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82" r:id="rId4"/>
    <p:sldId id="257" r:id="rId5"/>
    <p:sldId id="275" r:id="rId6"/>
    <p:sldId id="279" r:id="rId7"/>
    <p:sldId id="274" r:id="rId8"/>
    <p:sldId id="273" r:id="rId9"/>
    <p:sldId id="283" r:id="rId10"/>
    <p:sldId id="276" r:id="rId11"/>
    <p:sldId id="284" r:id="rId12"/>
    <p:sldId id="277" r:id="rId13"/>
    <p:sldId id="281" r:id="rId14"/>
    <p:sldId id="278" r:id="rId15"/>
    <p:sldId id="271" r:id="rId16"/>
    <p:sldId id="272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114" autoAdjust="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Стартуем в тестировании производительности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ru-RU" dirty="0" err="1" smtClean="0"/>
              <a:t>СКБ-Контур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нагрузки</a:t>
            </a:r>
          </a:p>
          <a:p>
            <a:r>
              <a:rPr lang="ru-RU" dirty="0" smtClean="0"/>
              <a:t>Проверка выполнения запросов</a:t>
            </a:r>
          </a:p>
          <a:p>
            <a:r>
              <a:rPr lang="ru-RU" dirty="0" smtClean="0"/>
              <a:t>Предоставление метрик производительности, результатов тестов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Особенности инструмента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данных</a:t>
            </a:r>
            <a:r>
              <a:rPr lang="ru-RU" dirty="0" smtClean="0"/>
              <a:t>(объемное тестирование)</a:t>
            </a:r>
          </a:p>
          <a:p>
            <a:r>
              <a:rPr lang="ru-RU" dirty="0" smtClean="0"/>
              <a:t>Конфигурационное тестирование</a:t>
            </a:r>
          </a:p>
          <a:p>
            <a:r>
              <a:rPr lang="ru-RU" dirty="0" smtClean="0"/>
              <a:t>Тестирование на отказ и восстановление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Что еще можно делать?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Выполнение запроса</a:t>
            </a:r>
          </a:p>
          <a:p>
            <a:r>
              <a:rPr lang="ru-RU" dirty="0" smtClean="0"/>
              <a:t>Настройка профиля нагрузки</a:t>
            </a:r>
          </a:p>
          <a:p>
            <a:pPr lvl="1"/>
            <a:r>
              <a:rPr lang="ru-RU" dirty="0" smtClean="0"/>
              <a:t>Количество потоков</a:t>
            </a:r>
          </a:p>
          <a:p>
            <a:pPr lvl="1"/>
            <a:r>
              <a:rPr lang="ru-RU" dirty="0" smtClean="0"/>
              <a:t>Количество повторений</a:t>
            </a:r>
          </a:p>
          <a:p>
            <a:r>
              <a:rPr lang="ru-RU" dirty="0" smtClean="0"/>
              <a:t>Генерация тестовых данных</a:t>
            </a:r>
          </a:p>
          <a:p>
            <a:pPr lvl="1"/>
            <a:r>
              <a:rPr lang="ru-RU" dirty="0" smtClean="0"/>
              <a:t>Статика</a:t>
            </a:r>
          </a:p>
          <a:p>
            <a:pPr lvl="1"/>
            <a:r>
              <a:rPr lang="ru-RU" dirty="0" smtClean="0"/>
              <a:t>Генерация кодом</a:t>
            </a:r>
          </a:p>
          <a:p>
            <a:pPr lvl="1"/>
            <a:r>
              <a:rPr lang="ru-RU" dirty="0" smtClean="0"/>
              <a:t>Из внешнего источника (файл, </a:t>
            </a:r>
            <a:r>
              <a:rPr lang="ru-RU" dirty="0" err="1" smtClean="0"/>
              <a:t>бд</a:t>
            </a:r>
            <a:r>
              <a:rPr lang="ru-RU" dirty="0" smtClean="0"/>
              <a:t>,…)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Генерация нагрузки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кода ответа</a:t>
            </a:r>
          </a:p>
          <a:p>
            <a:r>
              <a:rPr lang="ru-RU" dirty="0" smtClean="0"/>
              <a:t>Проверка размера ответа</a:t>
            </a:r>
          </a:p>
          <a:p>
            <a:r>
              <a:rPr lang="ru-RU" dirty="0" smtClean="0"/>
              <a:t>Проверка </a:t>
            </a:r>
            <a:r>
              <a:rPr lang="ru-RU" smtClean="0"/>
              <a:t>содержимого ответа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Проверка выполнения запросов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Получение статуса ответа, замер времени выполнения</a:t>
            </a:r>
          </a:p>
          <a:p>
            <a:r>
              <a:rPr lang="ru-RU" dirty="0" smtClean="0"/>
              <a:t>Вывод итогового и промежуточного протоколов прогона в </a:t>
            </a:r>
          </a:p>
          <a:p>
            <a:pPr lvl="1"/>
            <a:r>
              <a:rPr lang="ru-RU" dirty="0" smtClean="0"/>
              <a:t>Консоль</a:t>
            </a:r>
          </a:p>
          <a:p>
            <a:pPr lvl="1"/>
            <a:r>
              <a:rPr lang="ru-RU" dirty="0" smtClean="0"/>
              <a:t>Файл</a:t>
            </a:r>
          </a:p>
          <a:p>
            <a:pPr lvl="1"/>
            <a:r>
              <a:rPr lang="ru-RU" dirty="0" smtClean="0"/>
              <a:t>Отчет</a:t>
            </a:r>
          </a:p>
          <a:p>
            <a:r>
              <a:rPr lang="ru-RU" dirty="0" smtClean="0"/>
              <a:t>Отправка метрик во внешнюю систему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Предоставление метрик производительности, результатов тестов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Обсуждение, вопросы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en-US" dirty="0" smtClean="0"/>
              <a:t>E-mail: Profitfx@mail.ru</a:t>
            </a:r>
          </a:p>
          <a:p>
            <a:r>
              <a:rPr lang="en-US" dirty="0" smtClean="0"/>
              <a:t>Telegram: @</a:t>
            </a:r>
            <a:r>
              <a:rPr lang="en-US" dirty="0" err="1" smtClean="0"/>
              <a:t>Mahetovs</a:t>
            </a:r>
            <a:endParaRPr lang="ru-RU" dirty="0" smtClean="0"/>
          </a:p>
          <a:p>
            <a:r>
              <a:rPr lang="en-US" dirty="0" smtClean="0"/>
              <a:t>https://tech.kontur.ru/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О себе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0034" y="1428742"/>
            <a:ext cx="5376874" cy="3176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области разработки ПО </a:t>
            </a:r>
            <a:r>
              <a:rPr lang="en-US" dirty="0" smtClean="0"/>
              <a:t>&gt;</a:t>
            </a:r>
            <a:r>
              <a:rPr lang="ru-RU" dirty="0" smtClean="0"/>
              <a:t> 10 лет, тестирование </a:t>
            </a:r>
            <a:r>
              <a:rPr lang="en-US" dirty="0" smtClean="0"/>
              <a:t>&gt; </a:t>
            </a:r>
            <a:r>
              <a:rPr lang="ru-RU" dirty="0" smtClean="0"/>
              <a:t>5 лет.</a:t>
            </a:r>
          </a:p>
          <a:p>
            <a:r>
              <a:rPr lang="ru-RU" dirty="0" smtClean="0"/>
              <a:t>Основное направление тестирования -  инфраструктурные решения (интеграционные шины и системы хранения данных)</a:t>
            </a:r>
          </a:p>
          <a:p>
            <a:r>
              <a:rPr lang="ru-RU" dirty="0" smtClean="0"/>
              <a:t>В команде роль - </a:t>
            </a:r>
            <a:r>
              <a:rPr lang="en-US" dirty="0" err="1" smtClean="0"/>
              <a:t>TestOps</a:t>
            </a:r>
            <a:endParaRPr lang="ru-RU" dirty="0" smtClean="0"/>
          </a:p>
          <a:p>
            <a:r>
              <a:rPr lang="ru-RU" dirty="0" smtClean="0"/>
              <a:t>Основной стек - </a:t>
            </a:r>
            <a:r>
              <a:rPr lang="en-US" dirty="0" smtClean="0"/>
              <a:t>Java/Linux</a:t>
            </a:r>
            <a:r>
              <a:rPr lang="ru-RU" dirty="0" smtClean="0"/>
              <a:t>, </a:t>
            </a:r>
            <a:r>
              <a:rPr lang="en-US" dirty="0" smtClean="0"/>
              <a:t>Scala, JMeter, Gatling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8"/>
            <a:ext cx="3126681" cy="262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Цель тестирования</a:t>
            </a:r>
          </a:p>
          <a:p>
            <a:r>
              <a:rPr lang="ru-RU" dirty="0" smtClean="0"/>
              <a:t>Объект тестирования</a:t>
            </a:r>
          </a:p>
          <a:p>
            <a:r>
              <a:rPr lang="ru-RU" dirty="0" smtClean="0"/>
              <a:t>Тестовый сценарий</a:t>
            </a:r>
          </a:p>
          <a:p>
            <a:r>
              <a:rPr lang="ru-RU" dirty="0" smtClean="0"/>
              <a:t>Порядок генерации нагрузки(профиль, тестовые данные)</a:t>
            </a:r>
          </a:p>
          <a:p>
            <a:r>
              <a:rPr lang="ru-RU" dirty="0" smtClean="0"/>
              <a:t>Подготовка тестового стенда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Инструмент тестирования и реализация тестов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Сбор показателей(метрик) и предоставление отчетов</a:t>
            </a:r>
          </a:p>
          <a:p>
            <a:r>
              <a:rPr lang="ru-RU" dirty="0" smtClean="0"/>
              <a:t>Порядок интерпретаций метрик и отчетов</a:t>
            </a:r>
          </a:p>
          <a:p>
            <a:r>
              <a:rPr lang="ru-RU" dirty="0" smtClean="0"/>
              <a:t>Условия успешного завершения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План </a:t>
            </a:r>
            <a:r>
              <a:rPr lang="ru-RU" sz="2400" dirty="0" smtClean="0"/>
              <a:t>тестирования производительности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Введение, базовые </a:t>
            </a:r>
            <a:r>
              <a:rPr lang="ru-RU" dirty="0" smtClean="0"/>
              <a:t>понятия</a:t>
            </a:r>
          </a:p>
          <a:p>
            <a:r>
              <a:rPr lang="ru-RU" dirty="0" smtClean="0"/>
              <a:t>Простые запросы в командной строке</a:t>
            </a:r>
            <a:endParaRPr lang="ru-RU" dirty="0" smtClean="0"/>
          </a:p>
          <a:p>
            <a:r>
              <a:rPr lang="ru-RU" dirty="0" smtClean="0"/>
              <a:t>Тесты в </a:t>
            </a:r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ru-RU" dirty="0" smtClean="0"/>
              <a:t>Тест в </a:t>
            </a:r>
            <a:r>
              <a:rPr lang="en-US" dirty="0" smtClean="0"/>
              <a:t>Gatling</a:t>
            </a:r>
            <a:endParaRPr lang="ru-RU" dirty="0" smtClean="0"/>
          </a:p>
          <a:p>
            <a:r>
              <a:rPr lang="ru-RU" dirty="0" smtClean="0"/>
              <a:t>Тест в </a:t>
            </a:r>
            <a:r>
              <a:rPr lang="en-US" dirty="0" err="1" smtClean="0"/>
              <a:t>Yandex</a:t>
            </a:r>
            <a:r>
              <a:rPr lang="en-US" dirty="0" smtClean="0"/>
              <a:t>-tank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Краткий план МК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Степень, с которой система или компонент выполняет заложенные в нее функции в установленных рамках на время обработки и пропускную способность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</a:t>
            </a:r>
            <a:r>
              <a:rPr lang="ru-RU" sz="2400" dirty="0" smtClean="0"/>
              <a:t>роизводительность </a:t>
            </a:r>
            <a:r>
              <a:rPr lang="ru-RU" sz="2400" dirty="0" smtClean="0"/>
              <a:t>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тестирования с целью определить производительность программного продукта.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Тестирование </a:t>
            </a:r>
            <a:r>
              <a:rPr lang="ru-RU" sz="2400" dirty="0" smtClean="0"/>
              <a:t>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Инструмент для проведения тестирования производительности, обычно имеющий две основные функции: генерация нагрузки и измерения тестовых операций. Генерация нагрузки может имитировать множественных пользователей или же большие объемы данных. Во время выполнения, с определенных операций снимаются и протоколируются замеры времени отклика. Инструменты тестирования производительности обычно выдают отчеты на основе протокола тестирования и графики нагрузки относительно времени отклика.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инструмент тестирования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 </a:t>
            </a:r>
            <a:r>
              <a:rPr lang="ru-RU" sz="2400" dirty="0" err="1" smtClean="0"/>
              <a:t>tool</a:t>
            </a:r>
            <a:r>
              <a:rPr lang="ru-RU" sz="2400" dirty="0" smtClean="0"/>
              <a:t>): </a:t>
            </a:r>
            <a:endParaRPr lang="ru-RU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Вид тестирования производительности, проводимый с целью оценить поведение компонента или системы под увеличивающейся нагрузкой (число одновременно работающих пользователей и/или число транзакций) для определения максимально допустимого уровня нагрузки для исследуемого компонента или системы. См. также тестирование производительности, стрессовое </a:t>
            </a:r>
            <a:r>
              <a:rPr lang="ru-RU" dirty="0" err="1" smtClean="0"/>
              <a:t>тестировение</a:t>
            </a:r>
            <a:r>
              <a:rPr lang="ru-RU" dirty="0" smtClean="0"/>
              <a:t>. нагрузочный тест (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): Тип тестирования производительности, проводимый с целью оценки поведения компонента или системы при возрастающей нагрузке, например количестве параллельных пользователей и/или операций, а также определения какую нагрузку может выдержать компонент или с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Нагрузочное тестирование (</a:t>
            </a:r>
            <a:r>
              <a:rPr lang="ru-RU" sz="2400" dirty="0" err="1" smtClean="0"/>
              <a:t>load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Выполнение запросов</a:t>
            </a: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2071670" y="1643056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лыбающееся лицо 8"/>
          <p:cNvSpPr/>
          <p:nvPr/>
        </p:nvSpPr>
        <p:spPr>
          <a:xfrm>
            <a:off x="2071670" y="2285998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лыбающееся лицо 9"/>
          <p:cNvSpPr/>
          <p:nvPr/>
        </p:nvSpPr>
        <p:spPr>
          <a:xfrm>
            <a:off x="2071670" y="2928940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лыбающееся лицо 10"/>
          <p:cNvSpPr/>
          <p:nvPr/>
        </p:nvSpPr>
        <p:spPr>
          <a:xfrm>
            <a:off x="2071670" y="3571882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1643056"/>
            <a:ext cx="214314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IOPS</a:t>
            </a:r>
          </a:p>
          <a:p>
            <a:pPr algn="ctr"/>
            <a:r>
              <a:rPr lang="ru-RU" dirty="0" smtClean="0"/>
              <a:t>Внутренние очереди</a:t>
            </a:r>
          </a:p>
          <a:p>
            <a:pPr algn="ctr"/>
            <a:r>
              <a:rPr lang="ru-RU" dirty="0" smtClean="0"/>
              <a:t>…</a:t>
            </a:r>
            <a:endParaRPr lang="en-US" dirty="0" smtClean="0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2786050" y="1785932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2786050" y="2428874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786050" y="3071816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16"/>
          <p:cNvSpPr/>
          <p:nvPr/>
        </p:nvSpPr>
        <p:spPr>
          <a:xfrm>
            <a:off x="2786050" y="3714758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71802" y="20002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71802" y="26431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Latency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71802" y="32861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436</Words>
  <Application>Microsoft Office PowerPoint</Application>
  <PresentationFormat>Экран (16:9)</PresentationFormat>
  <Paragraphs>76</Paragraphs>
  <Slides>16</Slides>
  <Notes>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Стартуем в тестировании производительности</vt:lpstr>
      <vt:lpstr>О себе</vt:lpstr>
      <vt:lpstr>План тестирования производительности</vt:lpstr>
      <vt:lpstr>Краткий план МК</vt:lpstr>
      <vt:lpstr>Производительность (performance):</vt:lpstr>
      <vt:lpstr>Тестирование производительности (performance testing)</vt:lpstr>
      <vt:lpstr>инструмент тестирования производительности (performance testing tool): </vt:lpstr>
      <vt:lpstr>Нагрузочное тестирование (load testing):</vt:lpstr>
      <vt:lpstr>Выполнение запросов</vt:lpstr>
      <vt:lpstr>Особенности инструмента</vt:lpstr>
      <vt:lpstr>Что еще можно делать?</vt:lpstr>
      <vt:lpstr>Генерация нагрузки</vt:lpstr>
      <vt:lpstr>Проверка выполнения запросов</vt:lpstr>
      <vt:lpstr>Предоставление метрик производительности, результатов тестов</vt:lpstr>
      <vt:lpstr>Обсуждение, вопросы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Postman. Расширенное использование</dc:title>
  <dc:creator>Пользователь Windows</dc:creator>
  <cp:lastModifiedBy>EnoT</cp:lastModifiedBy>
  <cp:revision>32</cp:revision>
  <dcterms:created xsi:type="dcterms:W3CDTF">2020-05-05T19:46:51Z</dcterms:created>
  <dcterms:modified xsi:type="dcterms:W3CDTF">2020-10-28T10:59:04Z</dcterms:modified>
</cp:coreProperties>
</file>