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73" r:id="rId5"/>
    <p:sldId id="259" r:id="rId6"/>
    <p:sldId id="270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74" r:id="rId17"/>
    <p:sldId id="271" r:id="rId18"/>
    <p:sldId id="272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12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1"/>
            <a:ext cx="1777470" cy="419457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9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5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16.06.2020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5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postman.com/docs/postma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Postman. </a:t>
            </a:r>
            <a:r>
              <a:rPr lang="ru-RU" dirty="0" smtClean="0"/>
              <a:t>Расширенное использование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ru-RU" dirty="0" err="1" smtClean="0"/>
              <a:t>СКБ-Контур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067694"/>
            <a:ext cx="7992888" cy="18996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Pre-request</a:t>
            </a:r>
          </a:p>
          <a:p>
            <a:r>
              <a:rPr lang="en-US" dirty="0" smtClean="0"/>
              <a:t>Test scripts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ru-RU" dirty="0"/>
          </a:p>
        </p:txBody>
      </p:sp>
      <p:pic>
        <p:nvPicPr>
          <p:cNvPr id="19458" name="Picture 2" descr="https://assets.postman.com/postman-docs/req-res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016" y="2175520"/>
            <a:ext cx="8186339" cy="1827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Генерация данных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Отладка запросов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Проверка значений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Извлечение значений из ответа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Автоматизация рутинных операций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Отладка запросов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История запросов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Выполнение цепочки запросов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Повтор одного запроса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Подстановка данных из файла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Runner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с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CLI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интерфейсом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CI/CD</a:t>
            </a:r>
            <a:endParaRPr lang="ru-RU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Интеграционные тесты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Newman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Импорт запроса из браузера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Модификация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Экспорт в код на одном из </a:t>
            </a:r>
            <a:r>
              <a:rPr lang="ru-RU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яп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Визуализация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Вишенка на торте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Методология разработки тестов</a:t>
            </a:r>
          </a:p>
          <a:p>
            <a:r>
              <a:rPr lang="ru-RU" dirty="0" err="1" smtClean="0"/>
              <a:t>Кастомизация</a:t>
            </a:r>
            <a:r>
              <a:rPr lang="ru-RU" dirty="0" smtClean="0"/>
              <a:t> интерфейса</a:t>
            </a:r>
          </a:p>
          <a:p>
            <a:r>
              <a:rPr lang="ru-RU" dirty="0" smtClean="0"/>
              <a:t>Совместная работа с коллекциями</a:t>
            </a:r>
          </a:p>
          <a:p>
            <a:r>
              <a:rPr lang="en-US" dirty="0" smtClean="0"/>
              <a:t>API Documentation, Mock server, Monitor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НЕ будем говорить?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3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Выполнение упражнений, </a:t>
            </a:r>
            <a:r>
              <a:rPr lang="ru-RU" dirty="0" smtClean="0"/>
              <a:t>вопросы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en-US" dirty="0" smtClean="0"/>
              <a:t>E-mail: Profitfx@mail.ru</a:t>
            </a:r>
          </a:p>
          <a:p>
            <a:r>
              <a:rPr lang="en-US" dirty="0" smtClean="0"/>
              <a:t>Telegram: @</a:t>
            </a:r>
            <a:r>
              <a:rPr lang="en-US" dirty="0" err="1" smtClean="0"/>
              <a:t>Mahetovs</a:t>
            </a:r>
            <a:endParaRPr lang="ru-RU" dirty="0" smtClean="0"/>
          </a:p>
          <a:p>
            <a:r>
              <a:rPr lang="en-US" dirty="0" smtClean="0"/>
              <a:t>https://tech.kontur.ru/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О себе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00034" y="1428742"/>
            <a:ext cx="5376874" cy="317658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 области разработки ПО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10 лет, тестирование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 лет.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Основное направление тестирования -  инфраструктурные решения (интеграционные шины и системы хранения данных)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 команде роль -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TestOps</a:t>
            </a:r>
            <a:endParaRPr lang="ru-RU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Основной стек -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Java/Linux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Scala, JMeter, Gatling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857238"/>
            <a:ext cx="3126681" cy="2624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Postman API Client</a:t>
            </a:r>
            <a:r>
              <a:rPr lang="ru-RU" b="0" dirty="0" smtClean="0"/>
              <a:t>. Особенности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91" y="915566"/>
            <a:ext cx="6493217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Низкий порог входа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Быстрый старт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Дружелюбный интерфейс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Богатая функциональность</a:t>
            </a:r>
          </a:p>
          <a:p>
            <a:r>
              <a:rPr lang="ru-RU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Кроссплатформенность</a:t>
            </a:r>
            <a:endParaRPr lang="ru-RU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Postman API Client</a:t>
            </a:r>
            <a:r>
              <a:rPr lang="ru-RU" b="0" dirty="0" smtClean="0"/>
              <a:t>. Особенности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57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Формирование запроса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Анализ ответа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Импорт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экспорт коллекций и запросов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Инструментарий для автоматизации задач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Множественный запуск запросов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Postman API Client</a:t>
            </a:r>
            <a:r>
              <a:rPr lang="ru-RU" b="0" dirty="0" smtClean="0"/>
              <a:t>. Предоставляемые возможности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Документация</a:t>
            </a:r>
          </a:p>
          <a:p>
            <a:pPr>
              <a:buNone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https://learning.postman.com/docs/postman/</a:t>
            </a:r>
            <a:endParaRPr lang="ru-RU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Демонстрационная коллекция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Подсказки в приложении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 smtClean="0"/>
              <a:t>Помощь в освоении инструмента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«Папка» для хранения запросов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Наследование авторизации, значений переменных, </a:t>
            </a:r>
            <a:r>
              <a:rPr lang="ru-RU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скриптов</a:t>
            </a:r>
            <a:endParaRPr lang="ru-RU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Коллекция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Ввод и хранение значений для последующей подстановки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Повторное использование повторяющихся данных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Динамические переменные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(</a:t>
            </a:r>
            <a:r>
              <a:rPr lang="en-US" dirty="0" smtClean="0"/>
              <a:t>variables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Variable Sco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104" y="2499742"/>
            <a:ext cx="2703205" cy="2376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(</a:t>
            </a:r>
            <a:r>
              <a:rPr lang="en-US" dirty="0" smtClean="0"/>
              <a:t>variables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8434" name="Picture 2" descr="Variable Sco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964396"/>
            <a:ext cx="4945680" cy="40178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273</TotalTime>
  <Words>244</Words>
  <Application>Microsoft Office PowerPoint</Application>
  <PresentationFormat>Экран (16:9)</PresentationFormat>
  <Paragraphs>72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Calibri Light</vt:lpstr>
      <vt:lpstr>Lucida Sans Unicode</vt:lpstr>
      <vt:lpstr>Verdana</vt:lpstr>
      <vt:lpstr>Wingdings 2</vt:lpstr>
      <vt:lpstr>Wingdings 3</vt:lpstr>
      <vt:lpstr>Открытая</vt:lpstr>
      <vt:lpstr>Postman. Расширенное использование</vt:lpstr>
      <vt:lpstr>О себе</vt:lpstr>
      <vt:lpstr>Postman API Client. Особенности</vt:lpstr>
      <vt:lpstr>Postman API Client. Особенности</vt:lpstr>
      <vt:lpstr>Postman API Client. Предоставляемые возможности</vt:lpstr>
      <vt:lpstr>Помощь в освоении инструмента</vt:lpstr>
      <vt:lpstr>Коллекция</vt:lpstr>
      <vt:lpstr>Переменные (variables)</vt:lpstr>
      <vt:lpstr>Переменные (variables)</vt:lpstr>
      <vt:lpstr>Scripts</vt:lpstr>
      <vt:lpstr>Scripts</vt:lpstr>
      <vt:lpstr>Console</vt:lpstr>
      <vt:lpstr>Runner</vt:lpstr>
      <vt:lpstr>Newman</vt:lpstr>
      <vt:lpstr>Вишенка на торте</vt:lpstr>
      <vt:lpstr>О чем НЕ будем говорить?</vt:lpstr>
      <vt:lpstr>Выполнение упражнений, вопросы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Postman. Расширенное использование</dc:title>
  <dc:creator>Пользователь Windows</dc:creator>
  <cp:lastModifiedBy>Махетов Сергей Леонидович</cp:lastModifiedBy>
  <cp:revision>23</cp:revision>
  <dcterms:created xsi:type="dcterms:W3CDTF">2020-05-05T19:46:51Z</dcterms:created>
  <dcterms:modified xsi:type="dcterms:W3CDTF">2020-06-16T11:21:02Z</dcterms:modified>
</cp:coreProperties>
</file>