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3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8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8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1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0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ykim.work/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ykick.tistory.com/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B0E1"/>
            </a:gs>
            <a:gs pos="49000">
              <a:srgbClr val="F3BFCB"/>
            </a:gs>
            <a:gs pos="88000">
              <a:srgbClr val="F0D3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른쪽 대괄호 7"/>
          <p:cNvSpPr/>
          <p:nvPr/>
        </p:nvSpPr>
        <p:spPr>
          <a:xfrm rot="5400000">
            <a:off x="5753100" y="-5753100"/>
            <a:ext cx="685800" cy="12192000"/>
          </a:xfrm>
          <a:prstGeom prst="rightBracket">
            <a:avLst>
              <a:gd name="adj" fmla="val 888889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9812" y="201810"/>
            <a:ext cx="217964" cy="493205"/>
            <a:chOff x="1035637" y="802195"/>
            <a:chExt cx="217964" cy="493205"/>
          </a:xfrm>
        </p:grpSpPr>
        <p:grpSp>
          <p:nvGrpSpPr>
            <p:cNvPr id="7" name="그룹 6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5" name="양쪽 모서리가 둥근 사각형 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758744" y="354208"/>
            <a:ext cx="217964" cy="493205"/>
            <a:chOff x="1035637" y="802195"/>
            <a:chExt cx="217964" cy="493205"/>
          </a:xfrm>
        </p:grpSpPr>
        <p:grpSp>
          <p:nvGrpSpPr>
            <p:cNvPr id="68" name="그룹 6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70" name="양쪽 모서리가 둥근 사각형 6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9" name="직선 연결선 6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1367676" y="452822"/>
            <a:ext cx="217964" cy="493205"/>
            <a:chOff x="1035637" y="802195"/>
            <a:chExt cx="217964" cy="493205"/>
          </a:xfrm>
        </p:grpSpPr>
        <p:grpSp>
          <p:nvGrpSpPr>
            <p:cNvPr id="73" name="그룹 72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4" name="직선 연결선 73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1976608" y="506611"/>
            <a:ext cx="217964" cy="493205"/>
            <a:chOff x="1035637" y="802195"/>
            <a:chExt cx="217964" cy="493205"/>
          </a:xfrm>
        </p:grpSpPr>
        <p:grpSp>
          <p:nvGrpSpPr>
            <p:cNvPr id="78" name="그룹 7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80" name="양쪽 모서리가 둥근 사각형 7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직선 연결선 7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2585540" y="578329"/>
            <a:ext cx="217964" cy="493205"/>
            <a:chOff x="1035637" y="802195"/>
            <a:chExt cx="217964" cy="493205"/>
          </a:xfrm>
        </p:grpSpPr>
        <p:grpSp>
          <p:nvGrpSpPr>
            <p:cNvPr id="83" name="그룹 82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85" name="양쪽 모서리가 둥근 사각형 8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84" name="직선 연결선 83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194472" y="614186"/>
            <a:ext cx="217964" cy="493205"/>
            <a:chOff x="1035637" y="802195"/>
            <a:chExt cx="217964" cy="493205"/>
          </a:xfrm>
        </p:grpSpPr>
        <p:grpSp>
          <p:nvGrpSpPr>
            <p:cNvPr id="88" name="그룹 8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90" name="양쪽 모서리가 둥근 사각형 8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89" name="직선 연결선 8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3803404" y="632116"/>
            <a:ext cx="217964" cy="493205"/>
            <a:chOff x="1035637" y="802195"/>
            <a:chExt cx="217964" cy="493205"/>
          </a:xfrm>
        </p:grpSpPr>
        <p:grpSp>
          <p:nvGrpSpPr>
            <p:cNvPr id="93" name="그룹 92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95" name="양쪽 모서리가 둥근 사각형 9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4" name="직선 연결선 93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4412336" y="650048"/>
            <a:ext cx="217964" cy="493205"/>
            <a:chOff x="1035637" y="802195"/>
            <a:chExt cx="217964" cy="493205"/>
          </a:xfrm>
        </p:grpSpPr>
        <p:grpSp>
          <p:nvGrpSpPr>
            <p:cNvPr id="98" name="그룹 9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00" name="양쪽 모서리가 둥근 사각형 9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9" name="직선 연결선 9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5021268" y="667976"/>
            <a:ext cx="217964" cy="493205"/>
            <a:chOff x="1035637" y="802195"/>
            <a:chExt cx="217964" cy="493205"/>
          </a:xfrm>
        </p:grpSpPr>
        <p:grpSp>
          <p:nvGrpSpPr>
            <p:cNvPr id="103" name="그룹 102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05" name="양쪽 모서리가 둥근 사각형 10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5630200" y="685905"/>
            <a:ext cx="217964" cy="493205"/>
            <a:chOff x="1035637" y="802195"/>
            <a:chExt cx="217964" cy="493205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10" name="양쪽 모서리가 둥근 사각형 10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09" name="직선 연결선 10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6239132" y="676941"/>
            <a:ext cx="217964" cy="493205"/>
            <a:chOff x="1035637" y="802195"/>
            <a:chExt cx="217964" cy="493205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15" name="양쪽 모서리가 둥근 사각형 11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4" name="직선 연결선 113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6848064" y="667976"/>
            <a:ext cx="217964" cy="493205"/>
            <a:chOff x="1035637" y="802195"/>
            <a:chExt cx="217964" cy="493205"/>
          </a:xfrm>
        </p:grpSpPr>
        <p:grpSp>
          <p:nvGrpSpPr>
            <p:cNvPr id="118" name="그룹 11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20" name="양쪽 모서리가 둥근 사각형 11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9" name="직선 연결선 11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7456996" y="659013"/>
            <a:ext cx="217964" cy="493205"/>
            <a:chOff x="1035637" y="802195"/>
            <a:chExt cx="217964" cy="493205"/>
          </a:xfrm>
        </p:grpSpPr>
        <p:grpSp>
          <p:nvGrpSpPr>
            <p:cNvPr id="123" name="그룹 122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25" name="양쪽 모서리가 둥근 사각형 12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24" name="직선 연결선 123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/>
          <p:cNvGrpSpPr/>
          <p:nvPr/>
        </p:nvGrpSpPr>
        <p:grpSpPr>
          <a:xfrm>
            <a:off x="8065928" y="632118"/>
            <a:ext cx="217964" cy="493205"/>
            <a:chOff x="1035637" y="802195"/>
            <a:chExt cx="217964" cy="493205"/>
          </a:xfrm>
        </p:grpSpPr>
        <p:grpSp>
          <p:nvGrpSpPr>
            <p:cNvPr id="128" name="그룹 12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30" name="양쪽 모서리가 둥근 사각형 12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29" name="직선 연결선 12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8674860" y="605223"/>
            <a:ext cx="217964" cy="493205"/>
            <a:chOff x="1035637" y="802195"/>
            <a:chExt cx="217964" cy="493205"/>
          </a:xfrm>
        </p:grpSpPr>
        <p:grpSp>
          <p:nvGrpSpPr>
            <p:cNvPr id="133" name="그룹 132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35" name="양쪽 모서리가 둥근 사각형 13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34" name="직선 연결선 133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9283792" y="569365"/>
            <a:ext cx="217964" cy="493205"/>
            <a:chOff x="1035637" y="802195"/>
            <a:chExt cx="217964" cy="493205"/>
          </a:xfrm>
        </p:grpSpPr>
        <p:grpSp>
          <p:nvGrpSpPr>
            <p:cNvPr id="138" name="그룹 13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40" name="양쪽 모서리가 둥근 사각형 13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39" name="직선 연결선 13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그룹 141"/>
          <p:cNvGrpSpPr/>
          <p:nvPr/>
        </p:nvGrpSpPr>
        <p:grpSpPr>
          <a:xfrm>
            <a:off x="9892724" y="524539"/>
            <a:ext cx="217964" cy="493205"/>
            <a:chOff x="1035637" y="802195"/>
            <a:chExt cx="217964" cy="493205"/>
          </a:xfrm>
        </p:grpSpPr>
        <p:grpSp>
          <p:nvGrpSpPr>
            <p:cNvPr id="143" name="그룹 142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45" name="양쪽 모서리가 둥근 사각형 14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44" name="직선 연결선 143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>
            <a:off x="10501656" y="452821"/>
            <a:ext cx="217964" cy="493205"/>
            <a:chOff x="1035637" y="802195"/>
            <a:chExt cx="217964" cy="493205"/>
          </a:xfrm>
        </p:grpSpPr>
        <p:grpSp>
          <p:nvGrpSpPr>
            <p:cNvPr id="148" name="그룹 14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50" name="양쪽 모서리가 둥근 사각형 14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49" name="직선 연결선 14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11110588" y="372137"/>
            <a:ext cx="217964" cy="493205"/>
            <a:chOff x="1035637" y="802195"/>
            <a:chExt cx="217964" cy="49320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55" name="양쪽 모서리가 둥근 사각형 154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54" name="직선 연결선 153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/>
          <p:cNvGrpSpPr/>
          <p:nvPr/>
        </p:nvGrpSpPr>
        <p:grpSpPr>
          <a:xfrm>
            <a:off x="11719512" y="228705"/>
            <a:ext cx="217964" cy="493205"/>
            <a:chOff x="1035637" y="802195"/>
            <a:chExt cx="217964" cy="493205"/>
          </a:xfrm>
        </p:grpSpPr>
        <p:grpSp>
          <p:nvGrpSpPr>
            <p:cNvPr id="158" name="그룹 157"/>
            <p:cNvGrpSpPr/>
            <p:nvPr/>
          </p:nvGrpSpPr>
          <p:grpSpPr>
            <a:xfrm>
              <a:off x="1035637" y="982195"/>
              <a:ext cx="217964" cy="313205"/>
              <a:chOff x="3331162" y="1353670"/>
              <a:chExt cx="366002" cy="525930"/>
            </a:xfrm>
          </p:grpSpPr>
          <p:sp>
            <p:nvSpPr>
              <p:cNvPr id="160" name="양쪽 모서리가 둥근 사각형 159"/>
              <p:cNvSpPr/>
              <p:nvPr/>
            </p:nvSpPr>
            <p:spPr>
              <a:xfrm>
                <a:off x="3415551" y="1353670"/>
                <a:ext cx="197224" cy="32272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3331162" y="1515034"/>
                <a:ext cx="366002" cy="36456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rgbClr val="FFC000">
                    <a:alpha val="4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59" name="직선 연결선 158"/>
            <p:cNvCxnSpPr/>
            <p:nvPr/>
          </p:nvCxnSpPr>
          <p:spPr>
            <a:xfrm>
              <a:off x="1144619" y="802195"/>
              <a:ext cx="0" cy="18000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직사각형 162"/>
          <p:cNvSpPr/>
          <p:nvPr/>
        </p:nvSpPr>
        <p:spPr>
          <a:xfrm>
            <a:off x="2288445" y="2706584"/>
            <a:ext cx="711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F13B6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반응형 개발을 위한 </a:t>
            </a:r>
            <a:endParaRPr lang="en-US" altLang="ko-KR" sz="5400" b="1" kern="0" dirty="0">
              <a:ln w="3175">
                <a:solidFill>
                  <a:prstClr val="white"/>
                </a:solidFill>
              </a:ln>
              <a:solidFill>
                <a:srgbClr val="F13B63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67" name="그룹 266"/>
          <p:cNvGrpSpPr/>
          <p:nvPr/>
        </p:nvGrpSpPr>
        <p:grpSpPr>
          <a:xfrm>
            <a:off x="10719741" y="6047904"/>
            <a:ext cx="1472256" cy="795292"/>
            <a:chOff x="10094829" y="5829301"/>
            <a:chExt cx="2097171" cy="1132862"/>
          </a:xfrm>
        </p:grpSpPr>
        <p:grpSp>
          <p:nvGrpSpPr>
            <p:cNvPr id="256" name="그룹 255"/>
            <p:cNvGrpSpPr/>
            <p:nvPr/>
          </p:nvGrpSpPr>
          <p:grpSpPr>
            <a:xfrm>
              <a:off x="11110588" y="6401462"/>
              <a:ext cx="217964" cy="493205"/>
              <a:chOff x="1035637" y="802195"/>
              <a:chExt cx="217964" cy="493205"/>
            </a:xfrm>
          </p:grpSpPr>
          <p:grpSp>
            <p:nvGrpSpPr>
              <p:cNvPr id="257" name="그룹 256"/>
              <p:cNvGrpSpPr/>
              <p:nvPr/>
            </p:nvGrpSpPr>
            <p:grpSpPr>
              <a:xfrm>
                <a:off x="1035637" y="982195"/>
                <a:ext cx="217964" cy="313205"/>
                <a:chOff x="3331162" y="1353670"/>
                <a:chExt cx="366002" cy="525930"/>
              </a:xfrm>
            </p:grpSpPr>
            <p:sp>
              <p:nvSpPr>
                <p:cNvPr id="259" name="양쪽 모서리가 둥근 사각형 258"/>
                <p:cNvSpPr/>
                <p:nvPr/>
              </p:nvSpPr>
              <p:spPr>
                <a:xfrm>
                  <a:off x="3415551" y="1353670"/>
                  <a:ext cx="197224" cy="322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3331162" y="1515034"/>
                  <a:ext cx="366002" cy="3645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rgbClr val="FFC000">
                      <a:alpha val="44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258" name="직선 연결선 257"/>
              <p:cNvCxnSpPr/>
              <p:nvPr/>
            </p:nvCxnSpPr>
            <p:spPr>
              <a:xfrm>
                <a:off x="1144619" y="802195"/>
                <a:ext cx="0" cy="180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그룹 260"/>
            <p:cNvGrpSpPr/>
            <p:nvPr/>
          </p:nvGrpSpPr>
          <p:grpSpPr>
            <a:xfrm>
              <a:off x="11719512" y="6258030"/>
              <a:ext cx="217964" cy="493205"/>
              <a:chOff x="1035637" y="802195"/>
              <a:chExt cx="217964" cy="493205"/>
            </a:xfrm>
          </p:grpSpPr>
          <p:grpSp>
            <p:nvGrpSpPr>
              <p:cNvPr id="262" name="그룹 261"/>
              <p:cNvGrpSpPr/>
              <p:nvPr/>
            </p:nvGrpSpPr>
            <p:grpSpPr>
              <a:xfrm>
                <a:off x="1035637" y="982195"/>
                <a:ext cx="217964" cy="313205"/>
                <a:chOff x="3331162" y="1353670"/>
                <a:chExt cx="366002" cy="525930"/>
              </a:xfrm>
            </p:grpSpPr>
            <p:sp>
              <p:nvSpPr>
                <p:cNvPr id="264" name="양쪽 모서리가 둥근 사각형 263"/>
                <p:cNvSpPr/>
                <p:nvPr/>
              </p:nvSpPr>
              <p:spPr>
                <a:xfrm>
                  <a:off x="3415551" y="1353670"/>
                  <a:ext cx="197224" cy="322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3331162" y="1515034"/>
                  <a:ext cx="366002" cy="3645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rgbClr val="FFC000">
                      <a:alpha val="44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263" name="직선 연결선 262"/>
              <p:cNvCxnSpPr/>
              <p:nvPr/>
            </p:nvCxnSpPr>
            <p:spPr>
              <a:xfrm>
                <a:off x="1144619" y="802195"/>
                <a:ext cx="0" cy="180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자유형 265"/>
            <p:cNvSpPr/>
            <p:nvPr/>
          </p:nvSpPr>
          <p:spPr>
            <a:xfrm>
              <a:off x="10094829" y="5829301"/>
              <a:ext cx="2097171" cy="1132862"/>
            </a:xfrm>
            <a:custGeom>
              <a:avLst/>
              <a:gdLst>
                <a:gd name="connsiteX0" fmla="*/ 1885950 w 1885950"/>
                <a:gd name="connsiteY0" fmla="*/ 0 h 1009650"/>
                <a:gd name="connsiteX1" fmla="*/ 1495425 w 1885950"/>
                <a:gd name="connsiteY1" fmla="*/ 447675 h 1009650"/>
                <a:gd name="connsiteX2" fmla="*/ 904875 w 1885950"/>
                <a:gd name="connsiteY2" fmla="*/ 581025 h 1009650"/>
                <a:gd name="connsiteX3" fmla="*/ 0 w 1885950"/>
                <a:gd name="connsiteY3" fmla="*/ 1009650 h 1009650"/>
                <a:gd name="connsiteX0" fmla="*/ 2061968 w 2061968"/>
                <a:gd name="connsiteY0" fmla="*/ 0 h 1132862"/>
                <a:gd name="connsiteX1" fmla="*/ 1671443 w 2061968"/>
                <a:gd name="connsiteY1" fmla="*/ 447675 h 1132862"/>
                <a:gd name="connsiteX2" fmla="*/ 1080893 w 2061968"/>
                <a:gd name="connsiteY2" fmla="*/ 581025 h 1132862"/>
                <a:gd name="connsiteX3" fmla="*/ 0 w 2061968"/>
                <a:gd name="connsiteY3" fmla="*/ 1132862 h 1132862"/>
                <a:gd name="connsiteX0" fmla="*/ 2097171 w 2097171"/>
                <a:gd name="connsiteY0" fmla="*/ 0 h 1132862"/>
                <a:gd name="connsiteX1" fmla="*/ 1706646 w 2097171"/>
                <a:gd name="connsiteY1" fmla="*/ 447675 h 1132862"/>
                <a:gd name="connsiteX2" fmla="*/ 1116096 w 2097171"/>
                <a:gd name="connsiteY2" fmla="*/ 581025 h 1132862"/>
                <a:gd name="connsiteX3" fmla="*/ 0 w 2097171"/>
                <a:gd name="connsiteY3" fmla="*/ 1132862 h 113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7171" h="1132862">
                  <a:moveTo>
                    <a:pt x="2097171" y="0"/>
                  </a:moveTo>
                  <a:cubicBezTo>
                    <a:pt x="1983664" y="175419"/>
                    <a:pt x="1870158" y="350838"/>
                    <a:pt x="1706646" y="447675"/>
                  </a:cubicBezTo>
                  <a:cubicBezTo>
                    <a:pt x="1543134" y="544512"/>
                    <a:pt x="1365333" y="487363"/>
                    <a:pt x="1116096" y="581025"/>
                  </a:cubicBezTo>
                  <a:cubicBezTo>
                    <a:pt x="866859" y="674687"/>
                    <a:pt x="327819" y="965380"/>
                    <a:pt x="0" y="1132862"/>
                  </a:cubicBez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455453" y="3490419"/>
            <a:ext cx="28969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kern="0" dirty="0" err="1">
                <a:ln w="3175">
                  <a:solidFill>
                    <a:srgbClr val="F13B63"/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Css</a:t>
            </a:r>
            <a:r>
              <a:rPr lang="en-US" altLang="ko-KR" sz="5400" b="1" kern="0" dirty="0">
                <a:ln w="3175">
                  <a:solidFill>
                    <a:srgbClr val="F13B63"/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5400" b="1" kern="0" dirty="0">
                <a:ln w="3175">
                  <a:solidFill>
                    <a:srgbClr val="F13B63"/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단위</a:t>
            </a:r>
            <a:endParaRPr lang="en-US" altLang="ko-KR" sz="5400" b="1" kern="0" dirty="0">
              <a:ln w="3175">
                <a:solidFill>
                  <a:srgbClr val="F13B63"/>
                </a:solidFill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37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B0E1"/>
            </a:gs>
            <a:gs pos="49000">
              <a:srgbClr val="F3BFCB"/>
            </a:gs>
            <a:gs pos="88000">
              <a:srgbClr val="F0D3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 162"/>
          <p:cNvSpPr/>
          <p:nvPr/>
        </p:nvSpPr>
        <p:spPr>
          <a:xfrm>
            <a:off x="1505242" y="662034"/>
            <a:ext cx="9181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반응형 웹을 만들기 위한 </a:t>
            </a:r>
            <a:r>
              <a:rPr lang="en-US" altLang="ko-KR" sz="4000" b="1" kern="0" dirty="0" err="1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css</a:t>
            </a: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단위들</a:t>
            </a:r>
            <a:endParaRPr lang="en-US" altLang="ko-KR" sz="4000" b="1" kern="0" dirty="0">
              <a:ln w="3175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10719744" y="6058248"/>
            <a:ext cx="1472256" cy="795292"/>
            <a:chOff x="10094829" y="5829301"/>
            <a:chExt cx="2097171" cy="1132862"/>
          </a:xfrm>
        </p:grpSpPr>
        <p:grpSp>
          <p:nvGrpSpPr>
            <p:cNvPr id="164" name="그룹 163"/>
            <p:cNvGrpSpPr/>
            <p:nvPr/>
          </p:nvGrpSpPr>
          <p:grpSpPr>
            <a:xfrm>
              <a:off x="11110588" y="6401462"/>
              <a:ext cx="217964" cy="493205"/>
              <a:chOff x="1035637" y="802195"/>
              <a:chExt cx="217964" cy="493205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1035637" y="982195"/>
                <a:ext cx="217964" cy="313205"/>
                <a:chOff x="3331162" y="1353670"/>
                <a:chExt cx="366002" cy="525930"/>
              </a:xfrm>
            </p:grpSpPr>
            <p:sp>
              <p:nvSpPr>
                <p:cNvPr id="173" name="양쪽 모서리가 둥근 사각형 172"/>
                <p:cNvSpPr/>
                <p:nvPr/>
              </p:nvSpPr>
              <p:spPr>
                <a:xfrm>
                  <a:off x="3415551" y="1353670"/>
                  <a:ext cx="197224" cy="322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3331162" y="1515034"/>
                  <a:ext cx="366002" cy="3645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rgbClr val="FFC000">
                      <a:alpha val="44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72" name="직선 연결선 171"/>
              <p:cNvCxnSpPr/>
              <p:nvPr/>
            </p:nvCxnSpPr>
            <p:spPr>
              <a:xfrm>
                <a:off x="1144619" y="802195"/>
                <a:ext cx="0" cy="180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그룹 164"/>
            <p:cNvGrpSpPr/>
            <p:nvPr/>
          </p:nvGrpSpPr>
          <p:grpSpPr>
            <a:xfrm>
              <a:off x="11719512" y="6258030"/>
              <a:ext cx="217964" cy="493205"/>
              <a:chOff x="1035637" y="802195"/>
              <a:chExt cx="217964" cy="493205"/>
            </a:xfrm>
          </p:grpSpPr>
          <p:grpSp>
            <p:nvGrpSpPr>
              <p:cNvPr id="167" name="그룹 166"/>
              <p:cNvGrpSpPr/>
              <p:nvPr/>
            </p:nvGrpSpPr>
            <p:grpSpPr>
              <a:xfrm>
                <a:off x="1035637" y="982195"/>
                <a:ext cx="217964" cy="313205"/>
                <a:chOff x="3331162" y="1353670"/>
                <a:chExt cx="366002" cy="525930"/>
              </a:xfrm>
            </p:grpSpPr>
            <p:sp>
              <p:nvSpPr>
                <p:cNvPr id="169" name="양쪽 모서리가 둥근 사각형 168"/>
                <p:cNvSpPr/>
                <p:nvPr/>
              </p:nvSpPr>
              <p:spPr>
                <a:xfrm>
                  <a:off x="3415551" y="1353670"/>
                  <a:ext cx="197224" cy="322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>
                  <a:off x="3331162" y="1515034"/>
                  <a:ext cx="366002" cy="3645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rgbClr val="FFC000">
                      <a:alpha val="44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68" name="직선 연결선 167"/>
              <p:cNvCxnSpPr/>
              <p:nvPr/>
            </p:nvCxnSpPr>
            <p:spPr>
              <a:xfrm>
                <a:off x="1144619" y="802195"/>
                <a:ext cx="0" cy="180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자유형 165"/>
            <p:cNvSpPr/>
            <p:nvPr/>
          </p:nvSpPr>
          <p:spPr>
            <a:xfrm>
              <a:off x="10094829" y="5829301"/>
              <a:ext cx="2097171" cy="1132862"/>
            </a:xfrm>
            <a:custGeom>
              <a:avLst/>
              <a:gdLst>
                <a:gd name="connsiteX0" fmla="*/ 1885950 w 1885950"/>
                <a:gd name="connsiteY0" fmla="*/ 0 h 1009650"/>
                <a:gd name="connsiteX1" fmla="*/ 1495425 w 1885950"/>
                <a:gd name="connsiteY1" fmla="*/ 447675 h 1009650"/>
                <a:gd name="connsiteX2" fmla="*/ 904875 w 1885950"/>
                <a:gd name="connsiteY2" fmla="*/ 581025 h 1009650"/>
                <a:gd name="connsiteX3" fmla="*/ 0 w 1885950"/>
                <a:gd name="connsiteY3" fmla="*/ 1009650 h 1009650"/>
                <a:gd name="connsiteX0" fmla="*/ 2061968 w 2061968"/>
                <a:gd name="connsiteY0" fmla="*/ 0 h 1132862"/>
                <a:gd name="connsiteX1" fmla="*/ 1671443 w 2061968"/>
                <a:gd name="connsiteY1" fmla="*/ 447675 h 1132862"/>
                <a:gd name="connsiteX2" fmla="*/ 1080893 w 2061968"/>
                <a:gd name="connsiteY2" fmla="*/ 581025 h 1132862"/>
                <a:gd name="connsiteX3" fmla="*/ 0 w 2061968"/>
                <a:gd name="connsiteY3" fmla="*/ 1132862 h 1132862"/>
                <a:gd name="connsiteX0" fmla="*/ 2097171 w 2097171"/>
                <a:gd name="connsiteY0" fmla="*/ 0 h 1132862"/>
                <a:gd name="connsiteX1" fmla="*/ 1706646 w 2097171"/>
                <a:gd name="connsiteY1" fmla="*/ 447675 h 1132862"/>
                <a:gd name="connsiteX2" fmla="*/ 1116096 w 2097171"/>
                <a:gd name="connsiteY2" fmla="*/ 581025 h 1132862"/>
                <a:gd name="connsiteX3" fmla="*/ 0 w 2097171"/>
                <a:gd name="connsiteY3" fmla="*/ 1132862 h 113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7171" h="1132862">
                  <a:moveTo>
                    <a:pt x="2097171" y="0"/>
                  </a:moveTo>
                  <a:cubicBezTo>
                    <a:pt x="1983664" y="175419"/>
                    <a:pt x="1870158" y="350838"/>
                    <a:pt x="1706646" y="447675"/>
                  </a:cubicBezTo>
                  <a:cubicBezTo>
                    <a:pt x="1543134" y="544512"/>
                    <a:pt x="1365333" y="487363"/>
                    <a:pt x="1116096" y="581025"/>
                  </a:cubicBezTo>
                  <a:cubicBezTo>
                    <a:pt x="866859" y="674687"/>
                    <a:pt x="327819" y="965380"/>
                    <a:pt x="0" y="1132862"/>
                  </a:cubicBez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FD12B1-C389-5D9C-E2F4-BBC3ED8458A9}"/>
              </a:ext>
            </a:extLst>
          </p:cNvPr>
          <p:cNvSpPr/>
          <p:nvPr/>
        </p:nvSpPr>
        <p:spPr>
          <a:xfrm>
            <a:off x="768087" y="1897379"/>
            <a:ext cx="10655826" cy="4298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ysClr val="windowText" lastClr="000000"/>
                </a:solidFill>
                <a:hlinkClick r:id="rId2"/>
              </a:rPr>
              <a:t>https://nykim.work/85</a:t>
            </a:r>
            <a:r>
              <a:rPr kumimoji="1" lang="en" altLang="ko-Kore-KR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1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B0E1"/>
            </a:gs>
            <a:gs pos="49000">
              <a:srgbClr val="F3BFCB"/>
            </a:gs>
            <a:gs pos="88000">
              <a:srgbClr val="F0D3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 162"/>
          <p:cNvSpPr/>
          <p:nvPr/>
        </p:nvSpPr>
        <p:spPr>
          <a:xfrm>
            <a:off x="1505242" y="662034"/>
            <a:ext cx="9181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+)</a:t>
            </a:r>
            <a:r>
              <a:rPr lang="ko-KR" altLang="en-US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r>
              <a:rPr lang="ko-KR" altLang="en-US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4000" b="1" kern="0" dirty="0" err="1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vh</a:t>
            </a: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dirty="0" err="1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vw</a:t>
            </a: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더 이해하기 쉬운 </a:t>
            </a: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Ver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10719744" y="6058248"/>
            <a:ext cx="1472256" cy="795292"/>
            <a:chOff x="10094829" y="5829301"/>
            <a:chExt cx="2097171" cy="1132862"/>
          </a:xfrm>
        </p:grpSpPr>
        <p:grpSp>
          <p:nvGrpSpPr>
            <p:cNvPr id="164" name="그룹 163"/>
            <p:cNvGrpSpPr/>
            <p:nvPr/>
          </p:nvGrpSpPr>
          <p:grpSpPr>
            <a:xfrm>
              <a:off x="11110588" y="6401462"/>
              <a:ext cx="217964" cy="493205"/>
              <a:chOff x="1035637" y="802195"/>
              <a:chExt cx="217964" cy="493205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1035637" y="982195"/>
                <a:ext cx="217964" cy="313205"/>
                <a:chOff x="3331162" y="1353670"/>
                <a:chExt cx="366002" cy="525930"/>
              </a:xfrm>
            </p:grpSpPr>
            <p:sp>
              <p:nvSpPr>
                <p:cNvPr id="173" name="양쪽 모서리가 둥근 사각형 172"/>
                <p:cNvSpPr/>
                <p:nvPr/>
              </p:nvSpPr>
              <p:spPr>
                <a:xfrm>
                  <a:off x="3415551" y="1353670"/>
                  <a:ext cx="197224" cy="322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3331162" y="1515034"/>
                  <a:ext cx="366002" cy="3645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rgbClr val="FFC000">
                      <a:alpha val="44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72" name="직선 연결선 171"/>
              <p:cNvCxnSpPr/>
              <p:nvPr/>
            </p:nvCxnSpPr>
            <p:spPr>
              <a:xfrm>
                <a:off x="1144619" y="802195"/>
                <a:ext cx="0" cy="180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그룹 164"/>
            <p:cNvGrpSpPr/>
            <p:nvPr/>
          </p:nvGrpSpPr>
          <p:grpSpPr>
            <a:xfrm>
              <a:off x="11719512" y="6258030"/>
              <a:ext cx="217964" cy="493205"/>
              <a:chOff x="1035637" y="802195"/>
              <a:chExt cx="217964" cy="493205"/>
            </a:xfrm>
          </p:grpSpPr>
          <p:grpSp>
            <p:nvGrpSpPr>
              <p:cNvPr id="167" name="그룹 166"/>
              <p:cNvGrpSpPr/>
              <p:nvPr/>
            </p:nvGrpSpPr>
            <p:grpSpPr>
              <a:xfrm>
                <a:off x="1035637" y="982195"/>
                <a:ext cx="217964" cy="313205"/>
                <a:chOff x="3331162" y="1353670"/>
                <a:chExt cx="366002" cy="525930"/>
              </a:xfrm>
            </p:grpSpPr>
            <p:sp>
              <p:nvSpPr>
                <p:cNvPr id="169" name="양쪽 모서리가 둥근 사각형 168"/>
                <p:cNvSpPr/>
                <p:nvPr/>
              </p:nvSpPr>
              <p:spPr>
                <a:xfrm>
                  <a:off x="3415551" y="1353670"/>
                  <a:ext cx="197224" cy="322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>
                  <a:off x="3331162" y="1515034"/>
                  <a:ext cx="366002" cy="3645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rgbClr val="FFC000">
                      <a:alpha val="44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68" name="직선 연결선 167"/>
              <p:cNvCxnSpPr/>
              <p:nvPr/>
            </p:nvCxnSpPr>
            <p:spPr>
              <a:xfrm>
                <a:off x="1144619" y="802195"/>
                <a:ext cx="0" cy="180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자유형 165"/>
            <p:cNvSpPr/>
            <p:nvPr/>
          </p:nvSpPr>
          <p:spPr>
            <a:xfrm>
              <a:off x="10094829" y="5829301"/>
              <a:ext cx="2097171" cy="1132862"/>
            </a:xfrm>
            <a:custGeom>
              <a:avLst/>
              <a:gdLst>
                <a:gd name="connsiteX0" fmla="*/ 1885950 w 1885950"/>
                <a:gd name="connsiteY0" fmla="*/ 0 h 1009650"/>
                <a:gd name="connsiteX1" fmla="*/ 1495425 w 1885950"/>
                <a:gd name="connsiteY1" fmla="*/ 447675 h 1009650"/>
                <a:gd name="connsiteX2" fmla="*/ 904875 w 1885950"/>
                <a:gd name="connsiteY2" fmla="*/ 581025 h 1009650"/>
                <a:gd name="connsiteX3" fmla="*/ 0 w 1885950"/>
                <a:gd name="connsiteY3" fmla="*/ 1009650 h 1009650"/>
                <a:gd name="connsiteX0" fmla="*/ 2061968 w 2061968"/>
                <a:gd name="connsiteY0" fmla="*/ 0 h 1132862"/>
                <a:gd name="connsiteX1" fmla="*/ 1671443 w 2061968"/>
                <a:gd name="connsiteY1" fmla="*/ 447675 h 1132862"/>
                <a:gd name="connsiteX2" fmla="*/ 1080893 w 2061968"/>
                <a:gd name="connsiteY2" fmla="*/ 581025 h 1132862"/>
                <a:gd name="connsiteX3" fmla="*/ 0 w 2061968"/>
                <a:gd name="connsiteY3" fmla="*/ 1132862 h 1132862"/>
                <a:gd name="connsiteX0" fmla="*/ 2097171 w 2097171"/>
                <a:gd name="connsiteY0" fmla="*/ 0 h 1132862"/>
                <a:gd name="connsiteX1" fmla="*/ 1706646 w 2097171"/>
                <a:gd name="connsiteY1" fmla="*/ 447675 h 1132862"/>
                <a:gd name="connsiteX2" fmla="*/ 1116096 w 2097171"/>
                <a:gd name="connsiteY2" fmla="*/ 581025 h 1132862"/>
                <a:gd name="connsiteX3" fmla="*/ 0 w 2097171"/>
                <a:gd name="connsiteY3" fmla="*/ 1132862 h 113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7171" h="1132862">
                  <a:moveTo>
                    <a:pt x="2097171" y="0"/>
                  </a:moveTo>
                  <a:cubicBezTo>
                    <a:pt x="1983664" y="175419"/>
                    <a:pt x="1870158" y="350838"/>
                    <a:pt x="1706646" y="447675"/>
                  </a:cubicBezTo>
                  <a:cubicBezTo>
                    <a:pt x="1543134" y="544512"/>
                    <a:pt x="1365333" y="487363"/>
                    <a:pt x="1116096" y="581025"/>
                  </a:cubicBezTo>
                  <a:cubicBezTo>
                    <a:pt x="866859" y="674687"/>
                    <a:pt x="327819" y="965380"/>
                    <a:pt x="0" y="1132862"/>
                  </a:cubicBez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FD12B1-C389-5D9C-E2F4-BBC3ED8458A9}"/>
              </a:ext>
            </a:extLst>
          </p:cNvPr>
          <p:cNvSpPr/>
          <p:nvPr/>
        </p:nvSpPr>
        <p:spPr>
          <a:xfrm>
            <a:off x="768087" y="1897379"/>
            <a:ext cx="10655826" cy="4298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ysClr val="windowText" lastClr="000000"/>
                </a:solidFill>
                <a:hlinkClick r:id="rId2"/>
              </a:rPr>
              <a:t>https://graykick.tistory.com/8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612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Macintosh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야놀자 야체 B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이윤아</cp:lastModifiedBy>
  <cp:revision>3</cp:revision>
  <dcterms:created xsi:type="dcterms:W3CDTF">2019-12-24T04:47:42Z</dcterms:created>
  <dcterms:modified xsi:type="dcterms:W3CDTF">2024-01-01T05:43:10Z</dcterms:modified>
</cp:coreProperties>
</file>