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4" r:id="rId5"/>
    <p:sldId id="260" r:id="rId6"/>
    <p:sldId id="258" r:id="rId7"/>
    <p:sldId id="263" r:id="rId8"/>
    <p:sldId id="261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15"/>
  </p:normalViewPr>
  <p:slideViewPr>
    <p:cSldViewPr snapToGrid="0">
      <p:cViewPr>
        <p:scale>
          <a:sx n="75" d="100"/>
          <a:sy n="75" d="100"/>
        </p:scale>
        <p:origin x="76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7D806-9D2E-3F4C-8121-2A8132C1D3B3}" type="datetimeFigureOut">
              <a:rPr kumimoji="1" lang="ko-Kore-KR" altLang="en-US" smtClean="0"/>
              <a:t>2024. 1. 7.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7E01C-641A-6247-B215-C42079FC549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0019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7E01C-641A-6247-B215-C42079FC5497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738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7E01C-641A-6247-B215-C42079FC549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153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551C5-A75A-BD72-3E45-9FCBDD6F3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297C43-6322-6FAA-85A4-B2318BE29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92C68-CB68-924D-82AE-4B8866F2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61304-BA64-E9E8-1FD8-D59AD649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57A82D-1C7E-327A-0FE2-CF7E46F2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705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7B4AB-7B9B-2BA7-AA99-AB13F414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41ECD1-421B-2297-A7A1-6FC9E65A8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C857B-14A2-923B-4B4B-89E61F5C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E6F37-5CF6-C560-84D3-CFFBA86A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34DAE-641D-7207-7D9E-097355DB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148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EFF843-57CF-12EC-241F-562FB3237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B499A-4844-C04E-CB27-804F868FA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0A202-636A-561F-DA7B-469F1C09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0B8DD-A680-5470-0071-DA565BBE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705DA-5A68-7464-96BA-6477299C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791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A7F15-8205-0DCE-00AE-4B0CF9C8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493B5-4DD5-9D2F-A68C-E1A850E2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D6FCF-6914-CDCC-B78C-D5DDCDAA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06AF6-B262-9FF3-AA3F-D8E266E9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D9DD7-03C6-7E7C-EBD2-19155F72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909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CB3F8-BF13-DF68-8173-39182CD1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2FD088-D573-C213-D65A-DD78ED645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16386-4FF5-5329-FC8C-8C5F66D9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A7464-56C1-B490-EE23-CB42C218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47A0C-5AD6-0A85-472D-9FB8E422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817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B9823-0417-9B47-3970-F4306CEC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5349B-023B-6E72-B5FC-9687CCFE4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01CE8-BEEC-7E18-5BCB-B76961864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905C41-E691-7736-E88B-3FB44805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F6F389-49B8-8662-CB12-E7E0FE3A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B9277-B45A-F47C-2AC0-D0A39A9A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100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1834B-455A-066B-73CE-B57BC47E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AABB7-D4B5-6664-6AD2-A2A302891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5EFFBA-EFFD-7767-918D-1A41E7217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1AA8EC-FC8F-7BDD-2758-838678187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D52742-B6EB-FB1E-AAAF-F510ACCB8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BE4AFA-DD51-F59F-D27A-CEF0D948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9D6329-D98B-864B-489C-6B46C6ED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3BC166-C1E2-BA43-36D7-6ADC4A1E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882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C8C96-5286-2C72-907D-678BCD8E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6413C1-E197-C524-03AA-7211D25C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D2FCE8-23A5-98B9-5CE9-1A7E91F3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6177A6-7B9D-8A55-8D22-F4571CE3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573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16B2E0-AB19-6728-4E56-78AA0EFA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99B9B4-18B8-8B9A-E3AE-A23E9C94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2181ED-82B2-790D-EB56-025ED3E2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803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325A7-5BEC-2F6E-1C2D-FBF64B04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6281A-DE3D-92AC-96B0-B4831E03B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5513B2-2C52-D2F4-88E5-367915857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284F7-25D3-DCBB-072F-03C4A400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5998C-B773-47E9-BDD9-73F5F62D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CCF6CB-5EB5-5777-E310-C919893F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95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900A0-1F7D-21D1-1051-5E81A0EE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87BC98-2867-52F9-A4B1-8C26A7828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88D87-C467-D6F7-2B0A-A7AC9BA0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93A586-EAFD-1E74-5A7D-3333304C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C7DAD-5ACE-7990-CAB0-1293B21F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442DC-83EE-108F-9CDA-768346A6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83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19F7EB-148E-E793-E29D-BAFC50CF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13D9A-EBC9-DF26-80BA-EFD6CC57E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58BEA-5BFC-04D3-2458-2225ED90E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CB271-46CE-D04A-B204-FEE69675261C}" type="datetimeFigureOut">
              <a:rPr kumimoji="1" lang="ko-Kore-KR" altLang="en-US" smtClean="0"/>
              <a:t>2024. 1. 7.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AE7FD-F911-D44D-ADA6-20100F9A1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A0883-41C4-6CEB-CB94-A31752817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198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8E19C-9F0E-FB71-7D05-5AE9ECF1B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7276"/>
            <a:ext cx="9144000" cy="2387600"/>
          </a:xfrm>
        </p:spPr>
        <p:txBody>
          <a:bodyPr/>
          <a:lstStyle/>
          <a:p>
            <a:r>
              <a:rPr kumimoji="1" lang="en-US" altLang="ko-Kore-KR" b="1" dirty="0">
                <a:latin typeface="+mj-ea"/>
              </a:rPr>
              <a:t>React</a:t>
            </a:r>
            <a:r>
              <a:rPr kumimoji="1" lang="en-US" altLang="ko-KR" b="1" dirty="0">
                <a:latin typeface="+mj-ea"/>
              </a:rPr>
              <a:t>,</a:t>
            </a:r>
            <a:r>
              <a:rPr kumimoji="1" lang="ko-KR" altLang="en-US" b="1" dirty="0">
                <a:latin typeface="+mj-ea"/>
              </a:rPr>
              <a:t> </a:t>
            </a:r>
            <a:r>
              <a:rPr kumimoji="1" lang="en-US" altLang="ko-Kore-KR" b="1" dirty="0">
                <a:latin typeface="+mj-ea"/>
              </a:rPr>
              <a:t>Yarn</a:t>
            </a:r>
            <a:r>
              <a:rPr kumimoji="1" lang="ko-KR" altLang="en-US" b="1" dirty="0">
                <a:latin typeface="+mj-ea"/>
              </a:rPr>
              <a:t> </a:t>
            </a:r>
            <a:r>
              <a:rPr kumimoji="1" lang="ko-KR" altLang="en-US" b="1" dirty="0" err="1">
                <a:latin typeface="+mj-ea"/>
              </a:rPr>
              <a:t>으로</a:t>
            </a:r>
            <a:br>
              <a:rPr kumimoji="1" lang="en-US" altLang="ko-KR" b="1" dirty="0">
                <a:latin typeface="+mj-ea"/>
              </a:rPr>
            </a:br>
            <a:r>
              <a:rPr kumimoji="1" lang="ko-KR" altLang="en-US" b="1" dirty="0">
                <a:latin typeface="+mj-ea"/>
              </a:rPr>
              <a:t>실행시켜요</a:t>
            </a:r>
            <a:r>
              <a:rPr kumimoji="1" lang="en-US" altLang="ko-KR" b="1" dirty="0">
                <a:latin typeface="+mj-ea"/>
              </a:rPr>
              <a:t>!</a:t>
            </a:r>
            <a:endParaRPr kumimoji="1" lang="ko-Kore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70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61DA-BF23-870C-4D07-F905E5F1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명령어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F682A-6B41-CC47-6DAC-DDFAD1B48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첫번째</a:t>
            </a:r>
            <a:endParaRPr lang="en-US" altLang="ko-KR" dirty="0"/>
          </a:p>
          <a:p>
            <a:pPr marL="0" indent="0">
              <a:buNone/>
            </a:pPr>
            <a:r>
              <a:rPr lang="en" altLang="ko-Kore-KR" b="1" dirty="0" err="1"/>
              <a:t>npm</a:t>
            </a:r>
            <a:r>
              <a:rPr lang="en" altLang="ko-Kore-KR" b="1" dirty="0"/>
              <a:t> install -g yarn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0" indent="0">
              <a:buNone/>
            </a:pPr>
            <a:r>
              <a:rPr kumimoji="1" lang="en-US" altLang="ko-Kore-KR" dirty="0" err="1"/>
              <a:t>Npm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이용해 </a:t>
            </a:r>
            <a:r>
              <a:rPr kumimoji="1" lang="en-US" altLang="ko-KR" dirty="0"/>
              <a:t>yarn </a:t>
            </a:r>
            <a:r>
              <a:rPr kumimoji="1" lang="ko-KR" altLang="en-US" dirty="0"/>
              <a:t>을 설치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 두번째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b="1" dirty="0"/>
              <a:t>Yarn install</a:t>
            </a:r>
          </a:p>
          <a:p>
            <a:pPr marL="0" indent="0">
              <a:buNone/>
            </a:pPr>
            <a:r>
              <a:rPr kumimoji="1" lang="en-US" altLang="ko-KR" dirty="0"/>
              <a:t>Yarn </a:t>
            </a:r>
            <a:r>
              <a:rPr kumimoji="1" lang="ko-KR" altLang="en-US" dirty="0"/>
              <a:t>실행에 필요한 패키지를 </a:t>
            </a:r>
            <a:r>
              <a:rPr kumimoji="1" lang="ko-KR" altLang="en-US" dirty="0" err="1"/>
              <a:t>다운한다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9309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37DC9-5612-BEC2-3919-AF187466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명령어</a:t>
            </a:r>
            <a:r>
              <a:rPr kumimoji="1" lang="ko-KR" altLang="en-US" b="1" dirty="0"/>
              <a:t> 실행 원리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78E8C-447F-5E9D-49BB-CFC99234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813801" cy="8143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>
                <a:latin typeface="+mn-ea"/>
              </a:rPr>
              <a:t>Node.js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ko-KR" altLang="en-US" dirty="0" err="1">
                <a:latin typeface="+mn-ea"/>
              </a:rPr>
              <a:t>설치시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R" dirty="0" err="1">
                <a:latin typeface="+mn-ea"/>
              </a:rPr>
              <a:t>npm</a:t>
            </a:r>
            <a:r>
              <a:rPr kumimoji="1" lang="ko-KR" altLang="en-US" dirty="0">
                <a:latin typeface="+mn-ea"/>
              </a:rPr>
              <a:t>도 함께 설치된다</a:t>
            </a:r>
            <a:r>
              <a:rPr kumimoji="1" lang="en-US" altLang="ko-KR" dirty="0">
                <a:latin typeface="+mn-ea"/>
              </a:rPr>
              <a:t>.</a:t>
            </a:r>
            <a:r>
              <a:rPr kumimoji="1" lang="ko-KR" altLang="en-US" dirty="0">
                <a:latin typeface="+mn-ea"/>
              </a:rPr>
              <a:t> </a:t>
            </a:r>
            <a:endParaRPr kumimoji="1" lang="en-US" altLang="ko-Kore-KR" dirty="0">
              <a:latin typeface="+mn-ea"/>
            </a:endParaRPr>
          </a:p>
          <a:p>
            <a:pPr marL="0" indent="0">
              <a:buNone/>
            </a:pPr>
            <a:endParaRPr kumimoji="1" lang="ko-Kore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F1822023-3ECC-ADFB-8BEF-9CC15C2DC7C0}"/>
              </a:ext>
            </a:extLst>
          </p:cNvPr>
          <p:cNvSpPr/>
          <p:nvPr/>
        </p:nvSpPr>
        <p:spPr>
          <a:xfrm>
            <a:off x="1168398" y="3109383"/>
            <a:ext cx="2986617" cy="29273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Node.js </a:t>
            </a:r>
            <a:r>
              <a:rPr kumimoji="1" lang="ko-KR" altLang="en-US" dirty="0"/>
              <a:t>설치 </a:t>
            </a:r>
            <a:endParaRPr kumimoji="1" lang="ko-Kore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956B150-F354-67F6-2D48-62D7D443987F}"/>
              </a:ext>
            </a:extLst>
          </p:cNvPr>
          <p:cNvSpPr/>
          <p:nvPr/>
        </p:nvSpPr>
        <p:spPr>
          <a:xfrm>
            <a:off x="7391539" y="3109382"/>
            <a:ext cx="2986617" cy="29273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Npm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설치 완료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327C72C9-0F4B-2F94-4460-661BCB66A9C7}"/>
              </a:ext>
            </a:extLst>
          </p:cNvPr>
          <p:cNvSpPr/>
          <p:nvPr/>
        </p:nvSpPr>
        <p:spPr>
          <a:xfrm>
            <a:off x="5411263" y="3824811"/>
            <a:ext cx="724028" cy="7482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890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37DC9-5612-BEC2-3919-AF187466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명령어</a:t>
            </a:r>
            <a:r>
              <a:rPr kumimoji="1" lang="ko-KR" altLang="en-US" b="1" dirty="0"/>
              <a:t> 실행 원리</a:t>
            </a:r>
            <a:endParaRPr kumimoji="1" lang="ko-Kore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4E3724D-5B71-CA3B-B228-C867B498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241353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37DC9-5612-BEC2-3919-AF187466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명령어</a:t>
            </a:r>
            <a:r>
              <a:rPr kumimoji="1" lang="ko-KR" altLang="en-US" b="1" dirty="0"/>
              <a:t> 실행 원리</a:t>
            </a:r>
            <a:endParaRPr kumimoji="1" lang="ko-Kore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414FCA-520F-775C-B9EE-ABD2FC485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289464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B2D78-68FE-D4E0-FCDF-CCE125E9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왜</a:t>
            </a:r>
            <a:r>
              <a:rPr kumimoji="1" lang="ko-KR" altLang="en-US" b="1" dirty="0"/>
              <a:t> 이런 작업들이 필요한가요</a:t>
            </a:r>
            <a:r>
              <a:rPr kumimoji="1" lang="en-US" altLang="ko-KR" b="1" dirty="0"/>
              <a:t>?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0F8E7-7422-EB78-D215-511B5648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yarn 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npm</a:t>
            </a:r>
            <a:r>
              <a:rPr kumimoji="1" lang="ko-KR" altLang="en-US" dirty="0"/>
              <a:t>은 다른 패키지</a:t>
            </a:r>
            <a:r>
              <a:rPr kumimoji="1" lang="en-US" altLang="ko-KR" dirty="0"/>
              <a:t> </a:t>
            </a:r>
            <a:r>
              <a:rPr kumimoji="1" lang="ko-KR" altLang="en-US" dirty="0"/>
              <a:t>관리자이기 때문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403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B2D78-68FE-D4E0-FCDF-CCE125E9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8" y="2103437"/>
            <a:ext cx="3674532" cy="1325563"/>
          </a:xfrm>
        </p:spPr>
        <p:txBody>
          <a:bodyPr>
            <a:normAutofit/>
          </a:bodyPr>
          <a:lstStyle/>
          <a:p>
            <a:r>
              <a:rPr kumimoji="1" lang="en-US" altLang="ko-Kore-KR" sz="4000" b="1" dirty="0">
                <a:latin typeface="+mj-ea"/>
              </a:rPr>
              <a:t>GPT </a:t>
            </a:r>
            <a:r>
              <a:rPr kumimoji="1" lang="ko-KR" altLang="en-US" sz="4000" b="1" dirty="0" err="1">
                <a:latin typeface="+mj-ea"/>
              </a:rPr>
              <a:t>피셜</a:t>
            </a:r>
            <a:r>
              <a:rPr kumimoji="1" lang="ko-KR" altLang="en-US" sz="4000" b="1" dirty="0">
                <a:latin typeface="+mj-ea"/>
              </a:rPr>
              <a:t> </a:t>
            </a:r>
            <a:br>
              <a:rPr kumimoji="1" lang="en-US" altLang="ko-KR" sz="4000" b="1" dirty="0">
                <a:latin typeface="+mj-ea"/>
              </a:rPr>
            </a:br>
            <a:r>
              <a:rPr kumimoji="1" lang="en-US" altLang="ko-KR" sz="4000" b="1" dirty="0">
                <a:latin typeface="+mj-ea"/>
              </a:rPr>
              <a:t>NPM vs YARN</a:t>
            </a:r>
            <a:endParaRPr kumimoji="1" lang="ko-Kore-KR" altLang="en-US" sz="4000" b="1" dirty="0">
              <a:latin typeface="+mj-ea"/>
            </a:endParaRPr>
          </a:p>
        </p:txBody>
      </p:sp>
      <p:pic>
        <p:nvPicPr>
          <p:cNvPr id="11" name="내용 개체 틀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4425796-DF14-EE71-00FC-E4379CC08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1332" y="152544"/>
            <a:ext cx="7450667" cy="6705456"/>
          </a:xfrm>
        </p:spPr>
      </p:pic>
    </p:spTree>
    <p:extLst>
      <p:ext uri="{BB962C8B-B14F-4D97-AF65-F5344CB8AC3E}">
        <p14:creationId xmlns:p14="http://schemas.microsoft.com/office/powerpoint/2010/main" val="206534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232F4-D5FB-FABE-0AE5-A9EE4245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잡지식</a:t>
            </a:r>
            <a:r>
              <a:rPr kumimoji="1" lang="ko-KR" altLang="en-US" b="1" dirty="0"/>
              <a:t> 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0B38F-9816-E820-F941-24FF62E9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b="1" dirty="0"/>
              <a:t> </a:t>
            </a:r>
            <a:r>
              <a:rPr kumimoji="1" lang="en-US" altLang="ko-Kore-KR" b="1" dirty="0" err="1">
                <a:solidFill>
                  <a:srgbClr val="FF0000"/>
                </a:solidFill>
              </a:rPr>
              <a:t>Gdsc</a:t>
            </a:r>
            <a:r>
              <a:rPr kumimoji="1" lang="ko-KR" altLang="en-US" b="1" dirty="0">
                <a:solidFill>
                  <a:srgbClr val="FF0000"/>
                </a:solidFill>
              </a:rPr>
              <a:t> 웹 친구들은 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b="1" dirty="0">
                <a:solidFill>
                  <a:srgbClr val="FF0000"/>
                </a:solidFill>
              </a:rPr>
              <a:t>모두 </a:t>
            </a:r>
            <a:r>
              <a:rPr kumimoji="1" lang="en-US" altLang="ko-KR" b="1" dirty="0">
                <a:solidFill>
                  <a:srgbClr val="FF0000"/>
                </a:solidFill>
              </a:rPr>
              <a:t>yarn </a:t>
            </a:r>
            <a:r>
              <a:rPr kumimoji="1" lang="ko-KR" altLang="en-US" b="1" dirty="0" err="1">
                <a:solidFill>
                  <a:srgbClr val="FF0000"/>
                </a:solidFill>
              </a:rPr>
              <a:t>으로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ko-KR" altLang="en-US" b="1" dirty="0" err="1">
                <a:solidFill>
                  <a:srgbClr val="FF0000"/>
                </a:solidFill>
              </a:rPr>
              <a:t>리엑트</a:t>
            </a:r>
            <a:r>
              <a:rPr kumimoji="1" lang="ko-KR" altLang="en-US" b="1" dirty="0">
                <a:solidFill>
                  <a:srgbClr val="FF0000"/>
                </a:solidFill>
              </a:rPr>
              <a:t> 프로젝트를 설정하는 방법을 배웠다</a:t>
            </a:r>
            <a:r>
              <a:rPr kumimoji="1" lang="en-US" altLang="ko-KR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dirty="0"/>
              <a:t>그러니 </a:t>
            </a:r>
            <a:r>
              <a:rPr kumimoji="1" lang="ko-KR" altLang="en-US" dirty="0" err="1"/>
              <a:t>해커톤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미니프로젝트 등에서 다른 웹 친구들과 일할 일이 생기면 그 친구의 프로젝트도 이렇게 실행시키면 된다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2044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114</Words>
  <Application>Microsoft Macintosh PowerPoint</Application>
  <PresentationFormat>와이드스크린</PresentationFormat>
  <Paragraphs>25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React, Yarn 으로 실행시켜요!</vt:lpstr>
      <vt:lpstr>명령어</vt:lpstr>
      <vt:lpstr>명령어 실행 원리</vt:lpstr>
      <vt:lpstr>명령어 실행 원리</vt:lpstr>
      <vt:lpstr>명령어 실행 원리</vt:lpstr>
      <vt:lpstr>왜 이런 작업들이 필요한가요?</vt:lpstr>
      <vt:lpstr>GPT 피셜  NPM vs YARN</vt:lpstr>
      <vt:lpstr>잡지식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React, Yarn 으로 실행시켜요!</dc:title>
  <dc:creator>이윤아</dc:creator>
  <cp:lastModifiedBy>이윤아</cp:lastModifiedBy>
  <cp:revision>1</cp:revision>
  <dcterms:created xsi:type="dcterms:W3CDTF">2024-01-07T00:59:54Z</dcterms:created>
  <dcterms:modified xsi:type="dcterms:W3CDTF">2024-01-07T02:03:57Z</dcterms:modified>
</cp:coreProperties>
</file>