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2383-26C8-A235-B15B-1035659B0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09EEA2-222B-99A1-D00F-28617942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29E97-0C8A-EC50-6886-A0CA0F5D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B690-EAB8-C18F-15FC-4D91381E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BDECF-F572-A8BE-F253-69E4515D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176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2B1E-F5E0-4747-C5BE-D729A8D2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B8F6B-69B1-435A-17DE-392D30223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E1606-D64B-0CE4-20C2-B13331B2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3CF10-8FB2-DF24-0BD5-12FBB1AC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470DB-A53D-C567-46C2-9D2EAFD8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4D87B-CBA8-800C-7F3B-D34FFB254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54D07-7F88-7819-9A03-A79F0916A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27D74-2A90-9C9D-EEAC-A8D43374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98CA0-B18B-F1C9-2FA6-74C40A9D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E1808-CEAD-FF22-590E-F55D89EF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13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CE52-3BC0-6AA5-D053-3D50212D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8A3E4-45B7-0DD0-5195-64B4B241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1CBA6-9C72-43ED-20D8-93DF0E1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ABA01-C7E0-47D1-7B59-5F86FF97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A49-AE34-0E07-0ECF-C76AE613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75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73FF-B15C-7D6D-4124-3869D09D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EBD60-96FC-A96F-E527-DABFA0A9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75C9F-4F89-B8BC-FFBC-C05A1B65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C76C3-7261-C2E0-E5F4-CE0D0650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66BE8-78D1-5339-9EF7-217EE8AA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32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1885-A838-0216-6823-4D943035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E87A8-9053-3AAA-FAA8-36371C069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729B5-C7AD-58DC-4966-0F51B0484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BA4A8-E1C1-89F7-C3A6-15BB136A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2FA8E-E3D8-F5FD-661A-1498B7AD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34D8D-6F16-9A4C-8A3E-69558B3C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10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614C-A18E-8F30-BB91-1A0B7F60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52E72-A864-5914-869B-75802F18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B9EE41-6DD7-2631-CAB0-B5E8907D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08F63F-D017-8D49-EF8B-37E4D0DE2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7DA4E2-4F30-3522-BC5C-9D71C2843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71F79E-B30B-C94A-342E-83AC8B98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4FD8EF-CACA-B68F-8DD0-B4B82C47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429C96-1C74-2527-1570-C18BB997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6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0E5CC-D384-CFD9-9317-C46E5B37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721305-D328-1737-3AC6-5ACD70E6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A56B1-4B4E-B12B-1D2D-70ED0335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B6D29-B164-DC1C-9475-A0284FA4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23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302255-10EC-9185-2190-85FEDDC2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078A22-AB37-8DFB-ACCE-74A5023F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F07BE-9062-A617-1A6A-04127A7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9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F3C7F-437D-808A-97FD-9316EE5B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4660C-E28D-9A40-C9E7-C6E98D18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E93B3-5357-F38C-B89E-FC5092F5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BDB5D7-9070-3FD3-5F5F-C5D0FA10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5ADD6-5307-4F67-5D0A-A06E7806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AB047-0264-5DC4-F6D9-575A7A87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000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2F193-36A3-18F8-2D68-03A2C4D2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2EF63F-5D59-647B-46B0-808A75BB9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0043-7121-E5A5-46CC-6A0EE09D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6C5E8-547D-2274-3309-FE0D5C29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C5286-B92F-9C42-4F0F-21442B83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0754E-D195-9BDB-1ECE-B621234F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2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0C041E-2E32-3380-F19D-4718FAC3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72D81-7514-9702-F248-168C6BCD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74E04-8E04-59C4-2904-C0DD5D659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99A4-61BF-254B-8706-53D711D1BACB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ABE97-1FFF-B515-8DD0-1636652A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272D2-466A-0161-65E2-B4667182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AAF6-F0BC-9444-B237-4F3CF9CE5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453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83B00-923A-147B-BD61-238BA0757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8138"/>
            <a:ext cx="9144000" cy="2387600"/>
          </a:xfrm>
        </p:spPr>
        <p:txBody>
          <a:bodyPr/>
          <a:lstStyle/>
          <a:p>
            <a:r>
              <a:rPr kumimoji="1" lang="ko-KR" altLang="en-US" dirty="0" err="1"/>
              <a:t>소셜로그인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75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8D7F-FE1D-6775-84C0-9CB196EE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용현오빠에게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58475-A984-63F8-F71F-08CA591F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괜찮은 자료를 발견한 것 같은데 필요하시면 팀 </a:t>
            </a:r>
            <a:r>
              <a:rPr kumimoji="1" lang="ko-KR" altLang="en-US" dirty="0" err="1"/>
              <a:t>디코</a:t>
            </a:r>
            <a:r>
              <a:rPr kumimoji="1" lang="ko-KR" altLang="en-US" dirty="0"/>
              <a:t> 등에서 저를 찾아주세요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74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Macintosh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소셜로그인</vt:lpstr>
      <vt:lpstr>용현오빠에게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소셜로그인</dc:title>
  <dc:creator>이윤아</dc:creator>
  <cp:lastModifiedBy>이윤아</cp:lastModifiedBy>
  <cp:revision>4</cp:revision>
  <dcterms:created xsi:type="dcterms:W3CDTF">2024-01-01T10:53:57Z</dcterms:created>
  <dcterms:modified xsi:type="dcterms:W3CDTF">2024-01-01T11:12:14Z</dcterms:modified>
</cp:coreProperties>
</file>