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59370-5F5B-7C42-8DDB-FAF9BDF0E4C0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BCC3-3EF0-2545-92A0-1A509DDB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0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249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4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ko-Kore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BrowserRouter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Router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Routes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"react-router-</a:t>
            </a:r>
            <a:r>
              <a:rPr lang="en" altLang="ko-Kore-K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dom</a:t>
            </a:r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43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ko-Kore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BrowserRouter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Router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Routes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"react-router-</a:t>
            </a:r>
            <a:r>
              <a:rPr lang="en" altLang="ko-Kore-K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dom</a:t>
            </a:r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2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ko-Kore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BrowserRouter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Router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Routes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" altLang="ko-Kore-K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"react-router"</a:t>
            </a:r>
            <a:r>
              <a:rPr lang="en" altLang="ko-Kore-KR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02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/</a:t>
            </a:r>
            <a:r>
              <a:rPr kumimoji="1" lang="ko-KR" altLang="en-US" dirty="0"/>
              <a:t> 은 홈화면을 의미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81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dirty="0"/>
              <a:t>Path : </a:t>
            </a:r>
            <a:r>
              <a:rPr kumimoji="1" lang="en-US" altLang="ko-Kore-KR" sz="1200" dirty="0" err="1"/>
              <a:t>url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주소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sz="1200" dirty="0"/>
              <a:t> </a:t>
            </a:r>
            <a:r>
              <a:rPr kumimoji="1" lang="en-US" altLang="ko-KR" sz="1200" dirty="0"/>
              <a:t>element : </a:t>
            </a:r>
            <a:r>
              <a:rPr kumimoji="1" lang="ko-KR" altLang="en-US" sz="1200" dirty="0"/>
              <a:t>어떤 </a:t>
            </a:r>
            <a:r>
              <a:rPr kumimoji="1" lang="en-US" altLang="ko-KR" sz="1200" dirty="0"/>
              <a:t>element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로드 </a:t>
            </a:r>
            <a:r>
              <a:rPr kumimoji="1" lang="ko-KR" altLang="en-US" sz="1200" dirty="0" err="1"/>
              <a:t>할건지</a:t>
            </a:r>
            <a:r>
              <a:rPr kumimoji="1" lang="en-US" altLang="ko-KR" sz="1200" dirty="0"/>
              <a:t>.</a:t>
            </a:r>
            <a:br>
              <a:rPr kumimoji="1" lang="en-US" altLang="ko-KR" sz="1200" dirty="0"/>
            </a:br>
            <a:br>
              <a:rPr kumimoji="1" lang="en-US" altLang="ko-KR" sz="1200" dirty="0"/>
            </a:br>
            <a:r>
              <a:rPr kumimoji="1" lang="en-US" altLang="ko-KR" sz="1200" dirty="0"/>
              <a:t> Router, Routes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Route </a:t>
            </a:r>
            <a:r>
              <a:rPr kumimoji="1" lang="ko-KR" altLang="en-US" sz="1200" dirty="0"/>
              <a:t>쓸 때 감싸줘야 함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12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/</a:t>
            </a:r>
            <a:r>
              <a:rPr kumimoji="1" lang="ko-KR" altLang="en-US" dirty="0"/>
              <a:t> 은 홈화면을 의미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CBCC3-3EF0-2545-92A0-1A509DDBEB9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207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1C1E-D8D9-830F-EAE8-979C65D4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C3BBB-00FD-3C72-508D-1E08751C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E04EF-4692-DBB7-646B-DC8EA5D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A214F-4EC2-34DC-7C29-9AE84616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0DE9-0C1C-AF9B-B5F6-5C764812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79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25DB6-8553-20E5-8AF5-A0A234B8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679E6-5E53-B131-FE8A-C9A78AC2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8FEE0-A50D-ADEC-DE31-B6B07BB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E14D5-3E7F-9B63-1D55-C67DBAB3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8BCA4-5E93-851F-3CA3-8AC9A1B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51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6F095B-4DE5-DA8A-B5AD-90886583E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E36BB-7ADF-1480-E1D6-B229533FF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35CDD-AB24-604C-E208-6FFFE775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70CD-3791-BB0C-44DB-8EF4401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4C4-9F23-30F1-45D0-D538CFE1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56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8A7F-A29C-B8CF-2284-504D1BB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953A8-994E-ADC5-900F-A3875A06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87DDD-95DE-75BD-623F-C1181676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D8B8A-E57A-B96A-E72E-9F0639CF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23CD4-C8B7-0C85-B987-000567AD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86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015E7-B2B6-5563-9820-E544EC38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5229-A559-7FED-0B92-72A95C22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A45D1-C7FB-2B3B-E857-8068FF7F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3FCEF-F9CE-EF77-A92B-B8372E67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76832-CAA5-7703-F9BE-49D740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8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F15D-A783-A374-23AD-D5A35B7A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BC0D3-AC90-C9D3-C1FE-A24D2727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0B481-2D7A-4B65-9250-244E8D19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E9E9B-0BC7-7FC7-4B02-79176B37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1A4CA-B301-0AE6-A09B-9602F40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96C2E-9562-C0FC-ACB8-AF971DB6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8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4D377-5692-29B3-F70A-590C2E2C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FBFBA-EFC8-F57B-CB5D-36483033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D5A59-29CC-145B-0301-56D2BE7B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3EA84-7B0E-5A06-9A32-0E70C8D8C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1B834-095B-F4C6-4F95-D6C3A393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F640D-131D-FF5F-1F0E-CE786814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DEE88-358D-0690-4019-CC4CE8AF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ABD953-DFBA-B59E-D7E8-AA048437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F33E-AF40-B8CC-1764-7208752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A061F-9F94-0E70-D2B8-2BE712BE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645DC4-71B9-E09B-5933-C47D8986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B525D-4195-EFC0-18BD-F215555E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5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A6BC9-06E9-460A-C0E3-852A6469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B72E0-17EF-14CE-08A2-C45BCB1C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6204-D1B0-DA14-C929-AF198400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18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1BA3-9889-6988-21BB-375BD68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F5893-A872-8508-6EF5-4309059A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F86D1-DB32-C2A6-326F-24051642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42A5F-2412-837F-D38C-D664F1A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ABB38-0889-A00D-43BF-5150433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1703E-24D5-D60B-ADCE-0A551DFF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45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975B9-39E3-4E8C-4737-53915983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FB7C9-8FD3-4676-D5DE-AB1E5891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E68A6-06D6-F79E-96B0-26A06370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3548C-6A6D-7F24-701E-45A1A52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6773B-13EA-F435-0EA5-D5F2A33F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2BF21-ACC4-6A7B-BD01-A02EBDA1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9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CD7FD-91C7-B48B-7ADA-BDF5BCE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F2DAB-0DDD-3127-1051-F584470C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422BC-F0DD-8C49-54BF-75BD41C3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F0F2-BD2D-A645-B6AD-3A8F9C3B3CCD}" type="datetimeFigureOut">
              <a:rPr kumimoji="1" lang="ko-Kore-KR" altLang="en-US" smtClean="0"/>
              <a:t>2024. 1. 1.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3DB68-1E40-113E-118E-F340652B9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5924B-EC06-707B-90C9-409BA0E2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77C9-0A75-724D-BAE7-1B164F992E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8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seong010.tistory.com/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seong010.tistory.com/2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seong010.tistory.com/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seong010.tistory.com/2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seong010.tistory.com/2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32ED-4887-73BF-C64D-00F29E20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0975"/>
            <a:ext cx="9144000" cy="2387600"/>
          </a:xfrm>
        </p:spPr>
        <p:txBody>
          <a:bodyPr/>
          <a:lstStyle/>
          <a:p>
            <a:r>
              <a:rPr kumimoji="1" lang="ko-Kore-KR" altLang="en-US" b="1" dirty="0"/>
              <a:t>리엑트</a:t>
            </a:r>
            <a:r>
              <a:rPr kumimoji="1" lang="ko-KR" altLang="en-US" b="1" dirty="0"/>
              <a:t> 라우터 기초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5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/>
              <a:t>리엑트</a:t>
            </a:r>
            <a:r>
              <a:rPr kumimoji="1" lang="ko-KR" altLang="en-US" b="1" dirty="0"/>
              <a:t> 라우터 </a:t>
            </a:r>
            <a:r>
              <a:rPr kumimoji="1" lang="ko-KR" altLang="en-US" b="1" dirty="0" err="1"/>
              <a:t>구글링시</a:t>
            </a:r>
            <a:r>
              <a:rPr kumimoji="1" lang="ko-KR" altLang="en-US" b="1" dirty="0"/>
              <a:t> 주의할 점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E7788-5812-BCDA-B481-B5A4BA82DF46}"/>
              </a:ext>
            </a:extLst>
          </p:cNvPr>
          <p:cNvSpPr txBox="1"/>
          <p:nvPr/>
        </p:nvSpPr>
        <p:spPr>
          <a:xfrm>
            <a:off x="357188" y="1690688"/>
            <a:ext cx="11390554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300" dirty="0"/>
              <a:t>Switch</a:t>
            </a:r>
            <a:r>
              <a:rPr kumimoji="1" lang="en-US" altLang="ko-KR" sz="3300" dirty="0"/>
              <a:t>,</a:t>
            </a:r>
            <a:r>
              <a:rPr kumimoji="1" lang="ko-KR" altLang="en-US" sz="3300" dirty="0"/>
              <a:t> </a:t>
            </a:r>
            <a:r>
              <a:rPr kumimoji="1" lang="en-US" altLang="ko-KR" sz="3300" dirty="0"/>
              <a:t>link</a:t>
            </a:r>
            <a:r>
              <a:rPr kumimoji="1" lang="ko-KR" altLang="en-US" sz="3300" dirty="0"/>
              <a:t> </a:t>
            </a:r>
            <a:r>
              <a:rPr kumimoji="1" lang="en-US" altLang="ko-KR" sz="3300" dirty="0"/>
              <a:t>:</a:t>
            </a:r>
            <a:r>
              <a:rPr kumimoji="1" lang="ko-KR" altLang="en-US" sz="3300" dirty="0"/>
              <a:t> </a:t>
            </a:r>
            <a:r>
              <a:rPr kumimoji="1" lang="en-US" altLang="ko-KR" sz="3300" dirty="0"/>
              <a:t>react</a:t>
            </a:r>
            <a:r>
              <a:rPr kumimoji="1" lang="ko-KR" altLang="en-US" sz="3300" dirty="0"/>
              <a:t> </a:t>
            </a:r>
            <a:r>
              <a:rPr kumimoji="1" lang="en-US" altLang="ko-KR" sz="3300" dirty="0"/>
              <a:t>v6</a:t>
            </a:r>
            <a:r>
              <a:rPr kumimoji="1" lang="ko-KR" altLang="en-US" sz="3300" dirty="0"/>
              <a:t> </a:t>
            </a:r>
            <a:r>
              <a:rPr kumimoji="1" lang="ko-KR" altLang="en-US" sz="3300" dirty="0" err="1"/>
              <a:t>부터</a:t>
            </a:r>
            <a:r>
              <a:rPr kumimoji="1" lang="ko-KR" altLang="en-US" sz="3300" dirty="0"/>
              <a:t> 사용되지 않는다</a:t>
            </a:r>
            <a:r>
              <a:rPr kumimoji="1" lang="en-US" altLang="ko-KR" sz="3300" dirty="0"/>
              <a:t>.</a:t>
            </a:r>
            <a:r>
              <a:rPr kumimoji="1" lang="ko-KR" altLang="en-US" sz="3300" dirty="0"/>
              <a:t> 따라서 </a:t>
            </a:r>
            <a:r>
              <a:rPr kumimoji="1" lang="en-US" altLang="ko-KR" sz="3300" dirty="0"/>
              <a:t>switch, link</a:t>
            </a:r>
          </a:p>
          <a:p>
            <a:r>
              <a:rPr kumimoji="1" lang="en-US" altLang="ko-KR" sz="3300" dirty="0"/>
              <a:t> </a:t>
            </a:r>
            <a:r>
              <a:rPr kumimoji="1" lang="ko-KR" altLang="en-US" sz="3300" dirty="0"/>
              <a:t>가 포함 된</a:t>
            </a:r>
            <a:r>
              <a:rPr kumimoji="1" lang="en-US" altLang="ko-KR" sz="3300" dirty="0"/>
              <a:t> </a:t>
            </a:r>
            <a:r>
              <a:rPr kumimoji="1" lang="ko-KR" altLang="en-US" sz="3300" dirty="0"/>
              <a:t>코드 작성 시 오류가 날 것이다</a:t>
            </a:r>
            <a:r>
              <a:rPr kumimoji="1" lang="en-US" altLang="ko-KR" sz="3300" dirty="0"/>
              <a:t>.</a:t>
            </a:r>
          </a:p>
          <a:p>
            <a:endParaRPr kumimoji="1" lang="en-US" altLang="ko-KR" sz="3300" dirty="0"/>
          </a:p>
          <a:p>
            <a:r>
              <a:rPr kumimoji="1" lang="en-US" altLang="ko-Kore-KR" sz="3300" b="1" dirty="0">
                <a:solidFill>
                  <a:srgbClr val="FF0000"/>
                </a:solidFill>
              </a:rPr>
              <a:t>Switch </a:t>
            </a:r>
            <a:r>
              <a:rPr kumimoji="1" lang="ko-KR" altLang="en-US" sz="3300" b="1" dirty="0">
                <a:solidFill>
                  <a:srgbClr val="FF0000"/>
                </a:solidFill>
              </a:rPr>
              <a:t>대신 </a:t>
            </a:r>
            <a:r>
              <a:rPr kumimoji="1" lang="en-US" altLang="ko-KR" sz="3300" b="1" dirty="0">
                <a:solidFill>
                  <a:srgbClr val="FF0000"/>
                </a:solidFill>
              </a:rPr>
              <a:t>Router</a:t>
            </a:r>
            <a:r>
              <a:rPr kumimoji="1" lang="ko-KR" altLang="en-US" sz="33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3300" b="1" dirty="0">
                <a:solidFill>
                  <a:srgbClr val="FF0000"/>
                </a:solidFill>
              </a:rPr>
              <a:t> </a:t>
            </a:r>
            <a:br>
              <a:rPr kumimoji="1" lang="en-US" altLang="ko-KR" sz="3300" b="1" dirty="0">
                <a:solidFill>
                  <a:srgbClr val="FF0000"/>
                </a:solidFill>
              </a:rPr>
            </a:br>
            <a:r>
              <a:rPr kumimoji="1" lang="en-US" altLang="ko-KR" sz="3300" b="1" dirty="0">
                <a:solidFill>
                  <a:srgbClr val="FF0000"/>
                </a:solidFill>
              </a:rPr>
              <a:t>link</a:t>
            </a:r>
            <a:r>
              <a:rPr kumimoji="1" lang="ko-KR" altLang="en-US" sz="3300" b="1" dirty="0">
                <a:solidFill>
                  <a:srgbClr val="FF0000"/>
                </a:solidFill>
              </a:rPr>
              <a:t> 대신 </a:t>
            </a:r>
            <a:r>
              <a:rPr lang="en" altLang="ko-Kore-KR" sz="3600" b="1" dirty="0">
                <a:solidFill>
                  <a:srgbClr val="FF0000"/>
                </a:solidFill>
              </a:rPr>
              <a:t>Routes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Söhne"/>
              </a:rPr>
              <a:t>와 </a:t>
            </a:r>
            <a:r>
              <a:rPr lang="en" altLang="ko-Kore-KR" sz="3600" b="1" dirty="0">
                <a:solidFill>
                  <a:srgbClr val="FF0000"/>
                </a:solidFill>
              </a:rPr>
              <a:t>Route</a:t>
            </a:r>
            <a:r>
              <a:rPr lang="ko-KR" altLang="en-US" sz="3600" b="1" dirty="0" err="1">
                <a:solidFill>
                  <a:srgbClr val="FF0000"/>
                </a:solidFill>
              </a:rPr>
              <a:t>를</a:t>
            </a:r>
            <a:r>
              <a:rPr lang="ko-KR" altLang="en-US" sz="3600" b="1" dirty="0">
                <a:solidFill>
                  <a:srgbClr val="FF0000"/>
                </a:solidFill>
              </a:rPr>
              <a:t> 사용할 것</a:t>
            </a:r>
            <a:br>
              <a:rPr kumimoji="1" lang="en-US" altLang="ko-KR" sz="3300" b="1" dirty="0">
                <a:solidFill>
                  <a:srgbClr val="FF0000"/>
                </a:solidFill>
              </a:rPr>
            </a:br>
            <a:r>
              <a:rPr kumimoji="1" lang="ko-KR" altLang="en-US" sz="3300" b="1" dirty="0">
                <a:solidFill>
                  <a:srgbClr val="FF0000"/>
                </a:solidFill>
              </a:rPr>
              <a:t>사용할 것</a:t>
            </a:r>
            <a:r>
              <a:rPr kumimoji="1" lang="en-US" altLang="ko-KR" sz="3300" b="1" dirty="0">
                <a:solidFill>
                  <a:srgbClr val="FF0000"/>
                </a:solidFill>
              </a:rPr>
              <a:t>.</a:t>
            </a:r>
          </a:p>
          <a:p>
            <a:endParaRPr kumimoji="1" lang="en-US" altLang="ko-Kore-KR" sz="3300" dirty="0"/>
          </a:p>
          <a:p>
            <a:r>
              <a:rPr kumimoji="1" lang="en-US" altLang="ko-Kore-KR" sz="3300" dirty="0"/>
              <a:t> </a:t>
            </a:r>
            <a:endParaRPr kumimoji="1" lang="ko-Kore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95834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8A177-8533-C632-B745-1F6F906B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리엑트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라우터란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8FDDB-FA5D-CDFE-0AE1-D8742AE1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웹파트</a:t>
            </a:r>
            <a:r>
              <a:rPr kumimoji="1" lang="ko-KR" altLang="en-US" dirty="0"/>
              <a:t> 과제 할 때를 떠올려 보자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Yarn dev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입력하고 서버를 실행시키면  하나의 페이지 밖에 보이지 않았다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만약 여러 개의 페이지를 보고 싶다면 어떻게 </a:t>
            </a:r>
            <a:r>
              <a:rPr kumimoji="1" lang="ko-KR" altLang="en-US" dirty="0" err="1"/>
              <a:t>해야할까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ko-KR" altLang="en-US" dirty="0"/>
              <a:t>아마 답을 찾지 못할 것이다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당연하다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이 부분에 대해 배우지 않았다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정답은 </a:t>
            </a:r>
            <a:r>
              <a:rPr kumimoji="1" lang="en-US" altLang="ko-KR" dirty="0">
                <a:solidFill>
                  <a:srgbClr val="FF0000"/>
                </a:solidFill>
              </a:rPr>
              <a:t>“</a:t>
            </a:r>
            <a:r>
              <a:rPr kumimoji="1" lang="ko-KR" altLang="en-US" dirty="0" err="1">
                <a:solidFill>
                  <a:srgbClr val="FF0000"/>
                </a:solidFill>
              </a:rPr>
              <a:t>리엑트</a:t>
            </a:r>
            <a:r>
              <a:rPr kumimoji="1" lang="ko-KR" altLang="en-US" dirty="0">
                <a:solidFill>
                  <a:srgbClr val="FF0000"/>
                </a:solidFill>
              </a:rPr>
              <a:t> 라우터를 사용한다</a:t>
            </a:r>
            <a:r>
              <a:rPr kumimoji="1" lang="en-US" altLang="ko-KR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535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972F-C9D8-F726-9937-9F44BC5F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리엑트</a:t>
            </a:r>
            <a:r>
              <a:rPr kumimoji="1" lang="ko-KR" altLang="en-US" b="1" dirty="0"/>
              <a:t> 라우터를 왜 알아야 하나요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2969E-463A-699B-BE97-4B1D468D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개발을 마치고 추가적인 개발이 빨리 하고 싶을 때 필요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다른 사람들에게 도파민에 대해 설명할 일이 있다면 해당 지식 필요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동아리 면접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입사 면접 등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꼭 이번 프로젝트가 아니더라도 </a:t>
            </a:r>
            <a:r>
              <a:rPr kumimoji="1" lang="ko-KR" altLang="en-US" dirty="0" err="1"/>
              <a:t>프론트엔드</a:t>
            </a:r>
            <a:r>
              <a:rPr kumimoji="1" lang="ko-KR" altLang="en-US" dirty="0"/>
              <a:t> 개발자 지망생으로서 </a:t>
            </a:r>
            <a:r>
              <a:rPr kumimoji="1" lang="ko-KR" altLang="en-US" dirty="0" err="1"/>
              <a:t>리엑트를</a:t>
            </a:r>
            <a:r>
              <a:rPr kumimoji="1" lang="ko-KR" altLang="en-US" dirty="0"/>
              <a:t> 사용하기로 마음먹은 이상  </a:t>
            </a:r>
            <a:r>
              <a:rPr kumimoji="1" lang="ko-KR" altLang="en-US" dirty="0" err="1"/>
              <a:t>다른거</a:t>
            </a:r>
            <a:r>
              <a:rPr kumimoji="1" lang="ko-KR" altLang="en-US" dirty="0"/>
              <a:t> 개발할 때 언젠가는 꼭 필요할 것</a:t>
            </a:r>
            <a:r>
              <a:rPr kumimoji="1"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121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도파민 코드로 보는 </a:t>
            </a:r>
            <a:r>
              <a:rPr kumimoji="1" lang="ko-KR" altLang="en-US" b="1" dirty="0" err="1"/>
              <a:t>리엑트</a:t>
            </a:r>
            <a:r>
              <a:rPr kumimoji="1" lang="ko-KR" altLang="en-US" b="1" dirty="0"/>
              <a:t> 라우터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939F-C5F2-51EC-3A96-CBC0E62D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D4EFF1-880E-1390-07C3-568B342654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" t="28125" r="-823" b="43750"/>
          <a:stretch/>
        </p:blipFill>
        <p:spPr>
          <a:xfrm>
            <a:off x="1513489" y="3086894"/>
            <a:ext cx="9479017" cy="984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610E2-E966-FA35-8C1B-08D142E12AF7}"/>
              </a:ext>
            </a:extLst>
          </p:cNvPr>
          <p:cNvSpPr txBox="1"/>
          <p:nvPr/>
        </p:nvSpPr>
        <p:spPr>
          <a:xfrm>
            <a:off x="2427367" y="5167565"/>
            <a:ext cx="73372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300" dirty="0" err="1"/>
              <a:t>리엑트</a:t>
            </a:r>
            <a:r>
              <a:rPr kumimoji="1" lang="ko-KR" altLang="en-US" sz="3300" dirty="0"/>
              <a:t> 라우터를 쓰기 위한 </a:t>
            </a:r>
            <a:r>
              <a:rPr kumimoji="1" lang="en-US" altLang="ko-KR" sz="3300" dirty="0"/>
              <a:t>import </a:t>
            </a:r>
            <a:r>
              <a:rPr kumimoji="1" lang="ko-KR" altLang="en-US" sz="3300" dirty="0"/>
              <a:t>작업</a:t>
            </a:r>
            <a:endParaRPr kumimoji="1" lang="ko-Kore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6768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도파민 코드로 보는 </a:t>
            </a:r>
            <a:r>
              <a:rPr kumimoji="1" lang="ko-KR" altLang="en-US" b="1" dirty="0" err="1"/>
              <a:t>리엑트</a:t>
            </a:r>
            <a:r>
              <a:rPr kumimoji="1" lang="ko-KR" altLang="en-US" b="1" dirty="0"/>
              <a:t> 라우터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939F-C5F2-51EC-3A96-CBC0E62D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610E2-E966-FA35-8C1B-08D142E12AF7}"/>
              </a:ext>
            </a:extLst>
          </p:cNvPr>
          <p:cNvSpPr txBox="1"/>
          <p:nvPr/>
        </p:nvSpPr>
        <p:spPr>
          <a:xfrm>
            <a:off x="2427367" y="3194133"/>
            <a:ext cx="7351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300" dirty="0"/>
              <a:t>하지만 놀랍게도 수정해야할 코드이다</a:t>
            </a:r>
            <a:r>
              <a:rPr kumimoji="1" lang="en-US" altLang="ko-KR" sz="3300" dirty="0"/>
              <a:t>.</a:t>
            </a:r>
            <a:endParaRPr kumimoji="1" lang="ko-Kore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7199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도파민 코드로 보는 </a:t>
            </a:r>
            <a:r>
              <a:rPr kumimoji="1" lang="ko-KR" altLang="en-US" b="1" dirty="0" err="1"/>
              <a:t>리엑트</a:t>
            </a:r>
            <a:r>
              <a:rPr kumimoji="1" lang="ko-KR" altLang="en-US" b="1" dirty="0"/>
              <a:t> 라우터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939F-C5F2-51EC-3A96-CBC0E62D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610E2-E966-FA35-8C1B-08D142E12AF7}"/>
              </a:ext>
            </a:extLst>
          </p:cNvPr>
          <p:cNvSpPr txBox="1"/>
          <p:nvPr/>
        </p:nvSpPr>
        <p:spPr>
          <a:xfrm>
            <a:off x="3477334" y="2117398"/>
            <a:ext cx="52373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Menlo" panose="020B0609030804020204" pitchFamily="49" charset="0"/>
              </a:rPr>
              <a:t>import </a:t>
            </a:r>
            <a:r>
              <a:rPr lang="ko-KR" altLang="en-US" sz="2400" b="1" dirty="0" err="1">
                <a:latin typeface="Menlo" panose="020B0609030804020204" pitchFamily="49" charset="0"/>
              </a:rPr>
              <a:t>작업시</a:t>
            </a:r>
            <a:endParaRPr lang="en-US" altLang="ko-Kore-KR" sz="2400" b="1" dirty="0">
              <a:latin typeface="Menlo" panose="020B0609030804020204" pitchFamily="49" charset="0"/>
            </a:endParaRPr>
          </a:p>
          <a:p>
            <a:r>
              <a:rPr lang="en" altLang="ko-Kore-KR" sz="2400" b="1" dirty="0">
                <a:effectLst/>
                <a:latin typeface="Menlo" panose="020B0609030804020204" pitchFamily="49" charset="0"/>
              </a:rPr>
              <a:t>react-router-</a:t>
            </a:r>
            <a:r>
              <a:rPr lang="en" altLang="ko-Kore-KR" sz="2400" b="1" dirty="0" err="1">
                <a:effectLst/>
                <a:latin typeface="Menlo" panose="020B0609030804020204" pitchFamily="49" charset="0"/>
              </a:rPr>
              <a:t>dom</a:t>
            </a:r>
            <a:r>
              <a:rPr lang="ko-KR" altLang="en-US" sz="2400" b="1" dirty="0">
                <a:latin typeface="Menlo" panose="020B0609030804020204" pitchFamily="49" charset="0"/>
              </a:rPr>
              <a:t> </a:t>
            </a:r>
            <a:r>
              <a:rPr lang="en-US" altLang="ko-KR" sz="2400" b="1" dirty="0">
                <a:latin typeface="Menlo" panose="020B0609030804020204" pitchFamily="49" charset="0"/>
              </a:rPr>
              <a:t>:</a:t>
            </a:r>
            <a:r>
              <a:rPr lang="ko-KR" altLang="en-US" sz="2400" b="1" dirty="0">
                <a:latin typeface="Menlo" panose="020B0609030804020204" pitchFamily="49" charset="0"/>
              </a:rPr>
              <a:t> </a:t>
            </a:r>
            <a:r>
              <a:rPr lang="ko-KR" altLang="en-US" sz="2400" b="1" dirty="0">
                <a:effectLst/>
                <a:latin typeface="Menlo" panose="020B0609030804020204" pitchFamily="49" charset="0"/>
              </a:rPr>
              <a:t>웹 </a:t>
            </a:r>
            <a:endParaRPr lang="en-US" altLang="ko-KR" sz="2400" b="1" dirty="0">
              <a:effectLst/>
              <a:latin typeface="Menlo" panose="020B0609030804020204" pitchFamily="49" charset="0"/>
            </a:endParaRPr>
          </a:p>
          <a:p>
            <a:r>
              <a:rPr kumimoji="1" lang="en-US" altLang="ko-Kore-KR" sz="2400" b="1" dirty="0">
                <a:solidFill>
                  <a:srgbClr val="FF0000"/>
                </a:solidFill>
                <a:latin typeface="Menlo" panose="020B0609030804020204" pitchFamily="49" charset="0"/>
              </a:rPr>
              <a:t>React- route</a:t>
            </a:r>
            <a:r>
              <a:rPr kumimoji="1" lang="en-US" altLang="ko-KR" sz="2400" b="1" dirty="0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kumimoji="1" lang="ko-KR" altLang="en-US" sz="240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latin typeface="Menlo" panose="020B0609030804020204" pitchFamily="49" charset="0"/>
              </a:rPr>
              <a:t>:</a:t>
            </a:r>
            <a:r>
              <a:rPr kumimoji="1" lang="ko-KR" altLang="en-US" sz="240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  <a:latin typeface="Menlo" panose="020B0609030804020204" pitchFamily="49" charset="0"/>
              </a:rPr>
              <a:t>웹앱</a:t>
            </a:r>
            <a:br>
              <a:rPr kumimoji="1" lang="en-US" altLang="ko-KR" sz="2400" b="1" dirty="0">
                <a:solidFill>
                  <a:srgbClr val="CE9178"/>
                </a:solidFill>
                <a:latin typeface="Menlo" panose="020B0609030804020204" pitchFamily="49" charset="0"/>
              </a:rPr>
            </a:br>
            <a:br>
              <a:rPr kumimoji="1" lang="en-US" altLang="ko-KR" sz="2400" b="1" dirty="0">
                <a:solidFill>
                  <a:srgbClr val="CE9178"/>
                </a:solidFill>
                <a:latin typeface="Menlo" panose="020B0609030804020204" pitchFamily="49" charset="0"/>
              </a:rPr>
            </a:br>
            <a:r>
              <a:rPr kumimoji="1" lang="ko-KR" altLang="en-US" sz="2400" b="1" dirty="0">
                <a:latin typeface="Menlo" panose="020B0609030804020204" pitchFamily="49" charset="0"/>
              </a:rPr>
              <a:t>나도 </a:t>
            </a:r>
            <a:r>
              <a:rPr kumimoji="1" lang="ko-KR" altLang="en-US" sz="2400" b="1" dirty="0" err="1">
                <a:latin typeface="Menlo" panose="020B0609030804020204" pitchFamily="49" charset="0"/>
              </a:rPr>
              <a:t>방금알아서</a:t>
            </a:r>
            <a:r>
              <a:rPr kumimoji="1" lang="ko-KR" altLang="en-US" sz="2400" b="1" dirty="0">
                <a:latin typeface="Menlo" panose="020B0609030804020204" pitchFamily="49" charset="0"/>
              </a:rPr>
              <a:t> 급하게 수정했다</a:t>
            </a:r>
            <a:r>
              <a:rPr kumimoji="1" lang="en-US" altLang="ko-KR" sz="2400" b="1" dirty="0">
                <a:latin typeface="Menlo" panose="020B0609030804020204" pitchFamily="49" charset="0"/>
              </a:rPr>
              <a:t>…</a:t>
            </a:r>
            <a:endParaRPr kumimoji="1" lang="ko-Kore-KR" altLang="en-US" sz="3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9BE85-EC1A-CDF3-6D5F-AB1B8DFD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4861924"/>
            <a:ext cx="7772400" cy="4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도파민 코드로 보는 </a:t>
            </a:r>
            <a:r>
              <a:rPr kumimoji="1" lang="ko-KR" altLang="en-US" b="1" dirty="0" err="1"/>
              <a:t>리엑트</a:t>
            </a:r>
            <a:r>
              <a:rPr kumimoji="1" lang="ko-KR" altLang="en-US" b="1" dirty="0"/>
              <a:t> 라우터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939F-C5F2-51EC-3A96-CBC0E62D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BCDE15-2051-EC92-12FD-3ECD76BE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671" y="2086140"/>
            <a:ext cx="9234636" cy="34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7ADC-010C-1736-087A-6341A449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800" dirty="0"/>
              <a:t>Path : </a:t>
            </a: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주소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sz="2800" dirty="0"/>
              <a:t> </a:t>
            </a:r>
            <a:r>
              <a:rPr kumimoji="1" lang="en-US" altLang="ko-KR" sz="2800" dirty="0"/>
              <a:t>element : </a:t>
            </a:r>
            <a:r>
              <a:rPr kumimoji="1" lang="ko-KR" altLang="en-US" sz="2800" dirty="0"/>
              <a:t>어떤 </a:t>
            </a:r>
            <a:r>
              <a:rPr kumimoji="1" lang="en-US" altLang="ko-KR" sz="2800" dirty="0"/>
              <a:t>element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ko-KR" altLang="en-US"/>
              <a:t>불러올</a:t>
            </a:r>
            <a:r>
              <a:rPr kumimoji="1" lang="ko-KR" altLang="en-US" sz="2800"/>
              <a:t>건지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r>
              <a:rPr kumimoji="1" lang="en-US" altLang="ko-KR" sz="2800" dirty="0"/>
              <a:t> Router, Routes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Route </a:t>
            </a:r>
            <a:r>
              <a:rPr kumimoji="1" lang="ko-KR" altLang="en-US" sz="2800" dirty="0"/>
              <a:t>쓸 때 감싸줘야 함</a:t>
            </a:r>
            <a:endParaRPr kumimoji="1" lang="ko-Kore-KR" altLang="en-US" sz="2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13D6BC-058F-F954-DC47-0D1D0DC4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도파민 코드로 보는 </a:t>
            </a:r>
            <a:r>
              <a:rPr kumimoji="1" lang="ko-KR" altLang="en-US" b="1" dirty="0" err="1"/>
              <a:t>리엑트</a:t>
            </a:r>
            <a:r>
              <a:rPr kumimoji="1" lang="ko-KR" altLang="en-US" b="1" dirty="0"/>
              <a:t> 라우터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99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864C-5ACD-8BEA-926B-E925B0B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전체 코드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939F-C5F2-51EC-3A96-CBC0E62D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  <a:p>
            <a:pPr marL="0" indent="0" algn="ctr">
              <a:buNone/>
            </a:pPr>
            <a:endParaRPr kumimoji="1" lang="en" altLang="ko-Kore-KR" dirty="0">
              <a:hlinkClick r:id="rId3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45A2CCF-7FFB-A8EB-8C1A-CD2FF80A4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570" y="2095238"/>
            <a:ext cx="7772400" cy="40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6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323</Words>
  <Application>Microsoft Macintosh PowerPoint</Application>
  <PresentationFormat>와이드스크린</PresentationFormat>
  <Paragraphs>53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Söhne</vt:lpstr>
      <vt:lpstr>Arial</vt:lpstr>
      <vt:lpstr>Calibri</vt:lpstr>
      <vt:lpstr>Calibri Light</vt:lpstr>
      <vt:lpstr>Menlo</vt:lpstr>
      <vt:lpstr>Office 테마</vt:lpstr>
      <vt:lpstr>리엑트 라우터 기초</vt:lpstr>
      <vt:lpstr>리엑트 라우터란? </vt:lpstr>
      <vt:lpstr>리엑트 라우터를 왜 알아야 하나요?</vt:lpstr>
      <vt:lpstr>도파민 코드로 보는 리엑트 라우터</vt:lpstr>
      <vt:lpstr>도파민 코드로 보는 리엑트 라우터</vt:lpstr>
      <vt:lpstr>도파민 코드로 보는 리엑트 라우터</vt:lpstr>
      <vt:lpstr>도파민 코드로 보는 리엑트 라우터</vt:lpstr>
      <vt:lpstr>도파민 코드로 보는 리엑트 라우터</vt:lpstr>
      <vt:lpstr>전체 코드</vt:lpstr>
      <vt:lpstr>리엑트 라우터 구글링시 주의할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리엑트 라우터 기초</dc:title>
  <dc:creator>이윤아</dc:creator>
  <cp:lastModifiedBy>이윤아</cp:lastModifiedBy>
  <cp:revision>75</cp:revision>
  <dcterms:created xsi:type="dcterms:W3CDTF">2024-01-01T11:28:36Z</dcterms:created>
  <dcterms:modified xsi:type="dcterms:W3CDTF">2024-01-02T21:09:28Z</dcterms:modified>
</cp:coreProperties>
</file>