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>
      <p:cViewPr>
        <p:scale>
          <a:sx n="90" d="100"/>
          <a:sy n="90" d="100"/>
        </p:scale>
        <p:origin x="14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5EB25-59D2-57F7-ACDB-7E261E8B4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47D5C-AB80-CDC7-34BC-E242DB218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A2DCE-974C-C0A5-D20B-0A3ACDAE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29FB2-A5A5-8ED8-59B9-8B8F73D2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D2767-CC4D-212C-751A-6DC81BE9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658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4B546-E5C9-A63F-D9E3-A2B27FC9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E8A24-C3D5-F9F8-98E2-18342C24F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13EC4-BF04-695F-72AB-58ED32E7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7ADC8-9263-D6B6-AA19-A5A11256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490F7-F2AA-3EE4-B926-81FC5986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363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802CCF-F150-CD4C-9960-74E8D8E38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38B09-A2B7-E2A2-5DCF-AD420BE07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C8CE5-1F82-B9EA-2927-D5D2563F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6539B-C3C9-1EB4-25B8-A989D7CC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53BA5-8CA5-494C-07E1-DDA57074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97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E0C22-B873-299E-F284-72D2013A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BE2C1-8589-7B59-03D8-4AB64E73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2064-F30D-B070-5872-5FFA937E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A3A8-E3F0-B4F7-BD01-27A22068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31C5C-44BD-3FB4-31D9-C890F0A4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3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B8AB3-7830-4DC0-3060-C2D83C1D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4AD97-ECA4-1BCF-9200-535A6007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661FE-B3A1-71E3-5408-BF731CB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40CDE-DA30-F3A1-EED0-5919A646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0D25E-7B3F-6CEB-F6EC-A195C795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404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63A9D-C972-12CE-C4F2-DA1751BC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99261-8FE4-99BF-6260-9E9C15C97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2E10C-3935-09EA-2351-F40434289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AE315-AE65-4977-FC80-29614F3B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39068-4BDC-C107-CD0B-EC9E2433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29314-7E5F-AF3A-1CC2-E922E087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4512-8DE3-2A50-C37D-DC90203B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332B99-0D36-24A2-CAEA-18186F5E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128AC8-E271-EB1A-1A19-4C8E9827B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6B28F2-3430-719B-D906-2F84B6294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94EA00-6F43-82DD-7F96-21D26997C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92F8A-9164-0A44-D4DF-A2E662DD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0A80F9-4D1B-EC72-82C8-C00BE8F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964C53-0B48-A0D6-0563-4D39B157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613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A317B-0B1E-E9D1-E937-124D47EE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0959B-D1D1-9398-B21D-E7E3DDBB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657756-E908-64AB-CDE4-E1F93250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A3FE91-F743-F2C8-AE13-A6FEA74B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95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E142B3-C536-4EAA-204D-AB4A9755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3191E0-BC47-5674-3008-360E433F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061BB-90D0-B336-9789-C07A0797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74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E230B-E817-549B-D16A-1B2D7C2E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CB84F-8336-5282-733D-65BB0D32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5446D-0836-F787-2E20-90D1E974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6BA85-0AFB-13FA-957D-0CCD73B3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DF6E03-8014-7B75-0DF2-EC744A11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0432F-F92F-9020-DF72-C2C51E63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11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F429A-9367-1F4F-6736-60476FA8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9DAC7-CFB2-CB7F-DE0C-E2FBE3D46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53178-0E29-2390-C6A3-DAFFD90DE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FA81E-C7C7-7013-B7C9-315A8CEB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92AC0-56E5-1108-7502-664FD24F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3709E-73C4-D346-0EF3-1F6B58A4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9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70EE30-606A-C383-3BA0-1085350E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0A0FA-CE1B-C9EC-3512-D35E2D52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BC460-7674-914F-9C57-201C4B139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01E2-838F-4A42-A97D-35B9A4D2751B}" type="datetimeFigureOut">
              <a:rPr kumimoji="1" lang="ko-Kore-KR" altLang="en-US" smtClean="0"/>
              <a:t>2023. 12. 31.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DC5E-40DA-8491-8FFF-ED832D488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414-197E-C124-3C57-E5A11B449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9DFB4-416E-9F48-B30C-098D0C510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86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7148B-EE2E-3121-CC42-864640683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b="1" dirty="0"/>
              <a:t>클론받은</a:t>
            </a:r>
            <a:r>
              <a:rPr kumimoji="1" lang="ko-KR" altLang="en-US" b="1" dirty="0"/>
              <a:t> 파일을 실행하기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74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A581D-6B5D-6BF9-DCF2-374A4F5C1D65}"/>
              </a:ext>
            </a:extLst>
          </p:cNvPr>
          <p:cNvSpPr txBox="1"/>
          <p:nvPr/>
        </p:nvSpPr>
        <p:spPr>
          <a:xfrm>
            <a:off x="7316067" y="2806497"/>
            <a:ext cx="4136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200" dirty="0"/>
              <a:t>본인이 편한 방법으로 클론해요</a:t>
            </a:r>
            <a:r>
              <a:rPr kumimoji="1" lang="en-US" altLang="ko-KR" sz="2200" dirty="0"/>
              <a:t>!</a:t>
            </a:r>
            <a:endParaRPr kumimoji="1" lang="ko-Kore-KR" altLang="en-US" sz="2200" dirty="0"/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F04463D-9307-9248-D59A-CB67CE03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64" y="1289050"/>
            <a:ext cx="5786438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A581D-6B5D-6BF9-DCF2-374A4F5C1D65}"/>
              </a:ext>
            </a:extLst>
          </p:cNvPr>
          <p:cNvSpPr txBox="1"/>
          <p:nvPr/>
        </p:nvSpPr>
        <p:spPr>
          <a:xfrm>
            <a:off x="3206731" y="1374739"/>
            <a:ext cx="577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200" dirty="0"/>
              <a:t>다 됐으면 프로젝트를 실행해 볼까요</a:t>
            </a:r>
            <a:r>
              <a:rPr kumimoji="1" lang="en-US" altLang="ko-KR" sz="2200" dirty="0"/>
              <a:t>?</a:t>
            </a:r>
          </a:p>
          <a:p>
            <a:pPr algn="ctr"/>
            <a:r>
              <a:rPr kumimoji="1" lang="ko-KR" altLang="en-US" sz="2200" dirty="0"/>
              <a:t>그런데 바로 </a:t>
            </a:r>
            <a:r>
              <a:rPr kumimoji="1" lang="en-US" altLang="ko-KR" sz="2200" dirty="0"/>
              <a:t>Yarn dev 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치면 오류가 </a:t>
            </a:r>
            <a:r>
              <a:rPr kumimoji="1" lang="ko-KR" altLang="en-US" sz="2200" dirty="0" err="1"/>
              <a:t>나요ㅠㅠ</a:t>
            </a:r>
            <a:endParaRPr kumimoji="1" lang="ko-Kore-KR" altLang="en-US" sz="2200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2B99139-0E18-03C0-75AC-4929F801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38" y="2935705"/>
            <a:ext cx="7772400" cy="15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A581D-6B5D-6BF9-DCF2-374A4F5C1D65}"/>
              </a:ext>
            </a:extLst>
          </p:cNvPr>
          <p:cNvSpPr txBox="1"/>
          <p:nvPr/>
        </p:nvSpPr>
        <p:spPr>
          <a:xfrm>
            <a:off x="1680989" y="1555213"/>
            <a:ext cx="8452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200" dirty="0"/>
              <a:t>이때 </a:t>
            </a:r>
            <a:r>
              <a:rPr kumimoji="1" lang="en-US" altLang="ko-Kore-KR" sz="2200" dirty="0"/>
              <a:t>Yarn install</a:t>
            </a:r>
            <a:r>
              <a:rPr kumimoji="1" lang="ko-KR" altLang="en-US" sz="2200" dirty="0"/>
              <a:t>을 치고 </a:t>
            </a:r>
            <a:r>
              <a:rPr kumimoji="1" lang="en-US" altLang="ko-KR" sz="2200" dirty="0"/>
              <a:t>yarn dev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입력하면 오류가 나지 않아요</a:t>
            </a:r>
            <a:r>
              <a:rPr kumimoji="1" lang="en-US" altLang="ko-KR" sz="2200" dirty="0"/>
              <a:t>!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:)</a:t>
            </a:r>
            <a:endParaRPr kumimoji="1" lang="ko-Kore-KR" altLang="en-US" sz="2200" dirty="0"/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1BBDE31-19DD-557D-515E-E38B053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39" y="2182812"/>
            <a:ext cx="7620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4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A581D-6B5D-6BF9-DCF2-374A4F5C1D65}"/>
              </a:ext>
            </a:extLst>
          </p:cNvPr>
          <p:cNvSpPr txBox="1"/>
          <p:nvPr/>
        </p:nvSpPr>
        <p:spPr>
          <a:xfrm>
            <a:off x="5628256" y="1555213"/>
            <a:ext cx="558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200" dirty="0"/>
              <a:t>와</a:t>
            </a:r>
            <a:r>
              <a:rPr kumimoji="1" lang="en-US" altLang="ko-KR" sz="2200" dirty="0"/>
              <a:t>!</a:t>
            </a:r>
            <a:endParaRPr kumimoji="1" lang="ko-Kore-KR" altLang="en-US" sz="2200" dirty="0"/>
          </a:p>
        </p:txBody>
      </p:sp>
      <p:pic>
        <p:nvPicPr>
          <p:cNvPr id="5" name="그림 4" descr="스크린샷, 텍스트, 전자제품이(가) 표시된 사진&#10;&#10;자동 생성된 설명">
            <a:extLst>
              <a:ext uri="{FF2B5EF4-FFF2-40B4-BE49-F238E27FC236}">
                <a16:creationId xmlns:a16="http://schemas.microsoft.com/office/drawing/2014/main" id="{44FE9277-5FBA-1AB8-4CC9-A6DAAF27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92" y="2271712"/>
            <a:ext cx="4940616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5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Macintosh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클론받은 파일을 실행하기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클론받은 파일을 실행하기</dc:title>
  <dc:creator>이윤아</dc:creator>
  <cp:lastModifiedBy>이윤아</cp:lastModifiedBy>
  <cp:revision>14</cp:revision>
  <dcterms:created xsi:type="dcterms:W3CDTF">2023-12-31T11:49:01Z</dcterms:created>
  <dcterms:modified xsi:type="dcterms:W3CDTF">2023-12-31T12:06:32Z</dcterms:modified>
</cp:coreProperties>
</file>