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8"/>
  </p:notesMasterIdLst>
  <p:handoutMasterIdLst>
    <p:handoutMasterId r:id="rId9"/>
  </p:handoutMasterIdLst>
  <p:sldIdLst>
    <p:sldId id="256" r:id="rId2"/>
    <p:sldId id="800" r:id="rId3"/>
    <p:sldId id="791" r:id="rId4"/>
    <p:sldId id="797" r:id="rId5"/>
    <p:sldId id="798" r:id="rId6"/>
    <p:sldId id="799" r:id="rId7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FFFF00"/>
    <a:srgbClr val="FFFF66"/>
    <a:srgbClr val="CCFFFF"/>
    <a:srgbClr val="CCCCFF"/>
    <a:srgbClr val="FF99FF"/>
    <a:srgbClr val="E6E2E3"/>
    <a:srgbClr val="D3D7C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0154C-C26F-4A73-B94D-AE1698D46B68}" v="271" dt="2022-06-02T06:56:26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10" autoAdjust="0"/>
    <p:restoredTop sz="96091" autoAdjust="0"/>
  </p:normalViewPr>
  <p:slideViewPr>
    <p:cSldViewPr>
      <p:cViewPr varScale="1">
        <p:scale>
          <a:sx n="87" d="100"/>
          <a:sy n="87" d="100"/>
        </p:scale>
        <p:origin x="167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>
      <p:cViewPr varScale="1">
        <p:scale>
          <a:sx n="72" d="100"/>
          <a:sy n="72" d="100"/>
        </p:scale>
        <p:origin x="-3378" y="-10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석진" userId="4a6c54cf-456d-4ea7-9f86-07e723752c29" providerId="ADAL" clId="{B7A2395C-CEA0-40B1-914E-F1AC544BA1A8}"/>
    <pc:docChg chg="undo redo custSel addSld delSld modSld sldOrd">
      <pc:chgData name="강석진" userId="4a6c54cf-456d-4ea7-9f86-07e723752c29" providerId="ADAL" clId="{B7A2395C-CEA0-40B1-914E-F1AC544BA1A8}" dt="2022-01-20T07:11:41.916" v="6385" actId="20577"/>
      <pc:docMkLst>
        <pc:docMk/>
      </pc:docMkLst>
      <pc:sldChg chg="modSp mod">
        <pc:chgData name="강석진" userId="4a6c54cf-456d-4ea7-9f86-07e723752c29" providerId="ADAL" clId="{B7A2395C-CEA0-40B1-914E-F1AC544BA1A8}" dt="2022-01-19T06:39:18.045" v="15" actId="20577"/>
        <pc:sldMkLst>
          <pc:docMk/>
          <pc:sldMk cId="0" sldId="256"/>
        </pc:sldMkLst>
        <pc:spChg chg="mod">
          <ac:chgData name="강석진" userId="4a6c54cf-456d-4ea7-9f86-07e723752c29" providerId="ADAL" clId="{B7A2395C-CEA0-40B1-914E-F1AC544BA1A8}" dt="2022-01-19T06:39:11.810" v="0" actId="20577"/>
          <ac:spMkLst>
            <pc:docMk/>
            <pc:sldMk cId="0" sldId="256"/>
            <ac:spMk id="3" creationId="{1E6318A9-D44F-4AE5-8571-47B814116B9D}"/>
          </ac:spMkLst>
        </pc:spChg>
        <pc:spChg chg="mod">
          <ac:chgData name="강석진" userId="4a6c54cf-456d-4ea7-9f86-07e723752c29" providerId="ADAL" clId="{B7A2395C-CEA0-40B1-914E-F1AC544BA1A8}" dt="2022-01-19T06:39:18.045" v="1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add del mod modNotesTx">
        <pc:chgData name="강석진" userId="4a6c54cf-456d-4ea7-9f86-07e723752c29" providerId="ADAL" clId="{B7A2395C-CEA0-40B1-914E-F1AC544BA1A8}" dt="2022-01-20T05:32:27.482" v="273" actId="47"/>
        <pc:sldMkLst>
          <pc:docMk/>
          <pc:sldMk cId="1048623736" sldId="321"/>
        </pc:sldMkLst>
        <pc:spChg chg="mod">
          <ac:chgData name="강석진" userId="4a6c54cf-456d-4ea7-9f86-07e723752c29" providerId="ADAL" clId="{B7A2395C-CEA0-40B1-914E-F1AC544BA1A8}" dt="2022-01-20T01:58:41.493" v="23" actId="20577"/>
          <ac:spMkLst>
            <pc:docMk/>
            <pc:sldMk cId="1048623736" sldId="321"/>
            <ac:spMk id="241667" creationId="{85C54141-14F7-468F-B559-D42B4E5D7FBF}"/>
          </ac:spMkLst>
        </pc:spChg>
      </pc:sldChg>
      <pc:sldChg chg="addSp delSp modSp add del mod modNotesTx">
        <pc:chgData name="강석진" userId="4a6c54cf-456d-4ea7-9f86-07e723752c29" providerId="ADAL" clId="{B7A2395C-CEA0-40B1-914E-F1AC544BA1A8}" dt="2022-01-20T06:04:06.707" v="2058" actId="113"/>
        <pc:sldMkLst>
          <pc:docMk/>
          <pc:sldMk cId="1718177370" sldId="786"/>
        </pc:sldMkLst>
        <pc:spChg chg="mod">
          <ac:chgData name="강석진" userId="4a6c54cf-456d-4ea7-9f86-07e723752c29" providerId="ADAL" clId="{B7A2395C-CEA0-40B1-914E-F1AC544BA1A8}" dt="2022-01-20T05:58:26.935" v="1698" actId="20577"/>
          <ac:spMkLst>
            <pc:docMk/>
            <pc:sldMk cId="1718177370" sldId="786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04:06.707" v="2058" actId="113"/>
          <ac:spMkLst>
            <pc:docMk/>
            <pc:sldMk cId="1718177370" sldId="786"/>
            <ac:spMk id="5" creationId="{2F796BF0-867B-4D80-A8D3-77437155F788}"/>
          </ac:spMkLst>
        </pc:spChg>
        <pc:spChg chg="add mod ord">
          <ac:chgData name="강석진" userId="4a6c54cf-456d-4ea7-9f86-07e723752c29" providerId="ADAL" clId="{B7A2395C-CEA0-40B1-914E-F1AC544BA1A8}" dt="2022-01-20T06:03:42.540" v="2028" actId="1038"/>
          <ac:spMkLst>
            <pc:docMk/>
            <pc:sldMk cId="1718177370" sldId="786"/>
            <ac:spMk id="13" creationId="{914C2846-EC53-4E5E-B5FC-6C391D896870}"/>
          </ac:spMkLst>
        </pc:spChg>
        <pc:spChg chg="add mod ord">
          <ac:chgData name="강석진" userId="4a6c54cf-456d-4ea7-9f86-07e723752c29" providerId="ADAL" clId="{B7A2395C-CEA0-40B1-914E-F1AC544BA1A8}" dt="2022-01-20T06:03:42.540" v="2028" actId="1038"/>
          <ac:spMkLst>
            <pc:docMk/>
            <pc:sldMk cId="1718177370" sldId="786"/>
            <ac:spMk id="14" creationId="{7B6DF282-4610-4C6C-82F8-3BBD42D3D70F}"/>
          </ac:spMkLst>
        </pc:spChg>
        <pc:spChg chg="add del mod ord">
          <ac:chgData name="강석진" userId="4a6c54cf-456d-4ea7-9f86-07e723752c29" providerId="ADAL" clId="{B7A2395C-CEA0-40B1-914E-F1AC544BA1A8}" dt="2022-01-20T02:55:45.385" v="151" actId="478"/>
          <ac:spMkLst>
            <pc:docMk/>
            <pc:sldMk cId="1718177370" sldId="786"/>
            <ac:spMk id="15" creationId="{A695AE70-2F7F-46FC-951A-6237C6C7CC51}"/>
          </ac:spMkLst>
        </pc:spChg>
        <pc:spChg chg="add mod">
          <ac:chgData name="강석진" userId="4a6c54cf-456d-4ea7-9f86-07e723752c29" providerId="ADAL" clId="{B7A2395C-CEA0-40B1-914E-F1AC544BA1A8}" dt="2022-01-20T06:03:42.540" v="2028" actId="1038"/>
          <ac:spMkLst>
            <pc:docMk/>
            <pc:sldMk cId="1718177370" sldId="786"/>
            <ac:spMk id="24" creationId="{16B6701C-C9CC-44BC-B63B-A3CAADC9E42A}"/>
          </ac:spMkLst>
        </pc:spChg>
        <pc:spChg chg="add mod">
          <ac:chgData name="강석진" userId="4a6c54cf-456d-4ea7-9f86-07e723752c29" providerId="ADAL" clId="{B7A2395C-CEA0-40B1-914E-F1AC544BA1A8}" dt="2022-01-20T06:03:47.327" v="2034" actId="1036"/>
          <ac:spMkLst>
            <pc:docMk/>
            <pc:sldMk cId="1718177370" sldId="786"/>
            <ac:spMk id="25" creationId="{A29B004E-FCF4-447E-B163-59585E85B1E2}"/>
          </ac:spMkLst>
        </pc:spChg>
        <pc:spChg chg="add mod">
          <ac:chgData name="강석진" userId="4a6c54cf-456d-4ea7-9f86-07e723752c29" providerId="ADAL" clId="{B7A2395C-CEA0-40B1-914E-F1AC544BA1A8}" dt="2022-01-20T06:03:42.540" v="2028" actId="1038"/>
          <ac:spMkLst>
            <pc:docMk/>
            <pc:sldMk cId="1718177370" sldId="786"/>
            <ac:spMk id="26" creationId="{42995594-11AC-449E-A314-BC6DBCEB8B31}"/>
          </ac:spMkLst>
        </pc:spChg>
        <pc:spChg chg="add mod">
          <ac:chgData name="강석진" userId="4a6c54cf-456d-4ea7-9f86-07e723752c29" providerId="ADAL" clId="{B7A2395C-CEA0-40B1-914E-F1AC544BA1A8}" dt="2022-01-20T06:03:42.540" v="2028" actId="1038"/>
          <ac:spMkLst>
            <pc:docMk/>
            <pc:sldMk cId="1718177370" sldId="786"/>
            <ac:spMk id="27" creationId="{D4CCB58A-7748-479C-A68D-4840D9CCF524}"/>
          </ac:spMkLst>
        </pc:spChg>
        <pc:picChg chg="add del mod">
          <ac:chgData name="강석진" userId="4a6c54cf-456d-4ea7-9f86-07e723752c29" providerId="ADAL" clId="{B7A2395C-CEA0-40B1-914E-F1AC544BA1A8}" dt="2022-01-20T02:45:33.160" v="91" actId="478"/>
          <ac:picMkLst>
            <pc:docMk/>
            <pc:sldMk cId="1718177370" sldId="786"/>
            <ac:picMk id="4" creationId="{EE12585F-7349-4A06-B4A8-E2215CCF842D}"/>
          </ac:picMkLst>
        </pc:picChg>
        <pc:picChg chg="add del mod">
          <ac:chgData name="강석진" userId="4a6c54cf-456d-4ea7-9f86-07e723752c29" providerId="ADAL" clId="{B7A2395C-CEA0-40B1-914E-F1AC544BA1A8}" dt="2022-01-20T02:45:32.832" v="90" actId="478"/>
          <ac:picMkLst>
            <pc:docMk/>
            <pc:sldMk cId="1718177370" sldId="786"/>
            <ac:picMk id="7" creationId="{954F482F-93E1-4FA5-AC9A-F52E0FEB59EA}"/>
          </ac:picMkLst>
        </pc:picChg>
        <pc:picChg chg="del">
          <ac:chgData name="강석진" userId="4a6c54cf-456d-4ea7-9f86-07e723752c29" providerId="ADAL" clId="{B7A2395C-CEA0-40B1-914E-F1AC544BA1A8}" dt="2022-01-20T01:58:36.288" v="20" actId="478"/>
          <ac:picMkLst>
            <pc:docMk/>
            <pc:sldMk cId="1718177370" sldId="786"/>
            <ac:picMk id="8" creationId="{CF54D593-16C3-4760-9B75-5D195E2A0F12}"/>
          </ac:picMkLst>
        </pc:picChg>
        <pc:picChg chg="add del mod">
          <ac:chgData name="강석진" userId="4a6c54cf-456d-4ea7-9f86-07e723752c29" providerId="ADAL" clId="{B7A2395C-CEA0-40B1-914E-F1AC544BA1A8}" dt="2022-01-20T02:45:33.558" v="92" actId="478"/>
          <ac:picMkLst>
            <pc:docMk/>
            <pc:sldMk cId="1718177370" sldId="786"/>
            <ac:picMk id="10" creationId="{BDA40D84-EE8B-4DF5-A1D1-EFA4304CF361}"/>
          </ac:picMkLst>
        </pc:picChg>
        <pc:picChg chg="add del mod">
          <ac:chgData name="강석진" userId="4a6c54cf-456d-4ea7-9f86-07e723752c29" providerId="ADAL" clId="{B7A2395C-CEA0-40B1-914E-F1AC544BA1A8}" dt="2022-01-20T02:45:33.901" v="93" actId="478"/>
          <ac:picMkLst>
            <pc:docMk/>
            <pc:sldMk cId="1718177370" sldId="786"/>
            <ac:picMk id="12" creationId="{E54ACD6D-5B31-4CA9-98B6-65EA6FC2FBA9}"/>
          </ac:picMkLst>
        </pc:picChg>
        <pc:picChg chg="add mod">
          <ac:chgData name="강석진" userId="4a6c54cf-456d-4ea7-9f86-07e723752c29" providerId="ADAL" clId="{B7A2395C-CEA0-40B1-914E-F1AC544BA1A8}" dt="2022-01-20T06:03:42.540" v="2028" actId="1038"/>
          <ac:picMkLst>
            <pc:docMk/>
            <pc:sldMk cId="1718177370" sldId="786"/>
            <ac:picMk id="17" creationId="{13FFA496-2A8E-4335-A096-6FC39D079D36}"/>
          </ac:picMkLst>
        </pc:picChg>
        <pc:picChg chg="add mod">
          <ac:chgData name="강석진" userId="4a6c54cf-456d-4ea7-9f86-07e723752c29" providerId="ADAL" clId="{B7A2395C-CEA0-40B1-914E-F1AC544BA1A8}" dt="2022-01-20T06:03:42.540" v="2028" actId="1038"/>
          <ac:picMkLst>
            <pc:docMk/>
            <pc:sldMk cId="1718177370" sldId="786"/>
            <ac:picMk id="19" creationId="{436A1728-1BDD-466F-BB80-BE9A5E499862}"/>
          </ac:picMkLst>
        </pc:picChg>
        <pc:picChg chg="add mod">
          <ac:chgData name="강석진" userId="4a6c54cf-456d-4ea7-9f86-07e723752c29" providerId="ADAL" clId="{B7A2395C-CEA0-40B1-914E-F1AC544BA1A8}" dt="2022-01-20T06:03:42.540" v="2028" actId="1038"/>
          <ac:picMkLst>
            <pc:docMk/>
            <pc:sldMk cId="1718177370" sldId="786"/>
            <ac:picMk id="21" creationId="{1F64F571-E5AD-4E06-97F4-E5F353C81B81}"/>
          </ac:picMkLst>
        </pc:picChg>
        <pc:picChg chg="add mod">
          <ac:chgData name="강석진" userId="4a6c54cf-456d-4ea7-9f86-07e723752c29" providerId="ADAL" clId="{B7A2395C-CEA0-40B1-914E-F1AC544BA1A8}" dt="2022-01-20T06:03:42.540" v="2028" actId="1038"/>
          <ac:picMkLst>
            <pc:docMk/>
            <pc:sldMk cId="1718177370" sldId="786"/>
            <ac:picMk id="23" creationId="{B68B97F0-B8EC-4325-A261-EC446969FB73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1482591977" sldId="787"/>
        </pc:sldMkLst>
      </pc:sldChg>
      <pc:sldChg chg="addSp delSp modSp add mod">
        <pc:chgData name="강석진" userId="4a6c54cf-456d-4ea7-9f86-07e723752c29" providerId="ADAL" clId="{B7A2395C-CEA0-40B1-914E-F1AC544BA1A8}" dt="2022-01-20T06:08:58.067" v="2212"/>
        <pc:sldMkLst>
          <pc:docMk/>
          <pc:sldMk cId="2218514684" sldId="787"/>
        </pc:sldMkLst>
        <pc:spChg chg="mod">
          <ac:chgData name="강석진" userId="4a6c54cf-456d-4ea7-9f86-07e723752c29" providerId="ADAL" clId="{B7A2395C-CEA0-40B1-914E-F1AC544BA1A8}" dt="2022-01-20T06:06:45.624" v="2180"/>
          <ac:spMkLst>
            <pc:docMk/>
            <pc:sldMk cId="2218514684" sldId="787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08:58.067" v="2212"/>
          <ac:spMkLst>
            <pc:docMk/>
            <pc:sldMk cId="2218514684" sldId="787"/>
            <ac:spMk id="5" creationId="{2F796BF0-867B-4D80-A8D3-77437155F788}"/>
          </ac:spMkLst>
        </pc:spChg>
        <pc:spChg chg="del">
          <ac:chgData name="강석진" userId="4a6c54cf-456d-4ea7-9f86-07e723752c29" providerId="ADAL" clId="{B7A2395C-CEA0-40B1-914E-F1AC544BA1A8}" dt="2022-01-20T02:56:49.214" v="207" actId="478"/>
          <ac:spMkLst>
            <pc:docMk/>
            <pc:sldMk cId="2218514684" sldId="787"/>
            <ac:spMk id="13" creationId="{914C2846-EC53-4E5E-B5FC-6C391D896870}"/>
          </ac:spMkLst>
        </pc:spChg>
        <pc:spChg chg="del">
          <ac:chgData name="강석진" userId="4a6c54cf-456d-4ea7-9f86-07e723752c29" providerId="ADAL" clId="{B7A2395C-CEA0-40B1-914E-F1AC544BA1A8}" dt="2022-01-20T02:56:49.214" v="207" actId="478"/>
          <ac:spMkLst>
            <pc:docMk/>
            <pc:sldMk cId="2218514684" sldId="787"/>
            <ac:spMk id="14" creationId="{7B6DF282-4610-4C6C-82F8-3BBD42D3D70F}"/>
          </ac:spMkLst>
        </pc:spChg>
        <pc:spChg chg="add mod">
          <ac:chgData name="강석진" userId="4a6c54cf-456d-4ea7-9f86-07e723752c29" providerId="ADAL" clId="{B7A2395C-CEA0-40B1-914E-F1AC544BA1A8}" dt="2022-01-20T06:07:01.205" v="2189" actId="1037"/>
          <ac:spMkLst>
            <pc:docMk/>
            <pc:sldMk cId="2218514684" sldId="787"/>
            <ac:spMk id="18" creationId="{6B2EBD61-A1E2-41D2-A79B-1CFD63B774EA}"/>
          </ac:spMkLst>
        </pc:spChg>
        <pc:spChg chg="add mod">
          <ac:chgData name="강석진" userId="4a6c54cf-456d-4ea7-9f86-07e723752c29" providerId="ADAL" clId="{B7A2395C-CEA0-40B1-914E-F1AC544BA1A8}" dt="2022-01-20T06:07:49.921" v="2198" actId="1076"/>
          <ac:spMkLst>
            <pc:docMk/>
            <pc:sldMk cId="2218514684" sldId="787"/>
            <ac:spMk id="20" creationId="{E4A51860-86BB-4379-9EE3-678E2973A6DE}"/>
          </ac:spMkLst>
        </pc:spChg>
        <pc:spChg chg="del">
          <ac:chgData name="강석진" userId="4a6c54cf-456d-4ea7-9f86-07e723752c29" providerId="ADAL" clId="{B7A2395C-CEA0-40B1-914E-F1AC544BA1A8}" dt="2022-01-20T02:56:49.214" v="207" actId="478"/>
          <ac:spMkLst>
            <pc:docMk/>
            <pc:sldMk cId="2218514684" sldId="787"/>
            <ac:spMk id="24" creationId="{16B6701C-C9CC-44BC-B63B-A3CAADC9E42A}"/>
          </ac:spMkLst>
        </pc:spChg>
        <pc:spChg chg="del">
          <ac:chgData name="강석진" userId="4a6c54cf-456d-4ea7-9f86-07e723752c29" providerId="ADAL" clId="{B7A2395C-CEA0-40B1-914E-F1AC544BA1A8}" dt="2022-01-20T02:56:49.214" v="207" actId="478"/>
          <ac:spMkLst>
            <pc:docMk/>
            <pc:sldMk cId="2218514684" sldId="787"/>
            <ac:spMk id="25" creationId="{A29B004E-FCF4-447E-B163-59585E85B1E2}"/>
          </ac:spMkLst>
        </pc:spChg>
        <pc:spChg chg="del">
          <ac:chgData name="강석진" userId="4a6c54cf-456d-4ea7-9f86-07e723752c29" providerId="ADAL" clId="{B7A2395C-CEA0-40B1-914E-F1AC544BA1A8}" dt="2022-01-20T02:56:49.214" v="207" actId="478"/>
          <ac:spMkLst>
            <pc:docMk/>
            <pc:sldMk cId="2218514684" sldId="787"/>
            <ac:spMk id="26" creationId="{42995594-11AC-449E-A314-BC6DBCEB8B31}"/>
          </ac:spMkLst>
        </pc:spChg>
        <pc:spChg chg="del">
          <ac:chgData name="강석진" userId="4a6c54cf-456d-4ea7-9f86-07e723752c29" providerId="ADAL" clId="{B7A2395C-CEA0-40B1-914E-F1AC544BA1A8}" dt="2022-01-20T02:56:49.214" v="207" actId="478"/>
          <ac:spMkLst>
            <pc:docMk/>
            <pc:sldMk cId="2218514684" sldId="787"/>
            <ac:spMk id="27" creationId="{D4CCB58A-7748-479C-A68D-4840D9CCF524}"/>
          </ac:spMkLst>
        </pc:spChg>
        <pc:picChg chg="add mod">
          <ac:chgData name="강석진" userId="4a6c54cf-456d-4ea7-9f86-07e723752c29" providerId="ADAL" clId="{B7A2395C-CEA0-40B1-914E-F1AC544BA1A8}" dt="2022-01-20T06:06:58.587" v="2184" actId="14100"/>
          <ac:picMkLst>
            <pc:docMk/>
            <pc:sldMk cId="2218514684" sldId="787"/>
            <ac:picMk id="4" creationId="{91B2D53B-9AFB-4656-8002-30FFA8FFCB97}"/>
          </ac:picMkLst>
        </pc:picChg>
        <pc:picChg chg="add mod">
          <ac:chgData name="강석진" userId="4a6c54cf-456d-4ea7-9f86-07e723752c29" providerId="ADAL" clId="{B7A2395C-CEA0-40B1-914E-F1AC544BA1A8}" dt="2022-01-20T06:07:42.246" v="2194" actId="1076"/>
          <ac:picMkLst>
            <pc:docMk/>
            <pc:sldMk cId="2218514684" sldId="787"/>
            <ac:picMk id="7" creationId="{F9036000-DC52-4891-9667-659BC3639E56}"/>
          </ac:picMkLst>
        </pc:picChg>
        <pc:picChg chg="add del mod">
          <ac:chgData name="강석진" userId="4a6c54cf-456d-4ea7-9f86-07e723752c29" providerId="ADAL" clId="{B7A2395C-CEA0-40B1-914E-F1AC544BA1A8}" dt="2022-01-20T06:04:12.339" v="2059" actId="478"/>
          <ac:picMkLst>
            <pc:docMk/>
            <pc:sldMk cId="2218514684" sldId="787"/>
            <ac:picMk id="15" creationId="{F974044C-22CF-4117-A4D5-C78CF03F6832}"/>
          </ac:picMkLst>
        </pc:picChg>
        <pc:picChg chg="del">
          <ac:chgData name="강석진" userId="4a6c54cf-456d-4ea7-9f86-07e723752c29" providerId="ADAL" clId="{B7A2395C-CEA0-40B1-914E-F1AC544BA1A8}" dt="2022-01-20T02:56:50.580" v="208" actId="478"/>
          <ac:picMkLst>
            <pc:docMk/>
            <pc:sldMk cId="2218514684" sldId="787"/>
            <ac:picMk id="17" creationId="{13FFA496-2A8E-4335-A096-6FC39D079D36}"/>
          </ac:picMkLst>
        </pc:picChg>
        <pc:picChg chg="del">
          <ac:chgData name="강석진" userId="4a6c54cf-456d-4ea7-9f86-07e723752c29" providerId="ADAL" clId="{B7A2395C-CEA0-40B1-914E-F1AC544BA1A8}" dt="2022-01-20T02:56:49.214" v="207" actId="478"/>
          <ac:picMkLst>
            <pc:docMk/>
            <pc:sldMk cId="2218514684" sldId="787"/>
            <ac:picMk id="19" creationId="{436A1728-1BDD-466F-BB80-BE9A5E499862}"/>
          </ac:picMkLst>
        </pc:picChg>
        <pc:picChg chg="del">
          <ac:chgData name="강석진" userId="4a6c54cf-456d-4ea7-9f86-07e723752c29" providerId="ADAL" clId="{B7A2395C-CEA0-40B1-914E-F1AC544BA1A8}" dt="2022-01-20T02:56:49.214" v="207" actId="478"/>
          <ac:picMkLst>
            <pc:docMk/>
            <pc:sldMk cId="2218514684" sldId="787"/>
            <ac:picMk id="21" creationId="{1F64F571-E5AD-4E06-97F4-E5F353C81B81}"/>
          </ac:picMkLst>
        </pc:picChg>
        <pc:picChg chg="del">
          <ac:chgData name="강석진" userId="4a6c54cf-456d-4ea7-9f86-07e723752c29" providerId="ADAL" clId="{B7A2395C-CEA0-40B1-914E-F1AC544BA1A8}" dt="2022-01-20T02:56:49.214" v="207" actId="478"/>
          <ac:picMkLst>
            <pc:docMk/>
            <pc:sldMk cId="2218514684" sldId="787"/>
            <ac:picMk id="23" creationId="{B68B97F0-B8EC-4325-A261-EC446969FB73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2369893884" sldId="788"/>
        </pc:sldMkLst>
      </pc:sldChg>
      <pc:sldChg chg="addSp delSp modSp add del mod ord">
        <pc:chgData name="강석진" userId="4a6c54cf-456d-4ea7-9f86-07e723752c29" providerId="ADAL" clId="{B7A2395C-CEA0-40B1-914E-F1AC544BA1A8}" dt="2022-01-20T05:57:15.332" v="1695" actId="47"/>
        <pc:sldMkLst>
          <pc:docMk/>
          <pc:sldMk cId="3035963629" sldId="788"/>
        </pc:sldMkLst>
        <pc:spChg chg="mod">
          <ac:chgData name="강석진" userId="4a6c54cf-456d-4ea7-9f86-07e723752c29" providerId="ADAL" clId="{B7A2395C-CEA0-40B1-914E-F1AC544BA1A8}" dt="2022-01-20T05:43:30.308" v="563"/>
          <ac:spMkLst>
            <pc:docMk/>
            <pc:sldMk cId="3035963629" sldId="788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5:47:59.291" v="705" actId="20577"/>
          <ac:spMkLst>
            <pc:docMk/>
            <pc:sldMk cId="3035963629" sldId="788"/>
            <ac:spMk id="5" creationId="{2F796BF0-867B-4D80-A8D3-77437155F788}"/>
          </ac:spMkLst>
        </pc:spChg>
        <pc:spChg chg="del">
          <ac:chgData name="강석진" userId="4a6c54cf-456d-4ea7-9f86-07e723752c29" providerId="ADAL" clId="{B7A2395C-CEA0-40B1-914E-F1AC544BA1A8}" dt="2022-01-20T05:32:34.866" v="274" actId="478"/>
          <ac:spMkLst>
            <pc:docMk/>
            <pc:sldMk cId="3035963629" sldId="788"/>
            <ac:spMk id="13" creationId="{914C2846-EC53-4E5E-B5FC-6C391D896870}"/>
          </ac:spMkLst>
        </pc:spChg>
        <pc:spChg chg="del">
          <ac:chgData name="강석진" userId="4a6c54cf-456d-4ea7-9f86-07e723752c29" providerId="ADAL" clId="{B7A2395C-CEA0-40B1-914E-F1AC544BA1A8}" dt="2022-01-20T05:32:34.866" v="274" actId="478"/>
          <ac:spMkLst>
            <pc:docMk/>
            <pc:sldMk cId="3035963629" sldId="788"/>
            <ac:spMk id="14" creationId="{7B6DF282-4610-4C6C-82F8-3BBD42D3D70F}"/>
          </ac:spMkLst>
        </pc:spChg>
        <pc:spChg chg="del">
          <ac:chgData name="강석진" userId="4a6c54cf-456d-4ea7-9f86-07e723752c29" providerId="ADAL" clId="{B7A2395C-CEA0-40B1-914E-F1AC544BA1A8}" dt="2022-01-20T05:32:34.866" v="274" actId="478"/>
          <ac:spMkLst>
            <pc:docMk/>
            <pc:sldMk cId="3035963629" sldId="788"/>
            <ac:spMk id="24" creationId="{16B6701C-C9CC-44BC-B63B-A3CAADC9E42A}"/>
          </ac:spMkLst>
        </pc:spChg>
        <pc:spChg chg="del">
          <ac:chgData name="강석진" userId="4a6c54cf-456d-4ea7-9f86-07e723752c29" providerId="ADAL" clId="{B7A2395C-CEA0-40B1-914E-F1AC544BA1A8}" dt="2022-01-20T05:32:34.866" v="274" actId="478"/>
          <ac:spMkLst>
            <pc:docMk/>
            <pc:sldMk cId="3035963629" sldId="788"/>
            <ac:spMk id="25" creationId="{A29B004E-FCF4-447E-B163-59585E85B1E2}"/>
          </ac:spMkLst>
        </pc:spChg>
        <pc:spChg chg="del">
          <ac:chgData name="강석진" userId="4a6c54cf-456d-4ea7-9f86-07e723752c29" providerId="ADAL" clId="{B7A2395C-CEA0-40B1-914E-F1AC544BA1A8}" dt="2022-01-20T05:32:34.866" v="274" actId="478"/>
          <ac:spMkLst>
            <pc:docMk/>
            <pc:sldMk cId="3035963629" sldId="788"/>
            <ac:spMk id="26" creationId="{42995594-11AC-449E-A314-BC6DBCEB8B31}"/>
          </ac:spMkLst>
        </pc:spChg>
        <pc:spChg chg="del">
          <ac:chgData name="강석진" userId="4a6c54cf-456d-4ea7-9f86-07e723752c29" providerId="ADAL" clId="{B7A2395C-CEA0-40B1-914E-F1AC544BA1A8}" dt="2022-01-20T05:32:34.866" v="274" actId="478"/>
          <ac:spMkLst>
            <pc:docMk/>
            <pc:sldMk cId="3035963629" sldId="788"/>
            <ac:spMk id="27" creationId="{D4CCB58A-7748-479C-A68D-4840D9CCF524}"/>
          </ac:spMkLst>
        </pc:spChg>
        <pc:spChg chg="add del mod ord">
          <ac:chgData name="강석진" userId="4a6c54cf-456d-4ea7-9f86-07e723752c29" providerId="ADAL" clId="{B7A2395C-CEA0-40B1-914E-F1AC544BA1A8}" dt="2022-01-20T05:47:39.571" v="627" actId="478"/>
          <ac:spMkLst>
            <pc:docMk/>
            <pc:sldMk cId="3035963629" sldId="788"/>
            <ac:spMk id="28" creationId="{FAF2D7EA-E645-4FFC-996E-6947B6DCDAD4}"/>
          </ac:spMkLst>
        </pc:spChg>
        <pc:spChg chg="add del mod ord">
          <ac:chgData name="강석진" userId="4a6c54cf-456d-4ea7-9f86-07e723752c29" providerId="ADAL" clId="{B7A2395C-CEA0-40B1-914E-F1AC544BA1A8}" dt="2022-01-20T05:47:39.571" v="627" actId="478"/>
          <ac:spMkLst>
            <pc:docMk/>
            <pc:sldMk cId="3035963629" sldId="788"/>
            <ac:spMk id="29" creationId="{FF8F4ACF-2E09-4E2D-8ACE-D6B81DBAADA5}"/>
          </ac:spMkLst>
        </pc:spChg>
        <pc:spChg chg="add del mod ord">
          <ac:chgData name="강석진" userId="4a6c54cf-456d-4ea7-9f86-07e723752c29" providerId="ADAL" clId="{B7A2395C-CEA0-40B1-914E-F1AC544BA1A8}" dt="2022-01-20T05:47:39.571" v="627" actId="478"/>
          <ac:spMkLst>
            <pc:docMk/>
            <pc:sldMk cId="3035963629" sldId="788"/>
            <ac:spMk id="30" creationId="{E1EB58B8-80BE-4907-9973-3090C8932F33}"/>
          </ac:spMkLst>
        </pc:spChg>
        <pc:spChg chg="add del mod">
          <ac:chgData name="강석진" userId="4a6c54cf-456d-4ea7-9f86-07e723752c29" providerId="ADAL" clId="{B7A2395C-CEA0-40B1-914E-F1AC544BA1A8}" dt="2022-01-20T05:41:10.309" v="529" actId="478"/>
          <ac:spMkLst>
            <pc:docMk/>
            <pc:sldMk cId="3035963629" sldId="788"/>
            <ac:spMk id="36" creationId="{426D79BF-1836-4B17-A8FA-12D77B9CB21D}"/>
          </ac:spMkLst>
        </pc:spChg>
        <pc:picChg chg="add del mod">
          <ac:chgData name="강석진" userId="4a6c54cf-456d-4ea7-9f86-07e723752c29" providerId="ADAL" clId="{B7A2395C-CEA0-40B1-914E-F1AC544BA1A8}" dt="2022-01-20T05:33:32.931" v="279" actId="478"/>
          <ac:picMkLst>
            <pc:docMk/>
            <pc:sldMk cId="3035963629" sldId="788"/>
            <ac:picMk id="4" creationId="{B2224DFE-7EF4-4AE5-9A73-4F5DF3AAC5B7}"/>
          </ac:picMkLst>
        </pc:picChg>
        <pc:picChg chg="add del mod">
          <ac:chgData name="강석진" userId="4a6c54cf-456d-4ea7-9f86-07e723752c29" providerId="ADAL" clId="{B7A2395C-CEA0-40B1-914E-F1AC544BA1A8}" dt="2022-01-20T05:48:02.845" v="706" actId="21"/>
          <ac:picMkLst>
            <pc:docMk/>
            <pc:sldMk cId="3035963629" sldId="788"/>
            <ac:picMk id="7" creationId="{14F1D8B3-1A7D-4B33-870E-DD0B37A86122}"/>
          </ac:picMkLst>
        </pc:picChg>
        <pc:picChg chg="add del">
          <ac:chgData name="강석진" userId="4a6c54cf-456d-4ea7-9f86-07e723752c29" providerId="ADAL" clId="{B7A2395C-CEA0-40B1-914E-F1AC544BA1A8}" dt="2022-01-20T05:36:13.606" v="288" actId="22"/>
          <ac:picMkLst>
            <pc:docMk/>
            <pc:sldMk cId="3035963629" sldId="788"/>
            <ac:picMk id="9" creationId="{0866D27F-8571-4C4C-AC07-D9F4A3B1C955}"/>
          </ac:picMkLst>
        </pc:picChg>
        <pc:picChg chg="add del mod">
          <ac:chgData name="강석진" userId="4a6c54cf-456d-4ea7-9f86-07e723752c29" providerId="ADAL" clId="{B7A2395C-CEA0-40B1-914E-F1AC544BA1A8}" dt="2022-01-20T05:46:30.535" v="596" actId="478"/>
          <ac:picMkLst>
            <pc:docMk/>
            <pc:sldMk cId="3035963629" sldId="788"/>
            <ac:picMk id="11" creationId="{9707C431-EE0B-4D26-9720-AE73D13399B1}"/>
          </ac:picMkLst>
        </pc:picChg>
        <pc:picChg chg="add del mod">
          <ac:chgData name="강석진" userId="4a6c54cf-456d-4ea7-9f86-07e723752c29" providerId="ADAL" clId="{B7A2395C-CEA0-40B1-914E-F1AC544BA1A8}" dt="2022-01-20T05:46:30.832" v="597" actId="478"/>
          <ac:picMkLst>
            <pc:docMk/>
            <pc:sldMk cId="3035963629" sldId="788"/>
            <ac:picMk id="15" creationId="{D8E443F9-C8C6-4F7A-BF57-6200809FA863}"/>
          </ac:picMkLst>
        </pc:picChg>
        <pc:picChg chg="del">
          <ac:chgData name="강석진" userId="4a6c54cf-456d-4ea7-9f86-07e723752c29" providerId="ADAL" clId="{B7A2395C-CEA0-40B1-914E-F1AC544BA1A8}" dt="2022-01-20T05:32:34.866" v="274" actId="478"/>
          <ac:picMkLst>
            <pc:docMk/>
            <pc:sldMk cId="3035963629" sldId="788"/>
            <ac:picMk id="17" creationId="{13FFA496-2A8E-4335-A096-6FC39D079D36}"/>
          </ac:picMkLst>
        </pc:picChg>
        <pc:picChg chg="add del mod">
          <ac:chgData name="강석진" userId="4a6c54cf-456d-4ea7-9f86-07e723752c29" providerId="ADAL" clId="{B7A2395C-CEA0-40B1-914E-F1AC544BA1A8}" dt="2022-01-20T05:46:31.129" v="598" actId="478"/>
          <ac:picMkLst>
            <pc:docMk/>
            <pc:sldMk cId="3035963629" sldId="788"/>
            <ac:picMk id="18" creationId="{F57F77B2-1BDA-49EB-8C27-2CD506827A0C}"/>
          </ac:picMkLst>
        </pc:picChg>
        <pc:picChg chg="del">
          <ac:chgData name="강석진" userId="4a6c54cf-456d-4ea7-9f86-07e723752c29" providerId="ADAL" clId="{B7A2395C-CEA0-40B1-914E-F1AC544BA1A8}" dt="2022-01-20T05:32:34.866" v="274" actId="478"/>
          <ac:picMkLst>
            <pc:docMk/>
            <pc:sldMk cId="3035963629" sldId="788"/>
            <ac:picMk id="19" creationId="{436A1728-1BDD-466F-BB80-BE9A5E499862}"/>
          </ac:picMkLst>
        </pc:picChg>
        <pc:picChg chg="del">
          <ac:chgData name="강석진" userId="4a6c54cf-456d-4ea7-9f86-07e723752c29" providerId="ADAL" clId="{B7A2395C-CEA0-40B1-914E-F1AC544BA1A8}" dt="2022-01-20T05:32:34.866" v="274" actId="478"/>
          <ac:picMkLst>
            <pc:docMk/>
            <pc:sldMk cId="3035963629" sldId="788"/>
            <ac:picMk id="21" creationId="{1F64F571-E5AD-4E06-97F4-E5F353C81B81}"/>
          </ac:picMkLst>
        </pc:picChg>
        <pc:picChg chg="del">
          <ac:chgData name="강석진" userId="4a6c54cf-456d-4ea7-9f86-07e723752c29" providerId="ADAL" clId="{B7A2395C-CEA0-40B1-914E-F1AC544BA1A8}" dt="2022-01-20T05:32:34.866" v="274" actId="478"/>
          <ac:picMkLst>
            <pc:docMk/>
            <pc:sldMk cId="3035963629" sldId="788"/>
            <ac:picMk id="23" creationId="{B68B97F0-B8EC-4325-A261-EC446969FB73}"/>
          </ac:picMkLst>
        </pc:picChg>
        <pc:picChg chg="add del mod">
          <ac:chgData name="강석진" userId="4a6c54cf-456d-4ea7-9f86-07e723752c29" providerId="ADAL" clId="{B7A2395C-CEA0-40B1-914E-F1AC544BA1A8}" dt="2022-01-20T05:41:31.806" v="541"/>
          <ac:picMkLst>
            <pc:docMk/>
            <pc:sldMk cId="3035963629" sldId="788"/>
            <ac:picMk id="37" creationId="{DA3B65AD-2823-4464-9F80-61A95982BCD0}"/>
          </ac:picMkLst>
        </pc:picChg>
        <pc:picChg chg="add del mod">
          <ac:chgData name="강석진" userId="4a6c54cf-456d-4ea7-9f86-07e723752c29" providerId="ADAL" clId="{B7A2395C-CEA0-40B1-914E-F1AC544BA1A8}" dt="2022-01-20T05:47:37.759" v="626" actId="478"/>
          <ac:picMkLst>
            <pc:docMk/>
            <pc:sldMk cId="3035963629" sldId="788"/>
            <ac:picMk id="39" creationId="{AF0B9FFC-7DC5-46BE-88BE-E462CC092922}"/>
          </ac:picMkLst>
        </pc:picChg>
        <pc:picChg chg="add del mod ord">
          <ac:chgData name="강석진" userId="4a6c54cf-456d-4ea7-9f86-07e723752c29" providerId="ADAL" clId="{B7A2395C-CEA0-40B1-914E-F1AC544BA1A8}" dt="2022-01-20T05:47:37.759" v="626" actId="478"/>
          <ac:picMkLst>
            <pc:docMk/>
            <pc:sldMk cId="3035963629" sldId="788"/>
            <ac:picMk id="41" creationId="{64038708-4483-4F89-A930-C77B7DF48C9F}"/>
          </ac:picMkLst>
        </pc:picChg>
        <pc:picChg chg="add del mod">
          <ac:chgData name="강석진" userId="4a6c54cf-456d-4ea7-9f86-07e723752c29" providerId="ADAL" clId="{B7A2395C-CEA0-40B1-914E-F1AC544BA1A8}" dt="2022-01-20T05:47:37.759" v="626" actId="478"/>
          <ac:picMkLst>
            <pc:docMk/>
            <pc:sldMk cId="3035963629" sldId="788"/>
            <ac:picMk id="43" creationId="{B1A22F52-5A8F-4B87-A4C5-29D044BAE8E0}"/>
          </ac:picMkLst>
        </pc:picChg>
        <pc:cxnChg chg="add del mod">
          <ac:chgData name="강석진" userId="4a6c54cf-456d-4ea7-9f86-07e723752c29" providerId="ADAL" clId="{B7A2395C-CEA0-40B1-914E-F1AC544BA1A8}" dt="2022-01-20T05:41:07.482" v="526" actId="478"/>
          <ac:cxnSpMkLst>
            <pc:docMk/>
            <pc:sldMk cId="3035963629" sldId="788"/>
            <ac:cxnSpMk id="31" creationId="{E3C68B36-CB8C-45AF-8665-110D42345E0A}"/>
          </ac:cxnSpMkLst>
        </pc:cxnChg>
        <pc:cxnChg chg="add del mod">
          <ac:chgData name="강석진" userId="4a6c54cf-456d-4ea7-9f86-07e723752c29" providerId="ADAL" clId="{B7A2395C-CEA0-40B1-914E-F1AC544BA1A8}" dt="2022-01-20T05:41:08.271" v="527" actId="478"/>
          <ac:cxnSpMkLst>
            <pc:docMk/>
            <pc:sldMk cId="3035963629" sldId="788"/>
            <ac:cxnSpMk id="32" creationId="{9CE4396D-35F1-4C90-9437-BE8D51B50AD9}"/>
          </ac:cxnSpMkLst>
        </pc:cxnChg>
        <pc:cxnChg chg="add del mod">
          <ac:chgData name="강석진" userId="4a6c54cf-456d-4ea7-9f86-07e723752c29" providerId="ADAL" clId="{B7A2395C-CEA0-40B1-914E-F1AC544BA1A8}" dt="2022-01-20T05:41:08.661" v="528" actId="478"/>
          <ac:cxnSpMkLst>
            <pc:docMk/>
            <pc:sldMk cId="3035963629" sldId="788"/>
            <ac:cxnSpMk id="34" creationId="{10522D7C-2EDD-4F7C-A8CD-7C5CE68C8C1D}"/>
          </ac:cxnSpMkLst>
        </pc:cxnChg>
      </pc:sldChg>
      <pc:sldChg chg="addSp delSp modSp add del mod">
        <pc:chgData name="강석진" userId="4a6c54cf-456d-4ea7-9f86-07e723752c29" providerId="ADAL" clId="{B7A2395C-CEA0-40B1-914E-F1AC544BA1A8}" dt="2022-01-20T06:08:38.211" v="2200" actId="47"/>
        <pc:sldMkLst>
          <pc:docMk/>
          <pc:sldMk cId="2646124519" sldId="789"/>
        </pc:sldMkLst>
        <pc:spChg chg="mod">
          <ac:chgData name="강석진" userId="4a6c54cf-456d-4ea7-9f86-07e723752c29" providerId="ADAL" clId="{B7A2395C-CEA0-40B1-914E-F1AC544BA1A8}" dt="2022-01-20T06:04:20.883" v="2070"/>
          <ac:spMkLst>
            <pc:docMk/>
            <pc:sldMk cId="2646124519" sldId="789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5:57:05.691" v="1694"/>
          <ac:spMkLst>
            <pc:docMk/>
            <pc:sldMk cId="2646124519" sldId="789"/>
            <ac:spMk id="5" creationId="{2F796BF0-867B-4D80-A8D3-77437155F788}"/>
          </ac:spMkLst>
        </pc:spChg>
        <pc:spChg chg="add mod">
          <ac:chgData name="강석진" userId="4a6c54cf-456d-4ea7-9f86-07e723752c29" providerId="ADAL" clId="{B7A2395C-CEA0-40B1-914E-F1AC544BA1A8}" dt="2022-01-20T05:56:57.608" v="1677" actId="1076"/>
          <ac:spMkLst>
            <pc:docMk/>
            <pc:sldMk cId="2646124519" sldId="789"/>
            <ac:spMk id="19" creationId="{5B9D6187-A1D8-4FEA-BB54-00472F9320B1}"/>
          </ac:spMkLst>
        </pc:spChg>
        <pc:spChg chg="add mod">
          <ac:chgData name="강석진" userId="4a6c54cf-456d-4ea7-9f86-07e723752c29" providerId="ADAL" clId="{B7A2395C-CEA0-40B1-914E-F1AC544BA1A8}" dt="2022-01-20T05:56:59.851" v="1678" actId="1076"/>
          <ac:spMkLst>
            <pc:docMk/>
            <pc:sldMk cId="2646124519" sldId="789"/>
            <ac:spMk id="20" creationId="{82698829-7A5C-4CB0-A24F-4FBB097D0B0B}"/>
          </ac:spMkLst>
        </pc:spChg>
        <pc:spChg chg="del">
          <ac:chgData name="강석진" userId="4a6c54cf-456d-4ea7-9f86-07e723752c29" providerId="ADAL" clId="{B7A2395C-CEA0-40B1-914E-F1AC544BA1A8}" dt="2022-01-20T05:40:12.177" v="379" actId="478"/>
          <ac:spMkLst>
            <pc:docMk/>
            <pc:sldMk cId="2646124519" sldId="789"/>
            <ac:spMk id="28" creationId="{FAF2D7EA-E645-4FFC-996E-6947B6DCDAD4}"/>
          </ac:spMkLst>
        </pc:spChg>
        <pc:spChg chg="del">
          <ac:chgData name="강석진" userId="4a6c54cf-456d-4ea7-9f86-07e723752c29" providerId="ADAL" clId="{B7A2395C-CEA0-40B1-914E-F1AC544BA1A8}" dt="2022-01-20T05:40:12.177" v="379" actId="478"/>
          <ac:spMkLst>
            <pc:docMk/>
            <pc:sldMk cId="2646124519" sldId="789"/>
            <ac:spMk id="29" creationId="{FF8F4ACF-2E09-4E2D-8ACE-D6B81DBAADA5}"/>
          </ac:spMkLst>
        </pc:spChg>
        <pc:spChg chg="del">
          <ac:chgData name="강석진" userId="4a6c54cf-456d-4ea7-9f86-07e723752c29" providerId="ADAL" clId="{B7A2395C-CEA0-40B1-914E-F1AC544BA1A8}" dt="2022-01-20T05:40:12.177" v="379" actId="478"/>
          <ac:spMkLst>
            <pc:docMk/>
            <pc:sldMk cId="2646124519" sldId="789"/>
            <ac:spMk id="30" creationId="{E1EB58B8-80BE-4907-9973-3090C8932F33}"/>
          </ac:spMkLst>
        </pc:spChg>
        <pc:spChg chg="del">
          <ac:chgData name="강석진" userId="4a6c54cf-456d-4ea7-9f86-07e723752c29" providerId="ADAL" clId="{B7A2395C-CEA0-40B1-914E-F1AC544BA1A8}" dt="2022-01-20T05:40:12.177" v="379" actId="478"/>
          <ac:spMkLst>
            <pc:docMk/>
            <pc:sldMk cId="2646124519" sldId="789"/>
            <ac:spMk id="36" creationId="{426D79BF-1836-4B17-A8FA-12D77B9CB21D}"/>
          </ac:spMkLst>
        </pc:spChg>
        <pc:picChg chg="add mod ord">
          <ac:chgData name="강석진" userId="4a6c54cf-456d-4ea7-9f86-07e723752c29" providerId="ADAL" clId="{B7A2395C-CEA0-40B1-914E-F1AC544BA1A8}" dt="2022-01-20T05:56:55.833" v="1676" actId="1076"/>
          <ac:picMkLst>
            <pc:docMk/>
            <pc:sldMk cId="2646124519" sldId="789"/>
            <ac:picMk id="4" creationId="{0FFC0824-CDB5-445E-9ACA-4243B9B1C949}"/>
          </ac:picMkLst>
        </pc:picChg>
        <pc:picChg chg="del">
          <ac:chgData name="강석진" userId="4a6c54cf-456d-4ea7-9f86-07e723752c29" providerId="ADAL" clId="{B7A2395C-CEA0-40B1-914E-F1AC544BA1A8}" dt="2022-01-20T05:40:12.177" v="379" actId="478"/>
          <ac:picMkLst>
            <pc:docMk/>
            <pc:sldMk cId="2646124519" sldId="789"/>
            <ac:picMk id="7" creationId="{14F1D8B3-1A7D-4B33-870E-DD0B37A86122}"/>
          </ac:picMkLst>
        </pc:picChg>
        <pc:picChg chg="del">
          <ac:chgData name="강석진" userId="4a6c54cf-456d-4ea7-9f86-07e723752c29" providerId="ADAL" clId="{B7A2395C-CEA0-40B1-914E-F1AC544BA1A8}" dt="2022-01-20T05:40:12.177" v="379" actId="478"/>
          <ac:picMkLst>
            <pc:docMk/>
            <pc:sldMk cId="2646124519" sldId="789"/>
            <ac:picMk id="11" creationId="{9707C431-EE0B-4D26-9720-AE73D13399B1}"/>
          </ac:picMkLst>
        </pc:picChg>
        <pc:picChg chg="del">
          <ac:chgData name="강석진" userId="4a6c54cf-456d-4ea7-9f86-07e723752c29" providerId="ADAL" clId="{B7A2395C-CEA0-40B1-914E-F1AC544BA1A8}" dt="2022-01-20T05:40:12.177" v="379" actId="478"/>
          <ac:picMkLst>
            <pc:docMk/>
            <pc:sldMk cId="2646124519" sldId="789"/>
            <ac:picMk id="15" creationId="{D8E443F9-C8C6-4F7A-BF57-6200809FA863}"/>
          </ac:picMkLst>
        </pc:picChg>
        <pc:picChg chg="add mod">
          <ac:chgData name="강석진" userId="4a6c54cf-456d-4ea7-9f86-07e723752c29" providerId="ADAL" clId="{B7A2395C-CEA0-40B1-914E-F1AC544BA1A8}" dt="2022-01-20T05:56:54.591" v="1675" actId="1076"/>
          <ac:picMkLst>
            <pc:docMk/>
            <pc:sldMk cId="2646124519" sldId="789"/>
            <ac:picMk id="17" creationId="{E611256F-AB16-4A4C-BDB1-5C154EBFF8AE}"/>
          </ac:picMkLst>
        </pc:picChg>
        <pc:picChg chg="del">
          <ac:chgData name="강석진" userId="4a6c54cf-456d-4ea7-9f86-07e723752c29" providerId="ADAL" clId="{B7A2395C-CEA0-40B1-914E-F1AC544BA1A8}" dt="2022-01-20T05:40:12.177" v="379" actId="478"/>
          <ac:picMkLst>
            <pc:docMk/>
            <pc:sldMk cId="2646124519" sldId="789"/>
            <ac:picMk id="18" creationId="{F57F77B2-1BDA-49EB-8C27-2CD506827A0C}"/>
          </ac:picMkLst>
        </pc:picChg>
        <pc:cxnChg chg="add mod">
          <ac:chgData name="강석진" userId="4a6c54cf-456d-4ea7-9f86-07e723752c29" providerId="ADAL" clId="{B7A2395C-CEA0-40B1-914E-F1AC544BA1A8}" dt="2022-01-20T05:56:59.851" v="1678" actId="1076"/>
          <ac:cxnSpMkLst>
            <pc:docMk/>
            <pc:sldMk cId="2646124519" sldId="789"/>
            <ac:cxnSpMk id="21" creationId="{DA7E9824-EA22-4E18-B378-76B635FD4172}"/>
          </ac:cxnSpMkLst>
        </pc:cxnChg>
        <pc:cxnChg chg="del">
          <ac:chgData name="강석진" userId="4a6c54cf-456d-4ea7-9f86-07e723752c29" providerId="ADAL" clId="{B7A2395C-CEA0-40B1-914E-F1AC544BA1A8}" dt="2022-01-20T05:40:12.177" v="379" actId="478"/>
          <ac:cxnSpMkLst>
            <pc:docMk/>
            <pc:sldMk cId="2646124519" sldId="789"/>
            <ac:cxnSpMk id="31" creationId="{E3C68B36-CB8C-45AF-8665-110D42345E0A}"/>
          </ac:cxnSpMkLst>
        </pc:cxnChg>
        <pc:cxnChg chg="del">
          <ac:chgData name="강석진" userId="4a6c54cf-456d-4ea7-9f86-07e723752c29" providerId="ADAL" clId="{B7A2395C-CEA0-40B1-914E-F1AC544BA1A8}" dt="2022-01-20T05:40:12.177" v="379" actId="478"/>
          <ac:cxnSpMkLst>
            <pc:docMk/>
            <pc:sldMk cId="2646124519" sldId="789"/>
            <ac:cxnSpMk id="32" creationId="{9CE4396D-35F1-4C90-9437-BE8D51B50AD9}"/>
          </ac:cxnSpMkLst>
        </pc:cxnChg>
        <pc:cxnChg chg="del">
          <ac:chgData name="강석진" userId="4a6c54cf-456d-4ea7-9f86-07e723752c29" providerId="ADAL" clId="{B7A2395C-CEA0-40B1-914E-F1AC544BA1A8}" dt="2022-01-20T05:40:12.177" v="379" actId="478"/>
          <ac:cxnSpMkLst>
            <pc:docMk/>
            <pc:sldMk cId="2646124519" sldId="789"/>
            <ac:cxnSpMk id="34" creationId="{10522D7C-2EDD-4F7C-A8CD-7C5CE68C8C1D}"/>
          </ac:cxnSpMkLst>
        </pc:cxn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2756296529" sldId="789"/>
        </pc:sldMkLst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1745659587" sldId="790"/>
        </pc:sldMkLst>
      </pc:sldChg>
      <pc:sldChg chg="addSp delSp modSp add mod">
        <pc:chgData name="강석진" userId="4a6c54cf-456d-4ea7-9f86-07e723752c29" providerId="ADAL" clId="{B7A2395C-CEA0-40B1-914E-F1AC544BA1A8}" dt="2022-01-20T05:55:46.961" v="1548" actId="1076"/>
        <pc:sldMkLst>
          <pc:docMk/>
          <pc:sldMk cId="2775149330" sldId="790"/>
        </pc:sldMkLst>
        <pc:spChg chg="mod">
          <ac:chgData name="강석진" userId="4a6c54cf-456d-4ea7-9f86-07e723752c29" providerId="ADAL" clId="{B7A2395C-CEA0-40B1-914E-F1AC544BA1A8}" dt="2022-01-20T05:54:07.649" v="1209"/>
          <ac:spMkLst>
            <pc:docMk/>
            <pc:sldMk cId="2775149330" sldId="790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5:55:12.868" v="1540" actId="15"/>
          <ac:spMkLst>
            <pc:docMk/>
            <pc:sldMk cId="2775149330" sldId="790"/>
            <ac:spMk id="5" creationId="{2F796BF0-867B-4D80-A8D3-77437155F788}"/>
          </ac:spMkLst>
        </pc:spChg>
        <pc:spChg chg="add mod">
          <ac:chgData name="강석진" userId="4a6c54cf-456d-4ea7-9f86-07e723752c29" providerId="ADAL" clId="{B7A2395C-CEA0-40B1-914E-F1AC544BA1A8}" dt="2022-01-20T05:55:21.915" v="1543" actId="1076"/>
          <ac:spMkLst>
            <pc:docMk/>
            <pc:sldMk cId="2775149330" sldId="790"/>
            <ac:spMk id="20" creationId="{9B4FA869-6EBA-46B8-8C40-912C487603C2}"/>
          </ac:spMkLst>
        </pc:spChg>
        <pc:spChg chg="del">
          <ac:chgData name="강석진" userId="4a6c54cf-456d-4ea7-9f86-07e723752c29" providerId="ADAL" clId="{B7A2395C-CEA0-40B1-914E-F1AC544BA1A8}" dt="2022-01-20T05:42:26.634" v="553" actId="478"/>
          <ac:spMkLst>
            <pc:docMk/>
            <pc:sldMk cId="2775149330" sldId="790"/>
            <ac:spMk id="28" creationId="{FAF2D7EA-E645-4FFC-996E-6947B6DCDAD4}"/>
          </ac:spMkLst>
        </pc:spChg>
        <pc:spChg chg="del">
          <ac:chgData name="강석진" userId="4a6c54cf-456d-4ea7-9f86-07e723752c29" providerId="ADAL" clId="{B7A2395C-CEA0-40B1-914E-F1AC544BA1A8}" dt="2022-01-20T05:42:26.634" v="553" actId="478"/>
          <ac:spMkLst>
            <pc:docMk/>
            <pc:sldMk cId="2775149330" sldId="790"/>
            <ac:spMk id="29" creationId="{FF8F4ACF-2E09-4E2D-8ACE-D6B81DBAADA5}"/>
          </ac:spMkLst>
        </pc:spChg>
        <pc:spChg chg="del">
          <ac:chgData name="강석진" userId="4a6c54cf-456d-4ea7-9f86-07e723752c29" providerId="ADAL" clId="{B7A2395C-CEA0-40B1-914E-F1AC544BA1A8}" dt="2022-01-20T05:42:26.634" v="553" actId="478"/>
          <ac:spMkLst>
            <pc:docMk/>
            <pc:sldMk cId="2775149330" sldId="790"/>
            <ac:spMk id="30" creationId="{E1EB58B8-80BE-4907-9973-3090C8932F33}"/>
          </ac:spMkLst>
        </pc:spChg>
        <pc:picChg chg="add del mod">
          <ac:chgData name="강석진" userId="4a6c54cf-456d-4ea7-9f86-07e723752c29" providerId="ADAL" clId="{B7A2395C-CEA0-40B1-914E-F1AC544BA1A8}" dt="2022-01-20T05:44:03.962" v="585" actId="478"/>
          <ac:picMkLst>
            <pc:docMk/>
            <pc:sldMk cId="2775149330" sldId="790"/>
            <ac:picMk id="4" creationId="{D68B9B1B-9197-4841-8FF9-F02641E9F125}"/>
          </ac:picMkLst>
        </pc:picChg>
        <pc:picChg chg="del">
          <ac:chgData name="강석진" userId="4a6c54cf-456d-4ea7-9f86-07e723752c29" providerId="ADAL" clId="{B7A2395C-CEA0-40B1-914E-F1AC544BA1A8}" dt="2022-01-20T05:42:26.634" v="553" actId="478"/>
          <ac:picMkLst>
            <pc:docMk/>
            <pc:sldMk cId="2775149330" sldId="790"/>
            <ac:picMk id="7" creationId="{14F1D8B3-1A7D-4B33-870E-DD0B37A86122}"/>
          </ac:picMkLst>
        </pc:picChg>
        <pc:picChg chg="add mod">
          <ac:chgData name="강석진" userId="4a6c54cf-456d-4ea7-9f86-07e723752c29" providerId="ADAL" clId="{B7A2395C-CEA0-40B1-914E-F1AC544BA1A8}" dt="2022-01-20T05:55:46.961" v="1548" actId="1076"/>
          <ac:picMkLst>
            <pc:docMk/>
            <pc:sldMk cId="2775149330" sldId="790"/>
            <ac:picMk id="8" creationId="{EDDF0D31-51F8-4381-9A62-B9CC2D4A6CE4}"/>
          </ac:picMkLst>
        </pc:picChg>
        <pc:picChg chg="add del mod">
          <ac:chgData name="강석진" userId="4a6c54cf-456d-4ea7-9f86-07e723752c29" providerId="ADAL" clId="{B7A2395C-CEA0-40B1-914E-F1AC544BA1A8}" dt="2022-01-20T05:51:32.603" v="921" actId="478"/>
          <ac:picMkLst>
            <pc:docMk/>
            <pc:sldMk cId="2775149330" sldId="790"/>
            <ac:picMk id="10" creationId="{1744467E-E923-4491-8C93-C5309420B926}"/>
          </ac:picMkLst>
        </pc:picChg>
        <pc:picChg chg="del">
          <ac:chgData name="강석진" userId="4a6c54cf-456d-4ea7-9f86-07e723752c29" providerId="ADAL" clId="{B7A2395C-CEA0-40B1-914E-F1AC544BA1A8}" dt="2022-01-20T05:42:26.634" v="553" actId="478"/>
          <ac:picMkLst>
            <pc:docMk/>
            <pc:sldMk cId="2775149330" sldId="790"/>
            <ac:picMk id="11" creationId="{9707C431-EE0B-4D26-9720-AE73D13399B1}"/>
          </ac:picMkLst>
        </pc:picChg>
        <pc:picChg chg="add mod">
          <ac:chgData name="강석진" userId="4a6c54cf-456d-4ea7-9f86-07e723752c29" providerId="ADAL" clId="{B7A2395C-CEA0-40B1-914E-F1AC544BA1A8}" dt="2022-01-20T05:55:18.296" v="1542" actId="1076"/>
          <ac:picMkLst>
            <pc:docMk/>
            <pc:sldMk cId="2775149330" sldId="790"/>
            <ac:picMk id="13" creationId="{2B45BB19-5E22-47F4-B892-5E1D9CA3EC6F}"/>
          </ac:picMkLst>
        </pc:picChg>
        <pc:picChg chg="del">
          <ac:chgData name="강석진" userId="4a6c54cf-456d-4ea7-9f86-07e723752c29" providerId="ADAL" clId="{B7A2395C-CEA0-40B1-914E-F1AC544BA1A8}" dt="2022-01-20T05:42:26.634" v="553" actId="478"/>
          <ac:picMkLst>
            <pc:docMk/>
            <pc:sldMk cId="2775149330" sldId="790"/>
            <ac:picMk id="15" creationId="{D8E443F9-C8C6-4F7A-BF57-6200809FA863}"/>
          </ac:picMkLst>
        </pc:picChg>
        <pc:picChg chg="add del mod">
          <ac:chgData name="강석진" userId="4a6c54cf-456d-4ea7-9f86-07e723752c29" providerId="ADAL" clId="{B7A2395C-CEA0-40B1-914E-F1AC544BA1A8}" dt="2022-01-20T05:44:25.231" v="593" actId="478"/>
          <ac:picMkLst>
            <pc:docMk/>
            <pc:sldMk cId="2775149330" sldId="790"/>
            <ac:picMk id="16" creationId="{5D3E6ACA-929C-4F79-8D83-D8F72458A029}"/>
          </ac:picMkLst>
        </pc:picChg>
        <pc:picChg chg="del">
          <ac:chgData name="강석진" userId="4a6c54cf-456d-4ea7-9f86-07e723752c29" providerId="ADAL" clId="{B7A2395C-CEA0-40B1-914E-F1AC544BA1A8}" dt="2022-01-20T05:42:26.634" v="553" actId="478"/>
          <ac:picMkLst>
            <pc:docMk/>
            <pc:sldMk cId="2775149330" sldId="790"/>
            <ac:picMk id="18" creationId="{F57F77B2-1BDA-49EB-8C27-2CD506827A0C}"/>
          </ac:picMkLst>
        </pc:picChg>
        <pc:cxnChg chg="add mod">
          <ac:chgData name="강석진" userId="4a6c54cf-456d-4ea7-9f86-07e723752c29" providerId="ADAL" clId="{B7A2395C-CEA0-40B1-914E-F1AC544BA1A8}" dt="2022-01-20T05:55:42.246" v="1547" actId="14100"/>
          <ac:cxnSpMkLst>
            <pc:docMk/>
            <pc:sldMk cId="2775149330" sldId="790"/>
            <ac:cxnSpMk id="21" creationId="{5485407B-8BFF-4755-86CB-D77CB26F608A}"/>
          </ac:cxnSpMkLst>
        </pc:cxn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355457471" sldId="791"/>
        </pc:sldMkLst>
      </pc:sldChg>
      <pc:sldChg chg="addSp delSp modSp add mod">
        <pc:chgData name="강석진" userId="4a6c54cf-456d-4ea7-9f86-07e723752c29" providerId="ADAL" clId="{B7A2395C-CEA0-40B1-914E-F1AC544BA1A8}" dt="2022-01-20T05:56:35.354" v="1620" actId="20577"/>
        <pc:sldMkLst>
          <pc:docMk/>
          <pc:sldMk cId="594017548" sldId="791"/>
        </pc:sldMkLst>
        <pc:spChg chg="mod">
          <ac:chgData name="강석진" userId="4a6c54cf-456d-4ea7-9f86-07e723752c29" providerId="ADAL" clId="{B7A2395C-CEA0-40B1-914E-F1AC544BA1A8}" dt="2022-01-20T05:56:35.354" v="1620" actId="20577"/>
          <ac:spMkLst>
            <pc:docMk/>
            <pc:sldMk cId="594017548" sldId="791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5:49:02.855" v="768"/>
          <ac:spMkLst>
            <pc:docMk/>
            <pc:sldMk cId="594017548" sldId="791"/>
            <ac:spMk id="5" creationId="{2F796BF0-867B-4D80-A8D3-77437155F788}"/>
          </ac:spMkLst>
        </pc:spChg>
        <pc:spChg chg="add mod">
          <ac:chgData name="강석진" userId="4a6c54cf-456d-4ea7-9f86-07e723752c29" providerId="ADAL" clId="{B7A2395C-CEA0-40B1-914E-F1AC544BA1A8}" dt="2022-01-20T05:51:08.560" v="911" actId="1076"/>
          <ac:spMkLst>
            <pc:docMk/>
            <pc:sldMk cId="594017548" sldId="791"/>
            <ac:spMk id="15" creationId="{880F596F-AD50-48A0-9D46-80CA0F9AAB18}"/>
          </ac:spMkLst>
        </pc:spChg>
        <pc:spChg chg="del mod topLvl">
          <ac:chgData name="강석진" userId="4a6c54cf-456d-4ea7-9f86-07e723752c29" providerId="ADAL" clId="{B7A2395C-CEA0-40B1-914E-F1AC544BA1A8}" dt="2022-01-20T05:52:39.426" v="1048" actId="478"/>
          <ac:spMkLst>
            <pc:docMk/>
            <pc:sldMk cId="594017548" sldId="791"/>
            <ac:spMk id="28" creationId="{FAF2D7EA-E645-4FFC-996E-6947B6DCDAD4}"/>
          </ac:spMkLst>
        </pc:spChg>
        <pc:spChg chg="del mod topLvl">
          <ac:chgData name="강석진" userId="4a6c54cf-456d-4ea7-9f86-07e723752c29" providerId="ADAL" clId="{B7A2395C-CEA0-40B1-914E-F1AC544BA1A8}" dt="2022-01-20T05:52:42.115" v="1049" actId="478"/>
          <ac:spMkLst>
            <pc:docMk/>
            <pc:sldMk cId="594017548" sldId="791"/>
            <ac:spMk id="29" creationId="{FF8F4ACF-2E09-4E2D-8ACE-D6B81DBAADA5}"/>
          </ac:spMkLst>
        </pc:spChg>
        <pc:spChg chg="del mod topLvl">
          <ac:chgData name="강석진" userId="4a6c54cf-456d-4ea7-9f86-07e723752c29" providerId="ADAL" clId="{B7A2395C-CEA0-40B1-914E-F1AC544BA1A8}" dt="2022-01-20T05:52:44.193" v="1050" actId="21"/>
          <ac:spMkLst>
            <pc:docMk/>
            <pc:sldMk cId="594017548" sldId="791"/>
            <ac:spMk id="30" creationId="{E1EB58B8-80BE-4907-9973-3090C8932F33}"/>
          </ac:spMkLst>
        </pc:spChg>
        <pc:grpChg chg="add del mod">
          <ac:chgData name="강석진" userId="4a6c54cf-456d-4ea7-9f86-07e723752c29" providerId="ADAL" clId="{B7A2395C-CEA0-40B1-914E-F1AC544BA1A8}" dt="2022-01-20T05:52:39.426" v="1048" actId="478"/>
          <ac:grpSpMkLst>
            <pc:docMk/>
            <pc:sldMk cId="594017548" sldId="791"/>
            <ac:grpSpMk id="3" creationId="{6CBB388F-B3A0-45E7-9106-B6A1914F296F}"/>
          </ac:grpSpMkLst>
        </pc:grpChg>
        <pc:grpChg chg="add del mod">
          <ac:chgData name="강석진" userId="4a6c54cf-456d-4ea7-9f86-07e723752c29" providerId="ADAL" clId="{B7A2395C-CEA0-40B1-914E-F1AC544BA1A8}" dt="2022-01-20T05:52:42.115" v="1049" actId="478"/>
          <ac:grpSpMkLst>
            <pc:docMk/>
            <pc:sldMk cId="594017548" sldId="791"/>
            <ac:grpSpMk id="4" creationId="{B2BDEE87-CC06-4A94-A339-6A5251B00557}"/>
          </ac:grpSpMkLst>
        </pc:grpChg>
        <pc:grpChg chg="add del mod ord">
          <ac:chgData name="강석진" userId="4a6c54cf-456d-4ea7-9f86-07e723752c29" providerId="ADAL" clId="{B7A2395C-CEA0-40B1-914E-F1AC544BA1A8}" dt="2022-01-20T05:52:44.193" v="1050" actId="21"/>
          <ac:grpSpMkLst>
            <pc:docMk/>
            <pc:sldMk cId="594017548" sldId="791"/>
            <ac:grpSpMk id="6" creationId="{636E850D-97FD-432F-B351-B2209B61E4E8}"/>
          </ac:grpSpMkLst>
        </pc:grpChg>
        <pc:picChg chg="del">
          <ac:chgData name="강석진" userId="4a6c54cf-456d-4ea7-9f86-07e723752c29" providerId="ADAL" clId="{B7A2395C-CEA0-40B1-914E-F1AC544BA1A8}" dt="2022-01-20T05:47:33.359" v="625" actId="478"/>
          <ac:picMkLst>
            <pc:docMk/>
            <pc:sldMk cId="594017548" sldId="791"/>
            <ac:picMk id="7" creationId="{14F1D8B3-1A7D-4B33-870E-DD0B37A86122}"/>
          </ac:picMkLst>
        </pc:picChg>
        <pc:picChg chg="add mod">
          <ac:chgData name="강석진" userId="4a6c54cf-456d-4ea7-9f86-07e723752c29" providerId="ADAL" clId="{B7A2395C-CEA0-40B1-914E-F1AC544BA1A8}" dt="2022-01-20T05:50:06.324" v="784" actId="1076"/>
          <ac:picMkLst>
            <pc:docMk/>
            <pc:sldMk cId="594017548" sldId="791"/>
            <ac:picMk id="11" creationId="{31A57A01-040A-4A83-BCED-5C16DA0FA2C1}"/>
          </ac:picMkLst>
        </pc:picChg>
        <pc:picChg chg="mod topLvl">
          <ac:chgData name="강석진" userId="4a6c54cf-456d-4ea7-9f86-07e723752c29" providerId="ADAL" clId="{B7A2395C-CEA0-40B1-914E-F1AC544BA1A8}" dt="2022-01-20T05:52:39.426" v="1048" actId="478"/>
          <ac:picMkLst>
            <pc:docMk/>
            <pc:sldMk cId="594017548" sldId="791"/>
            <ac:picMk id="39" creationId="{AF0B9FFC-7DC5-46BE-88BE-E462CC092922}"/>
          </ac:picMkLst>
        </pc:picChg>
        <pc:picChg chg="mod topLvl">
          <ac:chgData name="강석진" userId="4a6c54cf-456d-4ea7-9f86-07e723752c29" providerId="ADAL" clId="{B7A2395C-CEA0-40B1-914E-F1AC544BA1A8}" dt="2022-01-20T05:52:42.115" v="1049" actId="478"/>
          <ac:picMkLst>
            <pc:docMk/>
            <pc:sldMk cId="594017548" sldId="791"/>
            <ac:picMk id="41" creationId="{64038708-4483-4F89-A930-C77B7DF48C9F}"/>
          </ac:picMkLst>
        </pc:picChg>
        <pc:picChg chg="mod topLvl">
          <ac:chgData name="강석진" userId="4a6c54cf-456d-4ea7-9f86-07e723752c29" providerId="ADAL" clId="{B7A2395C-CEA0-40B1-914E-F1AC544BA1A8}" dt="2022-01-20T05:52:44.193" v="1050" actId="21"/>
          <ac:picMkLst>
            <pc:docMk/>
            <pc:sldMk cId="594017548" sldId="791"/>
            <ac:picMk id="43" creationId="{B1A22F52-5A8F-4B87-A4C5-29D044BAE8E0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2200682466" sldId="792"/>
        </pc:sldMkLst>
      </pc:sldChg>
      <pc:sldChg chg="addSp delSp modSp add mod">
        <pc:chgData name="강석진" userId="4a6c54cf-456d-4ea7-9f86-07e723752c29" providerId="ADAL" clId="{B7A2395C-CEA0-40B1-914E-F1AC544BA1A8}" dt="2022-01-20T06:29:04.748" v="3790" actId="1076"/>
        <pc:sldMkLst>
          <pc:docMk/>
          <pc:sldMk cId="3917833668" sldId="792"/>
        </pc:sldMkLst>
        <pc:spChg chg="mod ord">
          <ac:chgData name="강석진" userId="4a6c54cf-456d-4ea7-9f86-07e723752c29" providerId="ADAL" clId="{B7A2395C-CEA0-40B1-914E-F1AC544BA1A8}" dt="2022-01-20T06:29:00.797" v="3788" actId="1076"/>
          <ac:spMkLst>
            <pc:docMk/>
            <pc:sldMk cId="3917833668" sldId="792"/>
            <ac:spMk id="19" creationId="{5B9D6187-A1D8-4FEA-BB54-00472F9320B1}"/>
          </ac:spMkLst>
        </pc:spChg>
        <pc:spChg chg="mod ord">
          <ac:chgData name="강석진" userId="4a6c54cf-456d-4ea7-9f86-07e723752c29" providerId="ADAL" clId="{B7A2395C-CEA0-40B1-914E-F1AC544BA1A8}" dt="2022-01-20T06:29:04.748" v="3790" actId="1076"/>
          <ac:spMkLst>
            <pc:docMk/>
            <pc:sldMk cId="3917833668" sldId="792"/>
            <ac:spMk id="20" creationId="{82698829-7A5C-4CB0-A24F-4FBB097D0B0B}"/>
          </ac:spMkLst>
        </pc:spChg>
        <pc:picChg chg="del">
          <ac:chgData name="강석진" userId="4a6c54cf-456d-4ea7-9f86-07e723752c29" providerId="ADAL" clId="{B7A2395C-CEA0-40B1-914E-F1AC544BA1A8}" dt="2022-01-20T06:27:59.917" v="3771" actId="478"/>
          <ac:picMkLst>
            <pc:docMk/>
            <pc:sldMk cId="3917833668" sldId="792"/>
            <ac:picMk id="4" creationId="{0FFC0824-CDB5-445E-9ACA-4243B9B1C949}"/>
          </ac:picMkLst>
        </pc:picChg>
        <pc:picChg chg="add mod">
          <ac:chgData name="강석진" userId="4a6c54cf-456d-4ea7-9f86-07e723752c29" providerId="ADAL" clId="{B7A2395C-CEA0-40B1-914E-F1AC544BA1A8}" dt="2022-01-20T06:28:51.431" v="3784" actId="1076"/>
          <ac:picMkLst>
            <pc:docMk/>
            <pc:sldMk cId="3917833668" sldId="792"/>
            <ac:picMk id="6" creationId="{C9BE2992-8B27-4773-A718-460C477A6A90}"/>
          </ac:picMkLst>
        </pc:picChg>
        <pc:picChg chg="add del mod">
          <ac:chgData name="강석진" userId="4a6c54cf-456d-4ea7-9f86-07e723752c29" providerId="ADAL" clId="{B7A2395C-CEA0-40B1-914E-F1AC544BA1A8}" dt="2022-01-20T06:28:03.872" v="3773" actId="478"/>
          <ac:picMkLst>
            <pc:docMk/>
            <pc:sldMk cId="3917833668" sldId="792"/>
            <ac:picMk id="8" creationId="{8649D88C-CF1B-4E54-A3C1-92E83E2B865C}"/>
          </ac:picMkLst>
        </pc:picChg>
        <pc:picChg chg="add mod">
          <ac:chgData name="강석진" userId="4a6c54cf-456d-4ea7-9f86-07e723752c29" providerId="ADAL" clId="{B7A2395C-CEA0-40B1-914E-F1AC544BA1A8}" dt="2022-01-20T06:29:02.921" v="3789" actId="1076"/>
          <ac:picMkLst>
            <pc:docMk/>
            <pc:sldMk cId="3917833668" sldId="792"/>
            <ac:picMk id="10" creationId="{E1BCDDFB-51BB-4782-A6FE-0B5ECF206D3A}"/>
          </ac:picMkLst>
        </pc:picChg>
        <pc:picChg chg="del">
          <ac:chgData name="강석진" userId="4a6c54cf-456d-4ea7-9f86-07e723752c29" providerId="ADAL" clId="{B7A2395C-CEA0-40B1-914E-F1AC544BA1A8}" dt="2022-01-20T06:27:51.443" v="3765" actId="478"/>
          <ac:picMkLst>
            <pc:docMk/>
            <pc:sldMk cId="3917833668" sldId="792"/>
            <ac:picMk id="17" creationId="{E611256F-AB16-4A4C-BDB1-5C154EBFF8AE}"/>
          </ac:picMkLst>
        </pc:picChg>
        <pc:cxnChg chg="mod ord">
          <ac:chgData name="강석진" userId="4a6c54cf-456d-4ea7-9f86-07e723752c29" providerId="ADAL" clId="{B7A2395C-CEA0-40B1-914E-F1AC544BA1A8}" dt="2022-01-20T06:29:04.748" v="3790" actId="1076"/>
          <ac:cxnSpMkLst>
            <pc:docMk/>
            <pc:sldMk cId="3917833668" sldId="792"/>
            <ac:cxnSpMk id="21" creationId="{DA7E9824-EA22-4E18-B378-76B635FD4172}"/>
          </ac:cxnSpMkLst>
        </pc:cxnChg>
      </pc:sldChg>
      <pc:sldChg chg="delSp modSp add mod">
        <pc:chgData name="강석진" userId="4a6c54cf-456d-4ea7-9f86-07e723752c29" providerId="ADAL" clId="{B7A2395C-CEA0-40B1-914E-F1AC544BA1A8}" dt="2022-01-20T06:23:56.632" v="3484" actId="20577"/>
        <pc:sldMkLst>
          <pc:docMk/>
          <pc:sldMk cId="1492526666" sldId="793"/>
        </pc:sldMkLst>
        <pc:spChg chg="mod">
          <ac:chgData name="강석진" userId="4a6c54cf-456d-4ea7-9f86-07e723752c29" providerId="ADAL" clId="{B7A2395C-CEA0-40B1-914E-F1AC544BA1A8}" dt="2022-01-20T06:09:25.932" v="2241" actId="20577"/>
          <ac:spMkLst>
            <pc:docMk/>
            <pc:sldMk cId="1492526666" sldId="793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23:56.632" v="3484" actId="20577"/>
          <ac:spMkLst>
            <pc:docMk/>
            <pc:sldMk cId="1492526666" sldId="793"/>
            <ac:spMk id="5" creationId="{2F796BF0-867B-4D80-A8D3-77437155F788}"/>
          </ac:spMkLst>
        </pc:spChg>
        <pc:spChg chg="del">
          <ac:chgData name="강석진" userId="4a6c54cf-456d-4ea7-9f86-07e723752c29" providerId="ADAL" clId="{B7A2395C-CEA0-40B1-914E-F1AC544BA1A8}" dt="2022-01-20T06:09:21.306" v="2221" actId="478"/>
          <ac:spMkLst>
            <pc:docMk/>
            <pc:sldMk cId="1492526666" sldId="793"/>
            <ac:spMk id="18" creationId="{6B2EBD61-A1E2-41D2-A79B-1CFD63B774EA}"/>
          </ac:spMkLst>
        </pc:spChg>
        <pc:spChg chg="del">
          <ac:chgData name="강석진" userId="4a6c54cf-456d-4ea7-9f86-07e723752c29" providerId="ADAL" clId="{B7A2395C-CEA0-40B1-914E-F1AC544BA1A8}" dt="2022-01-20T06:09:21.306" v="2221" actId="478"/>
          <ac:spMkLst>
            <pc:docMk/>
            <pc:sldMk cId="1492526666" sldId="793"/>
            <ac:spMk id="20" creationId="{E4A51860-86BB-4379-9EE3-678E2973A6DE}"/>
          </ac:spMkLst>
        </pc:spChg>
        <pc:picChg chg="del">
          <ac:chgData name="강석진" userId="4a6c54cf-456d-4ea7-9f86-07e723752c29" providerId="ADAL" clId="{B7A2395C-CEA0-40B1-914E-F1AC544BA1A8}" dt="2022-01-20T06:09:21.306" v="2221" actId="478"/>
          <ac:picMkLst>
            <pc:docMk/>
            <pc:sldMk cId="1492526666" sldId="793"/>
            <ac:picMk id="4" creationId="{91B2D53B-9AFB-4656-8002-30FFA8FFCB97}"/>
          </ac:picMkLst>
        </pc:picChg>
        <pc:picChg chg="del">
          <ac:chgData name="강석진" userId="4a6c54cf-456d-4ea7-9f86-07e723752c29" providerId="ADAL" clId="{B7A2395C-CEA0-40B1-914E-F1AC544BA1A8}" dt="2022-01-20T06:09:21.306" v="2221" actId="478"/>
          <ac:picMkLst>
            <pc:docMk/>
            <pc:sldMk cId="1492526666" sldId="793"/>
            <ac:picMk id="7" creationId="{F9036000-DC52-4891-9667-659BC3639E56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2388570969" sldId="793"/>
        </pc:sldMkLst>
      </pc:sldChg>
      <pc:sldChg chg="addSp delSp modSp add mod">
        <pc:chgData name="강석진" userId="4a6c54cf-456d-4ea7-9f86-07e723752c29" providerId="ADAL" clId="{B7A2395C-CEA0-40B1-914E-F1AC544BA1A8}" dt="2022-01-20T06:16:14.743" v="2906" actId="22"/>
        <pc:sldMkLst>
          <pc:docMk/>
          <pc:sldMk cId="2147678716" sldId="794"/>
        </pc:sldMkLst>
        <pc:spChg chg="mod">
          <ac:chgData name="강석진" userId="4a6c54cf-456d-4ea7-9f86-07e723752c29" providerId="ADAL" clId="{B7A2395C-CEA0-40B1-914E-F1AC544BA1A8}" dt="2022-01-20T06:11:01.441" v="2469"/>
          <ac:spMkLst>
            <pc:docMk/>
            <pc:sldMk cId="2147678716" sldId="794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15:42.362" v="2901"/>
          <ac:spMkLst>
            <pc:docMk/>
            <pc:sldMk cId="2147678716" sldId="794"/>
            <ac:spMk id="5" creationId="{2F796BF0-867B-4D80-A8D3-77437155F788}"/>
          </ac:spMkLst>
        </pc:spChg>
        <pc:spChg chg="del">
          <ac:chgData name="강석진" userId="4a6c54cf-456d-4ea7-9f86-07e723752c29" providerId="ADAL" clId="{B7A2395C-CEA0-40B1-914E-F1AC544BA1A8}" dt="2022-01-20T06:11:32.121" v="2607" actId="478"/>
          <ac:spMkLst>
            <pc:docMk/>
            <pc:sldMk cId="2147678716" sldId="794"/>
            <ac:spMk id="18" creationId="{6B2EBD61-A1E2-41D2-A79B-1CFD63B774EA}"/>
          </ac:spMkLst>
        </pc:spChg>
        <pc:spChg chg="del">
          <ac:chgData name="강석진" userId="4a6c54cf-456d-4ea7-9f86-07e723752c29" providerId="ADAL" clId="{B7A2395C-CEA0-40B1-914E-F1AC544BA1A8}" dt="2022-01-20T06:11:30.504" v="2606" actId="478"/>
          <ac:spMkLst>
            <pc:docMk/>
            <pc:sldMk cId="2147678716" sldId="794"/>
            <ac:spMk id="20" creationId="{E4A51860-86BB-4379-9EE3-678E2973A6DE}"/>
          </ac:spMkLst>
        </pc:spChg>
        <pc:picChg chg="del">
          <ac:chgData name="강석진" userId="4a6c54cf-456d-4ea7-9f86-07e723752c29" providerId="ADAL" clId="{B7A2395C-CEA0-40B1-914E-F1AC544BA1A8}" dt="2022-01-20T06:11:32.121" v="2607" actId="478"/>
          <ac:picMkLst>
            <pc:docMk/>
            <pc:sldMk cId="2147678716" sldId="794"/>
            <ac:picMk id="4" creationId="{91B2D53B-9AFB-4656-8002-30FFA8FFCB97}"/>
          </ac:picMkLst>
        </pc:picChg>
        <pc:picChg chg="add del mod">
          <ac:chgData name="강석진" userId="4a6c54cf-456d-4ea7-9f86-07e723752c29" providerId="ADAL" clId="{B7A2395C-CEA0-40B1-914E-F1AC544BA1A8}" dt="2022-01-20T06:12:59.275" v="2724" actId="478"/>
          <ac:picMkLst>
            <pc:docMk/>
            <pc:sldMk cId="2147678716" sldId="794"/>
            <ac:picMk id="6" creationId="{A4E5BF42-39F7-4590-B5D2-ECE966AA6742}"/>
          </ac:picMkLst>
        </pc:picChg>
        <pc:picChg chg="del">
          <ac:chgData name="강석진" userId="4a6c54cf-456d-4ea7-9f86-07e723752c29" providerId="ADAL" clId="{B7A2395C-CEA0-40B1-914E-F1AC544BA1A8}" dt="2022-01-20T06:11:30.504" v="2606" actId="478"/>
          <ac:picMkLst>
            <pc:docMk/>
            <pc:sldMk cId="2147678716" sldId="794"/>
            <ac:picMk id="7" creationId="{F9036000-DC52-4891-9667-659BC3639E56}"/>
          </ac:picMkLst>
        </pc:picChg>
        <pc:picChg chg="add del mod">
          <ac:chgData name="강석진" userId="4a6c54cf-456d-4ea7-9f86-07e723752c29" providerId="ADAL" clId="{B7A2395C-CEA0-40B1-914E-F1AC544BA1A8}" dt="2022-01-20T06:14:10.716" v="2732" actId="478"/>
          <ac:picMkLst>
            <pc:docMk/>
            <pc:sldMk cId="2147678716" sldId="794"/>
            <ac:picMk id="9" creationId="{DC85749F-8674-4186-9EE2-D9EAF57D2FED}"/>
          </ac:picMkLst>
        </pc:picChg>
        <pc:picChg chg="add mod">
          <ac:chgData name="강석진" userId="4a6c54cf-456d-4ea7-9f86-07e723752c29" providerId="ADAL" clId="{B7A2395C-CEA0-40B1-914E-F1AC544BA1A8}" dt="2022-01-20T06:15:43.766" v="2903" actId="1035"/>
          <ac:picMkLst>
            <pc:docMk/>
            <pc:sldMk cId="2147678716" sldId="794"/>
            <ac:picMk id="11" creationId="{4A2A3E7B-CD0A-4414-878E-847E3C5AD30D}"/>
          </ac:picMkLst>
        </pc:picChg>
        <pc:picChg chg="add mod">
          <ac:chgData name="강석진" userId="4a6c54cf-456d-4ea7-9f86-07e723752c29" providerId="ADAL" clId="{B7A2395C-CEA0-40B1-914E-F1AC544BA1A8}" dt="2022-01-20T06:15:45.437" v="2904" actId="1076"/>
          <ac:picMkLst>
            <pc:docMk/>
            <pc:sldMk cId="2147678716" sldId="794"/>
            <ac:picMk id="13" creationId="{545B5647-BF56-4E93-B31A-3E31EB0698AC}"/>
          </ac:picMkLst>
        </pc:picChg>
        <pc:picChg chg="add del">
          <ac:chgData name="강석진" userId="4a6c54cf-456d-4ea7-9f86-07e723752c29" providerId="ADAL" clId="{B7A2395C-CEA0-40B1-914E-F1AC544BA1A8}" dt="2022-01-20T06:16:14.743" v="2906" actId="22"/>
          <ac:picMkLst>
            <pc:docMk/>
            <pc:sldMk cId="2147678716" sldId="794"/>
            <ac:picMk id="15" creationId="{8126A185-E47C-452F-9833-362EFCA31FE2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3941657246" sldId="794"/>
        </pc:sldMkLst>
      </pc:sldChg>
      <pc:sldChg chg="addSp delSp modSp add mod">
        <pc:chgData name="강석진" userId="4a6c54cf-456d-4ea7-9f86-07e723752c29" providerId="ADAL" clId="{B7A2395C-CEA0-40B1-914E-F1AC544BA1A8}" dt="2022-01-20T07:01:20.020" v="5137" actId="1076"/>
        <pc:sldMkLst>
          <pc:docMk/>
          <pc:sldMk cId="2186633784" sldId="795"/>
        </pc:sldMkLst>
        <pc:spChg chg="mod">
          <ac:chgData name="강석진" userId="4a6c54cf-456d-4ea7-9f86-07e723752c29" providerId="ADAL" clId="{B7A2395C-CEA0-40B1-914E-F1AC544BA1A8}" dt="2022-01-20T06:59:02.152" v="5134" actId="15"/>
          <ac:spMkLst>
            <pc:docMk/>
            <pc:sldMk cId="2186633784" sldId="795"/>
            <ac:spMk id="5" creationId="{2F796BF0-867B-4D80-A8D3-77437155F788}"/>
          </ac:spMkLst>
        </pc:spChg>
        <pc:picChg chg="add del mod">
          <ac:chgData name="강석진" userId="4a6c54cf-456d-4ea7-9f86-07e723752c29" providerId="ADAL" clId="{B7A2395C-CEA0-40B1-914E-F1AC544BA1A8}" dt="2022-01-20T06:26:15.264" v="3718" actId="478"/>
          <ac:picMkLst>
            <pc:docMk/>
            <pc:sldMk cId="2186633784" sldId="795"/>
            <ac:picMk id="4" creationId="{6B01CD36-0FC3-412D-90A4-EF0D4C515E9F}"/>
          </ac:picMkLst>
        </pc:picChg>
        <pc:picChg chg="add mod ord">
          <ac:chgData name="강석진" userId="4a6c54cf-456d-4ea7-9f86-07e723752c29" providerId="ADAL" clId="{B7A2395C-CEA0-40B1-914E-F1AC544BA1A8}" dt="2022-01-20T07:01:18.684" v="5136" actId="1076"/>
          <ac:picMkLst>
            <pc:docMk/>
            <pc:sldMk cId="2186633784" sldId="795"/>
            <ac:picMk id="7" creationId="{D0FDD3BF-F803-4316-99DE-58EEE25A03C6}"/>
          </ac:picMkLst>
        </pc:picChg>
        <pc:picChg chg="add del mod">
          <ac:chgData name="강석진" userId="4a6c54cf-456d-4ea7-9f86-07e723752c29" providerId="ADAL" clId="{B7A2395C-CEA0-40B1-914E-F1AC544BA1A8}" dt="2022-01-20T06:25:33.359" v="3694" actId="478"/>
          <ac:picMkLst>
            <pc:docMk/>
            <pc:sldMk cId="2186633784" sldId="795"/>
            <ac:picMk id="9" creationId="{AF36A397-8902-455C-ADB2-92591D036A2D}"/>
          </ac:picMkLst>
        </pc:picChg>
        <pc:picChg chg="del">
          <ac:chgData name="강석진" userId="4a6c54cf-456d-4ea7-9f86-07e723752c29" providerId="ADAL" clId="{B7A2395C-CEA0-40B1-914E-F1AC544BA1A8}" dt="2022-01-20T06:16:59.338" v="3029" actId="478"/>
          <ac:picMkLst>
            <pc:docMk/>
            <pc:sldMk cId="2186633784" sldId="795"/>
            <ac:picMk id="11" creationId="{4A2A3E7B-CD0A-4414-878E-847E3C5AD30D}"/>
          </ac:picMkLst>
        </pc:picChg>
        <pc:picChg chg="add del mod">
          <ac:chgData name="강석진" userId="4a6c54cf-456d-4ea7-9f86-07e723752c29" providerId="ADAL" clId="{B7A2395C-CEA0-40B1-914E-F1AC544BA1A8}" dt="2022-01-20T07:01:12.958" v="5135" actId="1076"/>
          <ac:picMkLst>
            <pc:docMk/>
            <pc:sldMk cId="2186633784" sldId="795"/>
            <ac:picMk id="12" creationId="{13D52DBB-6629-46A7-AA84-BEF9574CFD2B}"/>
          </ac:picMkLst>
        </pc:picChg>
        <pc:picChg chg="del">
          <ac:chgData name="강석진" userId="4a6c54cf-456d-4ea7-9f86-07e723752c29" providerId="ADAL" clId="{B7A2395C-CEA0-40B1-914E-F1AC544BA1A8}" dt="2022-01-20T06:17:20.623" v="3034" actId="478"/>
          <ac:picMkLst>
            <pc:docMk/>
            <pc:sldMk cId="2186633784" sldId="795"/>
            <ac:picMk id="13" creationId="{545B5647-BF56-4E93-B31A-3E31EB0698AC}"/>
          </ac:picMkLst>
        </pc:picChg>
        <pc:picChg chg="add mod">
          <ac:chgData name="강석진" userId="4a6c54cf-456d-4ea7-9f86-07e723752c29" providerId="ADAL" clId="{B7A2395C-CEA0-40B1-914E-F1AC544BA1A8}" dt="2022-01-20T07:01:20.020" v="5137" actId="1076"/>
          <ac:picMkLst>
            <pc:docMk/>
            <pc:sldMk cId="2186633784" sldId="795"/>
            <ac:picMk id="15" creationId="{DC681F49-2E3F-406D-8FF9-9AEB2A1D0C23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3435868133" sldId="795"/>
        </pc:sldMkLst>
      </pc:sldChg>
      <pc:sldChg chg="modSp add del mod">
        <pc:chgData name="강석진" userId="4a6c54cf-456d-4ea7-9f86-07e723752c29" providerId="ADAL" clId="{B7A2395C-CEA0-40B1-914E-F1AC544BA1A8}" dt="2022-01-20T06:16:41.817" v="2971" actId="47"/>
        <pc:sldMkLst>
          <pc:docMk/>
          <pc:sldMk cId="3763867338" sldId="795"/>
        </pc:sldMkLst>
        <pc:spChg chg="mod">
          <ac:chgData name="강석진" userId="4a6c54cf-456d-4ea7-9f86-07e723752c29" providerId="ADAL" clId="{B7A2395C-CEA0-40B1-914E-F1AC544BA1A8}" dt="2022-01-20T06:16:39.940" v="2970" actId="20577"/>
          <ac:spMkLst>
            <pc:docMk/>
            <pc:sldMk cId="3763867338" sldId="795"/>
            <ac:spMk id="5" creationId="{2F796BF0-867B-4D80-A8D3-77437155F788}"/>
          </ac:spMkLst>
        </pc:sp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540321186" sldId="796"/>
        </pc:sldMkLst>
      </pc:sldChg>
      <pc:sldChg chg="addSp delSp modSp add mod">
        <pc:chgData name="강석진" userId="4a6c54cf-456d-4ea7-9f86-07e723752c29" providerId="ADAL" clId="{B7A2395C-CEA0-40B1-914E-F1AC544BA1A8}" dt="2022-01-20T07:06:13.449" v="5438" actId="20577"/>
        <pc:sldMkLst>
          <pc:docMk/>
          <pc:sldMk cId="1685190932" sldId="796"/>
        </pc:sldMkLst>
        <pc:spChg chg="mod">
          <ac:chgData name="강석진" userId="4a6c54cf-456d-4ea7-9f86-07e723752c29" providerId="ADAL" clId="{B7A2395C-CEA0-40B1-914E-F1AC544BA1A8}" dt="2022-01-20T06:24:13.717" v="3526"/>
          <ac:spMkLst>
            <pc:docMk/>
            <pc:sldMk cId="1685190932" sldId="796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7:06:13.449" v="5438" actId="20577"/>
          <ac:spMkLst>
            <pc:docMk/>
            <pc:sldMk cId="1685190932" sldId="796"/>
            <ac:spMk id="5" creationId="{2F796BF0-867B-4D80-A8D3-77437155F788}"/>
          </ac:spMkLst>
        </pc:spChg>
        <pc:spChg chg="add del mod">
          <ac:chgData name="강석진" userId="4a6c54cf-456d-4ea7-9f86-07e723752c29" providerId="ADAL" clId="{B7A2395C-CEA0-40B1-914E-F1AC544BA1A8}" dt="2022-01-20T06:33:48.323" v="4316"/>
          <ac:spMkLst>
            <pc:docMk/>
            <pc:sldMk cId="1685190932" sldId="796"/>
            <ac:spMk id="10" creationId="{7F1E8272-E5AC-483F-99CC-2C95D4367D69}"/>
          </ac:spMkLst>
        </pc:spChg>
        <pc:picChg chg="add mod">
          <ac:chgData name="강석진" userId="4a6c54cf-456d-4ea7-9f86-07e723752c29" providerId="ADAL" clId="{B7A2395C-CEA0-40B1-914E-F1AC544BA1A8}" dt="2022-01-20T06:33:28.052" v="4310" actId="1076"/>
          <ac:picMkLst>
            <pc:docMk/>
            <pc:sldMk cId="1685190932" sldId="796"/>
            <ac:picMk id="4" creationId="{C3C200F2-54CD-4834-9ACF-FBD87BDE26CC}"/>
          </ac:picMkLst>
        </pc:picChg>
        <pc:picChg chg="add del">
          <ac:chgData name="강석진" userId="4a6c54cf-456d-4ea7-9f86-07e723752c29" providerId="ADAL" clId="{B7A2395C-CEA0-40B1-914E-F1AC544BA1A8}" dt="2022-01-20T06:26:55.926" v="3741" actId="478"/>
          <ac:picMkLst>
            <pc:docMk/>
            <pc:sldMk cId="1685190932" sldId="796"/>
            <ac:picMk id="7" creationId="{DAE3454F-0207-484C-A814-12DA032DE20E}"/>
          </ac:picMkLst>
        </pc:picChg>
        <pc:picChg chg="add del mod">
          <ac:chgData name="강석진" userId="4a6c54cf-456d-4ea7-9f86-07e723752c29" providerId="ADAL" clId="{B7A2395C-CEA0-40B1-914E-F1AC544BA1A8}" dt="2022-01-20T06:33:35.740" v="4314" actId="478"/>
          <ac:picMkLst>
            <pc:docMk/>
            <pc:sldMk cId="1685190932" sldId="796"/>
            <ac:picMk id="9" creationId="{C56BAE89-9ED2-410A-A2AA-A329DFCC28F9}"/>
          </ac:picMkLst>
        </pc:picChg>
      </pc:sldChg>
      <pc:sldChg chg="delSp add del mod">
        <pc:chgData name="강석진" userId="4a6c54cf-456d-4ea7-9f86-07e723752c29" providerId="ADAL" clId="{B7A2395C-CEA0-40B1-914E-F1AC544BA1A8}" dt="2022-01-20T06:18:53.797" v="3053" actId="47"/>
        <pc:sldMkLst>
          <pc:docMk/>
          <pc:sldMk cId="4158963580" sldId="796"/>
        </pc:sldMkLst>
        <pc:picChg chg="del">
          <ac:chgData name="강석진" userId="4a6c54cf-456d-4ea7-9f86-07e723752c29" providerId="ADAL" clId="{B7A2395C-CEA0-40B1-914E-F1AC544BA1A8}" dt="2022-01-20T06:18:40.774" v="3052" actId="478"/>
          <ac:picMkLst>
            <pc:docMk/>
            <pc:sldMk cId="4158963580" sldId="796"/>
            <ac:picMk id="4" creationId="{6B01CD36-0FC3-412D-90A4-EF0D4C515E9F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661030915" sldId="797"/>
        </pc:sldMkLst>
      </pc:sldChg>
      <pc:sldChg chg="addSp delSp modSp add mod">
        <pc:chgData name="강석진" userId="4a6c54cf-456d-4ea7-9f86-07e723752c29" providerId="ADAL" clId="{B7A2395C-CEA0-40B1-914E-F1AC544BA1A8}" dt="2022-01-20T06:53:28.528" v="5034"/>
        <pc:sldMkLst>
          <pc:docMk/>
          <pc:sldMk cId="1237520224" sldId="797"/>
        </pc:sldMkLst>
        <pc:spChg chg="mod">
          <ac:chgData name="강석진" userId="4a6c54cf-456d-4ea7-9f86-07e723752c29" providerId="ADAL" clId="{B7A2395C-CEA0-40B1-914E-F1AC544BA1A8}" dt="2022-01-20T06:41:17.625" v="4735"/>
          <ac:spMkLst>
            <pc:docMk/>
            <pc:sldMk cId="1237520224" sldId="797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49:59.336" v="5032"/>
          <ac:spMkLst>
            <pc:docMk/>
            <pc:sldMk cId="1237520224" sldId="797"/>
            <ac:spMk id="5" creationId="{2F796BF0-867B-4D80-A8D3-77437155F788}"/>
          </ac:spMkLst>
        </pc:spChg>
        <pc:spChg chg="add mod">
          <ac:chgData name="강석진" userId="4a6c54cf-456d-4ea7-9f86-07e723752c29" providerId="ADAL" clId="{B7A2395C-CEA0-40B1-914E-F1AC544BA1A8}" dt="2022-01-20T06:30:54.343" v="3821" actId="1076"/>
          <ac:spMkLst>
            <pc:docMk/>
            <pc:sldMk cId="1237520224" sldId="797"/>
            <ac:spMk id="12" creationId="{1AB3896C-5A48-4D41-99C8-B044F3DC02C3}"/>
          </ac:spMkLst>
        </pc:spChg>
        <pc:spChg chg="add mod">
          <ac:chgData name="강석진" userId="4a6c54cf-456d-4ea7-9f86-07e723752c29" providerId="ADAL" clId="{B7A2395C-CEA0-40B1-914E-F1AC544BA1A8}" dt="2022-01-20T06:31:07.142" v="3833" actId="1076"/>
          <ac:spMkLst>
            <pc:docMk/>
            <pc:sldMk cId="1237520224" sldId="797"/>
            <ac:spMk id="13" creationId="{705A4D51-6DD3-45E9-8199-7EF93E123309}"/>
          </ac:spMkLst>
        </pc:spChg>
        <pc:spChg chg="add del mod">
          <ac:chgData name="강석진" userId="4a6c54cf-456d-4ea7-9f86-07e723752c29" providerId="ADAL" clId="{B7A2395C-CEA0-40B1-914E-F1AC544BA1A8}" dt="2022-01-20T06:37:23.965" v="4414"/>
          <ac:spMkLst>
            <pc:docMk/>
            <pc:sldMk cId="1237520224" sldId="797"/>
            <ac:spMk id="14" creationId="{532B599B-E7FB-4400-A343-4502E40E7677}"/>
          </ac:spMkLst>
        </pc:spChg>
        <pc:spChg chg="add del mod">
          <ac:chgData name="강석진" userId="4a6c54cf-456d-4ea7-9f86-07e723752c29" providerId="ADAL" clId="{B7A2395C-CEA0-40B1-914E-F1AC544BA1A8}" dt="2022-01-20T06:53:28.528" v="5034"/>
          <ac:spMkLst>
            <pc:docMk/>
            <pc:sldMk cId="1237520224" sldId="797"/>
            <ac:spMk id="25" creationId="{EF1485A4-2FE8-4597-9A89-C7C6443692A2}"/>
          </ac:spMkLst>
        </pc:spChg>
        <pc:picChg chg="del">
          <ac:chgData name="강석진" userId="4a6c54cf-456d-4ea7-9f86-07e723752c29" providerId="ADAL" clId="{B7A2395C-CEA0-40B1-914E-F1AC544BA1A8}" dt="2022-01-20T06:27:01.844" v="3753" actId="478"/>
          <ac:picMkLst>
            <pc:docMk/>
            <pc:sldMk cId="1237520224" sldId="797"/>
            <ac:picMk id="4" creationId="{C3C200F2-54CD-4834-9ACF-FBD87BDE26CC}"/>
          </ac:picMkLst>
        </pc:picChg>
        <pc:picChg chg="add del mod">
          <ac:chgData name="강석진" userId="4a6c54cf-456d-4ea7-9f86-07e723752c29" providerId="ADAL" clId="{B7A2395C-CEA0-40B1-914E-F1AC544BA1A8}" dt="2022-01-20T06:27:33.722" v="3759" actId="478"/>
          <ac:picMkLst>
            <pc:docMk/>
            <pc:sldMk cId="1237520224" sldId="797"/>
            <ac:picMk id="6" creationId="{BDA8459D-CD07-40BA-A4C6-A5FD230BA030}"/>
          </ac:picMkLst>
        </pc:picChg>
        <pc:picChg chg="add del mod">
          <ac:chgData name="강석진" userId="4a6c54cf-456d-4ea7-9f86-07e723752c29" providerId="ADAL" clId="{B7A2395C-CEA0-40B1-914E-F1AC544BA1A8}" dt="2022-01-20T06:38:12.007" v="4509" actId="478"/>
          <ac:picMkLst>
            <pc:docMk/>
            <pc:sldMk cId="1237520224" sldId="797"/>
            <ac:picMk id="8" creationId="{66432B50-C62F-4425-AA61-78625B75ECC3}"/>
          </ac:picMkLst>
        </pc:picChg>
        <pc:picChg chg="add del mod">
          <ac:chgData name="강석진" userId="4a6c54cf-456d-4ea7-9f86-07e723752c29" providerId="ADAL" clId="{B7A2395C-CEA0-40B1-914E-F1AC544BA1A8}" dt="2022-01-20T06:29:12.056" v="3793" actId="478"/>
          <ac:picMkLst>
            <pc:docMk/>
            <pc:sldMk cId="1237520224" sldId="797"/>
            <ac:picMk id="9" creationId="{960C6C69-59B7-486E-9FD3-14EAE87E970E}"/>
          </ac:picMkLst>
        </pc:picChg>
        <pc:picChg chg="add del mod">
          <ac:chgData name="강석진" userId="4a6c54cf-456d-4ea7-9f86-07e723752c29" providerId="ADAL" clId="{B7A2395C-CEA0-40B1-914E-F1AC544BA1A8}" dt="2022-01-20T06:40:15.070" v="4519" actId="478"/>
          <ac:picMkLst>
            <pc:docMk/>
            <pc:sldMk cId="1237520224" sldId="797"/>
            <ac:picMk id="11" creationId="{A4B77590-F1D2-4785-B947-78B42933964B}"/>
          </ac:picMkLst>
        </pc:picChg>
        <pc:picChg chg="add del">
          <ac:chgData name="강석진" userId="4a6c54cf-456d-4ea7-9f86-07e723752c29" providerId="ADAL" clId="{B7A2395C-CEA0-40B1-914E-F1AC544BA1A8}" dt="2022-01-20T06:38:33.597" v="4511" actId="478"/>
          <ac:picMkLst>
            <pc:docMk/>
            <pc:sldMk cId="1237520224" sldId="797"/>
            <ac:picMk id="16" creationId="{87A1AB34-3257-4AB9-93EE-70D8E2E9A9A8}"/>
          </ac:picMkLst>
        </pc:picChg>
        <pc:picChg chg="add del mod">
          <ac:chgData name="강석진" userId="4a6c54cf-456d-4ea7-9f86-07e723752c29" providerId="ADAL" clId="{B7A2395C-CEA0-40B1-914E-F1AC544BA1A8}" dt="2022-01-20T06:40:25.710" v="4525" actId="478"/>
          <ac:picMkLst>
            <pc:docMk/>
            <pc:sldMk cId="1237520224" sldId="797"/>
            <ac:picMk id="18" creationId="{27381698-87DF-44B3-95E9-FDBC00B06B3A}"/>
          </ac:picMkLst>
        </pc:picChg>
        <pc:picChg chg="add mod">
          <ac:chgData name="강석진" userId="4a6c54cf-456d-4ea7-9f86-07e723752c29" providerId="ADAL" clId="{B7A2395C-CEA0-40B1-914E-F1AC544BA1A8}" dt="2022-01-20T06:40:24.976" v="4523" actId="1076"/>
          <ac:picMkLst>
            <pc:docMk/>
            <pc:sldMk cId="1237520224" sldId="797"/>
            <ac:picMk id="20" creationId="{77A344D2-0D78-4983-8240-6A306D3E30A3}"/>
          </ac:picMkLst>
        </pc:picChg>
        <pc:picChg chg="add del mod">
          <ac:chgData name="강석진" userId="4a6c54cf-456d-4ea7-9f86-07e723752c29" providerId="ADAL" clId="{B7A2395C-CEA0-40B1-914E-F1AC544BA1A8}" dt="2022-01-20T06:49:37.212" v="4951" actId="478"/>
          <ac:picMkLst>
            <pc:docMk/>
            <pc:sldMk cId="1237520224" sldId="797"/>
            <ac:picMk id="22" creationId="{41EBA7B4-BAC3-40D5-B280-93B08A4D594F}"/>
          </ac:picMkLst>
        </pc:picChg>
        <pc:picChg chg="add mod">
          <ac:chgData name="강석진" userId="4a6c54cf-456d-4ea7-9f86-07e723752c29" providerId="ADAL" clId="{B7A2395C-CEA0-40B1-914E-F1AC544BA1A8}" dt="2022-01-20T06:49:44.414" v="4956" actId="1076"/>
          <ac:picMkLst>
            <pc:docMk/>
            <pc:sldMk cId="1237520224" sldId="797"/>
            <ac:picMk id="24" creationId="{8F6BB018-B190-42F3-B066-8D67FD864DC5}"/>
          </ac:picMkLst>
        </pc:picChg>
      </pc:sldChg>
      <pc:sldChg chg="addSp delSp modSp add mod">
        <pc:chgData name="강석진" userId="4a6c54cf-456d-4ea7-9f86-07e723752c29" providerId="ADAL" clId="{B7A2395C-CEA0-40B1-914E-F1AC544BA1A8}" dt="2022-01-20T06:41:13.681" v="4726" actId="20577"/>
        <pc:sldMkLst>
          <pc:docMk/>
          <pc:sldMk cId="3367070523" sldId="798"/>
        </pc:sldMkLst>
        <pc:spChg chg="mod">
          <ac:chgData name="강석진" userId="4a6c54cf-456d-4ea7-9f86-07e723752c29" providerId="ADAL" clId="{B7A2395C-CEA0-40B1-914E-F1AC544BA1A8}" dt="2022-01-20T06:41:13.681" v="4726" actId="20577"/>
          <ac:spMkLst>
            <pc:docMk/>
            <pc:sldMk cId="3367070523" sldId="798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38:06.113" v="4508" actId="1037"/>
          <ac:spMkLst>
            <pc:docMk/>
            <pc:sldMk cId="3367070523" sldId="798"/>
            <ac:spMk id="5" creationId="{2F796BF0-867B-4D80-A8D3-77437155F788}"/>
          </ac:spMkLst>
        </pc:spChg>
        <pc:spChg chg="add mod">
          <ac:chgData name="강석진" userId="4a6c54cf-456d-4ea7-9f86-07e723752c29" providerId="ADAL" clId="{B7A2395C-CEA0-40B1-914E-F1AC544BA1A8}" dt="2022-01-20T06:38:06.113" v="4508" actId="1037"/>
          <ac:spMkLst>
            <pc:docMk/>
            <pc:sldMk cId="3367070523" sldId="798"/>
            <ac:spMk id="17" creationId="{E2EBF899-94DB-4F5B-A51E-151323E62D47}"/>
          </ac:spMkLst>
        </pc:spChg>
        <pc:spChg chg="add mod">
          <ac:chgData name="강석진" userId="4a6c54cf-456d-4ea7-9f86-07e723752c29" providerId="ADAL" clId="{B7A2395C-CEA0-40B1-914E-F1AC544BA1A8}" dt="2022-01-20T06:38:06.113" v="4508" actId="1037"/>
          <ac:spMkLst>
            <pc:docMk/>
            <pc:sldMk cId="3367070523" sldId="798"/>
            <ac:spMk id="18" creationId="{F9CC9C7C-2E26-4D5B-80DF-B86C418EBB7A}"/>
          </ac:spMkLst>
        </pc:spChg>
        <pc:spChg chg="add mod">
          <ac:chgData name="강석진" userId="4a6c54cf-456d-4ea7-9f86-07e723752c29" providerId="ADAL" clId="{B7A2395C-CEA0-40B1-914E-F1AC544BA1A8}" dt="2022-01-20T06:38:06.113" v="4508" actId="1037"/>
          <ac:spMkLst>
            <pc:docMk/>
            <pc:sldMk cId="3367070523" sldId="798"/>
            <ac:spMk id="19" creationId="{9EDBA287-47E3-4F7B-8A2C-FECC4EE330CC}"/>
          </ac:spMkLst>
        </pc:spChg>
        <pc:spChg chg="add mod">
          <ac:chgData name="강석진" userId="4a6c54cf-456d-4ea7-9f86-07e723752c29" providerId="ADAL" clId="{B7A2395C-CEA0-40B1-914E-F1AC544BA1A8}" dt="2022-01-20T06:38:06.113" v="4508" actId="1037"/>
          <ac:spMkLst>
            <pc:docMk/>
            <pc:sldMk cId="3367070523" sldId="798"/>
            <ac:spMk id="20" creationId="{D88B8971-739E-4DE3-92B7-AE98BA4E0E01}"/>
          </ac:spMkLst>
        </pc:spChg>
        <pc:picChg chg="del">
          <ac:chgData name="강석진" userId="4a6c54cf-456d-4ea7-9f86-07e723752c29" providerId="ADAL" clId="{B7A2395C-CEA0-40B1-914E-F1AC544BA1A8}" dt="2022-01-20T06:33:54.360" v="4329" actId="478"/>
          <ac:picMkLst>
            <pc:docMk/>
            <pc:sldMk cId="3367070523" sldId="798"/>
            <ac:picMk id="4" creationId="{C3C200F2-54CD-4834-9ACF-FBD87BDE26CC}"/>
          </ac:picMkLst>
        </pc:picChg>
        <pc:picChg chg="add del mod">
          <ac:chgData name="강석진" userId="4a6c54cf-456d-4ea7-9f86-07e723752c29" providerId="ADAL" clId="{B7A2395C-CEA0-40B1-914E-F1AC544BA1A8}" dt="2022-01-20T06:34:29.650" v="4338" actId="478"/>
          <ac:picMkLst>
            <pc:docMk/>
            <pc:sldMk cId="3367070523" sldId="798"/>
            <ac:picMk id="6" creationId="{8C6F30C7-D9B2-4D2D-AD86-ACAF7541C78A}"/>
          </ac:picMkLst>
        </pc:picChg>
        <pc:picChg chg="add del mod ord">
          <ac:chgData name="강석진" userId="4a6c54cf-456d-4ea7-9f86-07e723752c29" providerId="ADAL" clId="{B7A2395C-CEA0-40B1-914E-F1AC544BA1A8}" dt="2022-01-20T06:36:18.786" v="4379" actId="478"/>
          <ac:picMkLst>
            <pc:docMk/>
            <pc:sldMk cId="3367070523" sldId="798"/>
            <ac:picMk id="8" creationId="{0B2915E4-8352-4419-ACD1-6DF21D700F86}"/>
          </ac:picMkLst>
        </pc:picChg>
        <pc:picChg chg="add del mod">
          <ac:chgData name="강석진" userId="4a6c54cf-456d-4ea7-9f86-07e723752c29" providerId="ADAL" clId="{B7A2395C-CEA0-40B1-914E-F1AC544BA1A8}" dt="2022-01-20T06:35:11.607" v="4347" actId="478"/>
          <ac:picMkLst>
            <pc:docMk/>
            <pc:sldMk cId="3367070523" sldId="798"/>
            <ac:picMk id="10" creationId="{6B8318B6-483A-4FFF-8A2E-0F0CE7C14EC6}"/>
          </ac:picMkLst>
        </pc:picChg>
        <pc:picChg chg="add mod">
          <ac:chgData name="강석진" userId="4a6c54cf-456d-4ea7-9f86-07e723752c29" providerId="ADAL" clId="{B7A2395C-CEA0-40B1-914E-F1AC544BA1A8}" dt="2022-01-20T06:38:06.113" v="4508" actId="1037"/>
          <ac:picMkLst>
            <pc:docMk/>
            <pc:sldMk cId="3367070523" sldId="798"/>
            <ac:picMk id="12" creationId="{3FC0CBCB-BA4D-4E64-BEBD-32B590395C90}"/>
          </ac:picMkLst>
        </pc:picChg>
        <pc:picChg chg="add mod">
          <ac:chgData name="강석진" userId="4a6c54cf-456d-4ea7-9f86-07e723752c29" providerId="ADAL" clId="{B7A2395C-CEA0-40B1-914E-F1AC544BA1A8}" dt="2022-01-20T06:38:06.113" v="4508" actId="1037"/>
          <ac:picMkLst>
            <pc:docMk/>
            <pc:sldMk cId="3367070523" sldId="798"/>
            <ac:picMk id="13" creationId="{7E651B47-0BDA-4DD6-9C6F-AC68D899E0D9}"/>
          </ac:picMkLst>
        </pc:picChg>
        <pc:picChg chg="add mod">
          <ac:chgData name="강석진" userId="4a6c54cf-456d-4ea7-9f86-07e723752c29" providerId="ADAL" clId="{B7A2395C-CEA0-40B1-914E-F1AC544BA1A8}" dt="2022-01-20T06:38:06.113" v="4508" actId="1037"/>
          <ac:picMkLst>
            <pc:docMk/>
            <pc:sldMk cId="3367070523" sldId="798"/>
            <ac:picMk id="14" creationId="{D7ED2035-3058-418A-B932-36E606F70B10}"/>
          </ac:picMkLst>
        </pc:picChg>
        <pc:picChg chg="add mod">
          <ac:chgData name="강석진" userId="4a6c54cf-456d-4ea7-9f86-07e723752c29" providerId="ADAL" clId="{B7A2395C-CEA0-40B1-914E-F1AC544BA1A8}" dt="2022-01-20T06:38:06.113" v="4508" actId="1037"/>
          <ac:picMkLst>
            <pc:docMk/>
            <pc:sldMk cId="3367070523" sldId="798"/>
            <ac:picMk id="16" creationId="{1DB4CA45-A03C-42B5-9BDD-708BA34A540A}"/>
          </ac:picMkLst>
        </pc:picChg>
      </pc:sldChg>
      <pc:sldChg chg="add del">
        <pc:chgData name="강석진" userId="4a6c54cf-456d-4ea7-9f86-07e723752c29" providerId="ADAL" clId="{B7A2395C-CEA0-40B1-914E-F1AC544BA1A8}" dt="2022-01-19T06:39:30.146" v="18" actId="47"/>
        <pc:sldMkLst>
          <pc:docMk/>
          <pc:sldMk cId="1261984770" sldId="799"/>
        </pc:sldMkLst>
      </pc:sldChg>
      <pc:sldChg chg="addSp delSp modSp add mod">
        <pc:chgData name="강석진" userId="4a6c54cf-456d-4ea7-9f86-07e723752c29" providerId="ADAL" clId="{B7A2395C-CEA0-40B1-914E-F1AC544BA1A8}" dt="2022-01-20T06:56:45.535" v="5120" actId="14100"/>
        <pc:sldMkLst>
          <pc:docMk/>
          <pc:sldMk cId="2745756146" sldId="799"/>
        </pc:sldMkLst>
        <pc:spChg chg="mod">
          <ac:chgData name="강석진" userId="4a6c54cf-456d-4ea7-9f86-07e723752c29" providerId="ADAL" clId="{B7A2395C-CEA0-40B1-914E-F1AC544BA1A8}" dt="2022-01-20T06:41:19.998" v="4743"/>
          <ac:spMkLst>
            <pc:docMk/>
            <pc:sldMk cId="2745756146" sldId="799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48:45.551" v="4947" actId="20577"/>
          <ac:spMkLst>
            <pc:docMk/>
            <pc:sldMk cId="2745756146" sldId="799"/>
            <ac:spMk id="5" creationId="{2F796BF0-867B-4D80-A8D3-77437155F788}"/>
          </ac:spMkLst>
        </pc:spChg>
        <pc:spChg chg="del">
          <ac:chgData name="강석진" userId="4a6c54cf-456d-4ea7-9f86-07e723752c29" providerId="ADAL" clId="{B7A2395C-CEA0-40B1-914E-F1AC544BA1A8}" dt="2022-01-20T06:41:22.428" v="4745" actId="478"/>
          <ac:spMkLst>
            <pc:docMk/>
            <pc:sldMk cId="2745756146" sldId="799"/>
            <ac:spMk id="12" creationId="{1AB3896C-5A48-4D41-99C8-B044F3DC02C3}"/>
          </ac:spMkLst>
        </pc:spChg>
        <pc:spChg chg="del">
          <ac:chgData name="강석진" userId="4a6c54cf-456d-4ea7-9f86-07e723752c29" providerId="ADAL" clId="{B7A2395C-CEA0-40B1-914E-F1AC544BA1A8}" dt="2022-01-20T06:41:22.428" v="4745" actId="478"/>
          <ac:spMkLst>
            <pc:docMk/>
            <pc:sldMk cId="2745756146" sldId="799"/>
            <ac:spMk id="13" creationId="{705A4D51-6DD3-45E9-8199-7EF93E123309}"/>
          </ac:spMkLst>
        </pc:spChg>
        <pc:spChg chg="add mod">
          <ac:chgData name="강석진" userId="4a6c54cf-456d-4ea7-9f86-07e723752c29" providerId="ADAL" clId="{B7A2395C-CEA0-40B1-914E-F1AC544BA1A8}" dt="2022-01-20T06:48:08.218" v="4881" actId="1076"/>
          <ac:spMkLst>
            <pc:docMk/>
            <pc:sldMk cId="2745756146" sldId="799"/>
            <ac:spMk id="15" creationId="{30120C69-DD60-400B-AADA-21FB772E0FC0}"/>
          </ac:spMkLst>
        </pc:spChg>
        <pc:spChg chg="add mod">
          <ac:chgData name="강석진" userId="4a6c54cf-456d-4ea7-9f86-07e723752c29" providerId="ADAL" clId="{B7A2395C-CEA0-40B1-914E-F1AC544BA1A8}" dt="2022-01-20T06:48:08.218" v="4881" actId="1076"/>
          <ac:spMkLst>
            <pc:docMk/>
            <pc:sldMk cId="2745756146" sldId="799"/>
            <ac:spMk id="16" creationId="{5DB5EC8C-E529-4843-B7A4-8D989D113744}"/>
          </ac:spMkLst>
        </pc:spChg>
        <pc:spChg chg="add mod">
          <ac:chgData name="강석진" userId="4a6c54cf-456d-4ea7-9f86-07e723752c29" providerId="ADAL" clId="{B7A2395C-CEA0-40B1-914E-F1AC544BA1A8}" dt="2022-01-20T06:56:20.888" v="5118" actId="20577"/>
          <ac:spMkLst>
            <pc:docMk/>
            <pc:sldMk cId="2745756146" sldId="799"/>
            <ac:spMk id="17" creationId="{433F12DE-D18F-48B9-89E8-6DAAE54F4198}"/>
          </ac:spMkLst>
        </pc:spChg>
        <pc:picChg chg="add del mod">
          <ac:chgData name="강석진" userId="4a6c54cf-456d-4ea7-9f86-07e723752c29" providerId="ADAL" clId="{B7A2395C-CEA0-40B1-914E-F1AC544BA1A8}" dt="2022-01-20T06:45:09.219" v="4765" actId="478"/>
          <ac:picMkLst>
            <pc:docMk/>
            <pc:sldMk cId="2745756146" sldId="799"/>
            <ac:picMk id="4" creationId="{DB265C8B-4A08-47B6-A929-359C1513EA12}"/>
          </ac:picMkLst>
        </pc:picChg>
        <pc:picChg chg="add mod ord">
          <ac:chgData name="강석진" userId="4a6c54cf-456d-4ea7-9f86-07e723752c29" providerId="ADAL" clId="{B7A2395C-CEA0-40B1-914E-F1AC544BA1A8}" dt="2022-01-20T06:48:08.218" v="4881" actId="1076"/>
          <ac:picMkLst>
            <pc:docMk/>
            <pc:sldMk cId="2745756146" sldId="799"/>
            <ac:picMk id="7" creationId="{E93E6C4B-34F8-431D-A3C7-6B8B2A724478}"/>
          </ac:picMkLst>
        </pc:picChg>
        <pc:picChg chg="add mod">
          <ac:chgData name="강석진" userId="4a6c54cf-456d-4ea7-9f86-07e723752c29" providerId="ADAL" clId="{B7A2395C-CEA0-40B1-914E-F1AC544BA1A8}" dt="2022-01-20T06:48:08.218" v="4881" actId="1076"/>
          <ac:picMkLst>
            <pc:docMk/>
            <pc:sldMk cId="2745756146" sldId="799"/>
            <ac:picMk id="9" creationId="{630345BE-2399-4AFE-92E1-40FA9AF480BF}"/>
          </ac:picMkLst>
        </pc:picChg>
        <pc:picChg chg="add mod">
          <ac:chgData name="강석진" userId="4a6c54cf-456d-4ea7-9f86-07e723752c29" providerId="ADAL" clId="{B7A2395C-CEA0-40B1-914E-F1AC544BA1A8}" dt="2022-01-20T06:56:45.535" v="5120" actId="14100"/>
          <ac:picMkLst>
            <pc:docMk/>
            <pc:sldMk cId="2745756146" sldId="799"/>
            <ac:picMk id="11" creationId="{706BC707-8E7F-4FFA-9DB6-FA31225EFB1E}"/>
          </ac:picMkLst>
        </pc:picChg>
        <pc:picChg chg="del">
          <ac:chgData name="강석진" userId="4a6c54cf-456d-4ea7-9f86-07e723752c29" providerId="ADAL" clId="{B7A2395C-CEA0-40B1-914E-F1AC544BA1A8}" dt="2022-01-20T06:41:22.772" v="4746" actId="478"/>
          <ac:picMkLst>
            <pc:docMk/>
            <pc:sldMk cId="2745756146" sldId="799"/>
            <ac:picMk id="20" creationId="{77A344D2-0D78-4983-8240-6A306D3E30A3}"/>
          </ac:picMkLst>
        </pc:picChg>
      </pc:sldChg>
      <pc:sldChg chg="addSp delSp modSp add mod">
        <pc:chgData name="강석진" userId="4a6c54cf-456d-4ea7-9f86-07e723752c29" providerId="ADAL" clId="{B7A2395C-CEA0-40B1-914E-F1AC544BA1A8}" dt="2022-01-20T06:55:45.871" v="5112" actId="1076"/>
        <pc:sldMkLst>
          <pc:docMk/>
          <pc:sldMk cId="359348016" sldId="800"/>
        </pc:sldMkLst>
        <pc:spChg chg="mod">
          <ac:chgData name="강석진" userId="4a6c54cf-456d-4ea7-9f86-07e723752c29" providerId="ADAL" clId="{B7A2395C-CEA0-40B1-914E-F1AC544BA1A8}" dt="2022-01-20T06:53:34.719" v="5043"/>
          <ac:spMkLst>
            <pc:docMk/>
            <pc:sldMk cId="359348016" sldId="800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6:54:36.228" v="5059" actId="1076"/>
          <ac:spMkLst>
            <pc:docMk/>
            <pc:sldMk cId="359348016" sldId="800"/>
            <ac:spMk id="5" creationId="{2F796BF0-867B-4D80-A8D3-77437155F788}"/>
          </ac:spMkLst>
        </pc:spChg>
        <pc:spChg chg="del">
          <ac:chgData name="강석진" userId="4a6c54cf-456d-4ea7-9f86-07e723752c29" providerId="ADAL" clId="{B7A2395C-CEA0-40B1-914E-F1AC544BA1A8}" dt="2022-01-20T06:53:42.270" v="5047" actId="478"/>
          <ac:spMkLst>
            <pc:docMk/>
            <pc:sldMk cId="359348016" sldId="800"/>
            <ac:spMk id="12" creationId="{1AB3896C-5A48-4D41-99C8-B044F3DC02C3}"/>
          </ac:spMkLst>
        </pc:spChg>
        <pc:spChg chg="del">
          <ac:chgData name="강석진" userId="4a6c54cf-456d-4ea7-9f86-07e723752c29" providerId="ADAL" clId="{B7A2395C-CEA0-40B1-914E-F1AC544BA1A8}" dt="2022-01-20T06:53:43.238" v="5048" actId="478"/>
          <ac:spMkLst>
            <pc:docMk/>
            <pc:sldMk cId="359348016" sldId="800"/>
            <ac:spMk id="13" creationId="{705A4D51-6DD3-45E9-8199-7EF93E123309}"/>
          </ac:spMkLst>
        </pc:spChg>
        <pc:spChg chg="add mod">
          <ac:chgData name="강석진" userId="4a6c54cf-456d-4ea7-9f86-07e723752c29" providerId="ADAL" clId="{B7A2395C-CEA0-40B1-914E-F1AC544BA1A8}" dt="2022-01-20T06:55:12.955" v="5088" actId="14100"/>
          <ac:spMkLst>
            <pc:docMk/>
            <pc:sldMk cId="359348016" sldId="800"/>
            <ac:spMk id="19" creationId="{6BB2D19C-CA91-4ABB-97DA-EE33482700B3}"/>
          </ac:spMkLst>
        </pc:spChg>
        <pc:spChg chg="add mod">
          <ac:chgData name="강석진" userId="4a6c54cf-456d-4ea7-9f86-07e723752c29" providerId="ADAL" clId="{B7A2395C-CEA0-40B1-914E-F1AC544BA1A8}" dt="2022-01-20T06:55:31.548" v="5100" actId="20577"/>
          <ac:spMkLst>
            <pc:docMk/>
            <pc:sldMk cId="359348016" sldId="800"/>
            <ac:spMk id="21" creationId="{4B20C043-947F-473F-8533-5C3CA4CBAC49}"/>
          </ac:spMkLst>
        </pc:spChg>
        <pc:spChg chg="add mod">
          <ac:chgData name="강석진" userId="4a6c54cf-456d-4ea7-9f86-07e723752c29" providerId="ADAL" clId="{B7A2395C-CEA0-40B1-914E-F1AC544BA1A8}" dt="2022-01-20T06:55:45.871" v="5112" actId="1076"/>
          <ac:spMkLst>
            <pc:docMk/>
            <pc:sldMk cId="359348016" sldId="800"/>
            <ac:spMk id="22" creationId="{1F98A32E-0AAB-448B-81B3-0B7009E52A74}"/>
          </ac:spMkLst>
        </pc:spChg>
        <pc:picChg chg="add mod">
          <ac:chgData name="강석진" userId="4a6c54cf-456d-4ea7-9f86-07e723752c29" providerId="ADAL" clId="{B7A2395C-CEA0-40B1-914E-F1AC544BA1A8}" dt="2022-01-20T06:54:13.178" v="5055" actId="1076"/>
          <ac:picMkLst>
            <pc:docMk/>
            <pc:sldMk cId="359348016" sldId="800"/>
            <ac:picMk id="4" creationId="{08D28818-A97F-43B0-BA9D-232E0BD8F684}"/>
          </ac:picMkLst>
        </pc:picChg>
        <pc:picChg chg="del">
          <ac:chgData name="강석진" userId="4a6c54cf-456d-4ea7-9f86-07e723752c29" providerId="ADAL" clId="{B7A2395C-CEA0-40B1-914E-F1AC544BA1A8}" dt="2022-01-20T06:53:37.892" v="5046" actId="478"/>
          <ac:picMkLst>
            <pc:docMk/>
            <pc:sldMk cId="359348016" sldId="800"/>
            <ac:picMk id="20" creationId="{77A344D2-0D78-4983-8240-6A306D3E30A3}"/>
          </ac:picMkLst>
        </pc:picChg>
        <pc:picChg chg="del">
          <ac:chgData name="강석진" userId="4a6c54cf-456d-4ea7-9f86-07e723752c29" providerId="ADAL" clId="{B7A2395C-CEA0-40B1-914E-F1AC544BA1A8}" dt="2022-01-20T06:53:37.666" v="5045" actId="478"/>
          <ac:picMkLst>
            <pc:docMk/>
            <pc:sldMk cId="359348016" sldId="800"/>
            <ac:picMk id="24" creationId="{8F6BB018-B190-42F3-B066-8D67FD864DC5}"/>
          </ac:picMkLst>
        </pc:picChg>
        <pc:cxnChg chg="add mod">
          <ac:chgData name="강석진" userId="4a6c54cf-456d-4ea7-9f86-07e723752c29" providerId="ADAL" clId="{B7A2395C-CEA0-40B1-914E-F1AC544BA1A8}" dt="2022-01-20T06:54:41.042" v="5061" actId="14100"/>
          <ac:cxnSpMkLst>
            <pc:docMk/>
            <pc:sldMk cId="359348016" sldId="800"/>
            <ac:cxnSpMk id="10" creationId="{6A15D545-4A54-41E9-95C7-D1C158F67FA8}"/>
          </ac:cxnSpMkLst>
        </pc:cxnChg>
        <pc:cxnChg chg="add mod">
          <ac:chgData name="강석진" userId="4a6c54cf-456d-4ea7-9f86-07e723752c29" providerId="ADAL" clId="{B7A2395C-CEA0-40B1-914E-F1AC544BA1A8}" dt="2022-01-20T06:54:49.251" v="5066" actId="14100"/>
          <ac:cxnSpMkLst>
            <pc:docMk/>
            <pc:sldMk cId="359348016" sldId="800"/>
            <ac:cxnSpMk id="14" creationId="{EA61FF8A-01F0-4B65-889A-1895A4F6FCA1}"/>
          </ac:cxnSpMkLst>
        </pc:cxnChg>
        <pc:cxnChg chg="add mod">
          <ac:chgData name="강석진" userId="4a6c54cf-456d-4ea7-9f86-07e723752c29" providerId="ADAL" clId="{B7A2395C-CEA0-40B1-914E-F1AC544BA1A8}" dt="2022-01-20T06:54:45.635" v="5064" actId="14100"/>
          <ac:cxnSpMkLst>
            <pc:docMk/>
            <pc:sldMk cId="359348016" sldId="800"/>
            <ac:cxnSpMk id="15" creationId="{E3FA21EF-5C74-4B87-9942-29F2D5E7DCCE}"/>
          </ac:cxnSpMkLst>
        </pc:cxnChg>
        <pc:cxnChg chg="add del mod">
          <ac:chgData name="강석진" userId="4a6c54cf-456d-4ea7-9f86-07e723752c29" providerId="ADAL" clId="{B7A2395C-CEA0-40B1-914E-F1AC544BA1A8}" dt="2022-01-20T06:54:56.598" v="5068"/>
          <ac:cxnSpMkLst>
            <pc:docMk/>
            <pc:sldMk cId="359348016" sldId="800"/>
            <ac:cxnSpMk id="18" creationId="{4ADB49D6-FD3E-4465-9B47-E71B3BB6B41B}"/>
          </ac:cxnSpMkLst>
        </pc:cxnChg>
      </pc:sldChg>
      <pc:sldChg chg="addSp delSp modSp add mod">
        <pc:chgData name="강석진" userId="4a6c54cf-456d-4ea7-9f86-07e723752c29" providerId="ADAL" clId="{B7A2395C-CEA0-40B1-914E-F1AC544BA1A8}" dt="2022-01-20T07:11:41.916" v="6385" actId="20577"/>
        <pc:sldMkLst>
          <pc:docMk/>
          <pc:sldMk cId="2436775760" sldId="801"/>
        </pc:sldMkLst>
        <pc:spChg chg="mod">
          <ac:chgData name="강석진" userId="4a6c54cf-456d-4ea7-9f86-07e723752c29" providerId="ADAL" clId="{B7A2395C-CEA0-40B1-914E-F1AC544BA1A8}" dt="2022-01-20T07:08:13.393" v="5712"/>
          <ac:spMkLst>
            <pc:docMk/>
            <pc:sldMk cId="2436775760" sldId="801"/>
            <ac:spMk id="2" creationId="{AE35E554-C1C6-477A-8379-323FE6A287C3}"/>
          </ac:spMkLst>
        </pc:spChg>
        <pc:spChg chg="mod">
          <ac:chgData name="강석진" userId="4a6c54cf-456d-4ea7-9f86-07e723752c29" providerId="ADAL" clId="{B7A2395C-CEA0-40B1-914E-F1AC544BA1A8}" dt="2022-01-20T07:11:41.916" v="6385" actId="20577"/>
          <ac:spMkLst>
            <pc:docMk/>
            <pc:sldMk cId="2436775760" sldId="801"/>
            <ac:spMk id="5" creationId="{2F796BF0-867B-4D80-A8D3-77437155F788}"/>
          </ac:spMkLst>
        </pc:spChg>
        <pc:spChg chg="del">
          <ac:chgData name="강석진" userId="4a6c54cf-456d-4ea7-9f86-07e723752c29" providerId="ADAL" clId="{B7A2395C-CEA0-40B1-914E-F1AC544BA1A8}" dt="2022-01-20T07:02:06.167" v="5139" actId="478"/>
          <ac:spMkLst>
            <pc:docMk/>
            <pc:sldMk cId="2436775760" sldId="801"/>
            <ac:spMk id="15" creationId="{30120C69-DD60-400B-AADA-21FB772E0FC0}"/>
          </ac:spMkLst>
        </pc:spChg>
        <pc:spChg chg="del">
          <ac:chgData name="강석진" userId="4a6c54cf-456d-4ea7-9f86-07e723752c29" providerId="ADAL" clId="{B7A2395C-CEA0-40B1-914E-F1AC544BA1A8}" dt="2022-01-20T07:02:06.167" v="5139" actId="478"/>
          <ac:spMkLst>
            <pc:docMk/>
            <pc:sldMk cId="2436775760" sldId="801"/>
            <ac:spMk id="16" creationId="{5DB5EC8C-E529-4843-B7A4-8D989D113744}"/>
          </ac:spMkLst>
        </pc:spChg>
        <pc:spChg chg="del">
          <ac:chgData name="강석진" userId="4a6c54cf-456d-4ea7-9f86-07e723752c29" providerId="ADAL" clId="{B7A2395C-CEA0-40B1-914E-F1AC544BA1A8}" dt="2022-01-20T07:02:06.167" v="5139" actId="478"/>
          <ac:spMkLst>
            <pc:docMk/>
            <pc:sldMk cId="2436775760" sldId="801"/>
            <ac:spMk id="17" creationId="{433F12DE-D18F-48B9-89E8-6DAAE54F4198}"/>
          </ac:spMkLst>
        </pc:spChg>
        <pc:picChg chg="add mod">
          <ac:chgData name="강석진" userId="4a6c54cf-456d-4ea7-9f86-07e723752c29" providerId="ADAL" clId="{B7A2395C-CEA0-40B1-914E-F1AC544BA1A8}" dt="2022-01-20T07:11:33.802" v="6380" actId="1076"/>
          <ac:picMkLst>
            <pc:docMk/>
            <pc:sldMk cId="2436775760" sldId="801"/>
            <ac:picMk id="4" creationId="{70B0FC24-DDA9-4166-B629-2CFA9E628309}"/>
          </ac:picMkLst>
        </pc:picChg>
        <pc:picChg chg="del">
          <ac:chgData name="강석진" userId="4a6c54cf-456d-4ea7-9f86-07e723752c29" providerId="ADAL" clId="{B7A2395C-CEA0-40B1-914E-F1AC544BA1A8}" dt="2022-01-20T07:02:06.167" v="5139" actId="478"/>
          <ac:picMkLst>
            <pc:docMk/>
            <pc:sldMk cId="2436775760" sldId="801"/>
            <ac:picMk id="7" creationId="{E93E6C4B-34F8-431D-A3C7-6B8B2A724478}"/>
          </ac:picMkLst>
        </pc:picChg>
        <pc:picChg chg="del">
          <ac:chgData name="강석진" userId="4a6c54cf-456d-4ea7-9f86-07e723752c29" providerId="ADAL" clId="{B7A2395C-CEA0-40B1-914E-F1AC544BA1A8}" dt="2022-01-20T07:02:06.167" v="5139" actId="478"/>
          <ac:picMkLst>
            <pc:docMk/>
            <pc:sldMk cId="2436775760" sldId="801"/>
            <ac:picMk id="9" creationId="{630345BE-2399-4AFE-92E1-40FA9AF480BF}"/>
          </ac:picMkLst>
        </pc:picChg>
        <pc:picChg chg="del">
          <ac:chgData name="강석진" userId="4a6c54cf-456d-4ea7-9f86-07e723752c29" providerId="ADAL" clId="{B7A2395C-CEA0-40B1-914E-F1AC544BA1A8}" dt="2022-01-20T07:02:06.167" v="5139" actId="478"/>
          <ac:picMkLst>
            <pc:docMk/>
            <pc:sldMk cId="2436775760" sldId="801"/>
            <ac:picMk id="11" creationId="{706BC707-8E7F-4FFA-9DB6-FA31225EFB1E}"/>
          </ac:picMkLst>
        </pc:picChg>
      </pc:sldChg>
    </pc:docChg>
  </pc:docChgLst>
  <pc:docChgLst>
    <pc:chgData name="Boo SJ" userId="96662f549d900f95" providerId="LiveId" clId="{2C9E03AD-9CAB-4BED-BB0F-93043433F469}"/>
    <pc:docChg chg="modSld">
      <pc:chgData name="Boo SJ" userId="96662f549d900f95" providerId="LiveId" clId="{2C9E03AD-9CAB-4BED-BB0F-93043433F469}" dt="2021-11-26T00:37:24.065" v="167" actId="20577"/>
      <pc:docMkLst>
        <pc:docMk/>
      </pc:docMkLst>
      <pc:sldChg chg="modNotesTx">
        <pc:chgData name="Boo SJ" userId="96662f549d900f95" providerId="LiveId" clId="{2C9E03AD-9CAB-4BED-BB0F-93043433F469}" dt="2021-11-26T00:36:57.610" v="98" actId="20577"/>
        <pc:sldMkLst>
          <pc:docMk/>
          <pc:sldMk cId="2078378118" sldId="799"/>
        </pc:sldMkLst>
      </pc:sldChg>
      <pc:sldChg chg="modNotesTx">
        <pc:chgData name="Boo SJ" userId="96662f549d900f95" providerId="LiveId" clId="{2C9E03AD-9CAB-4BED-BB0F-93043433F469}" dt="2021-11-26T00:37:24.065" v="167" actId="20577"/>
        <pc:sldMkLst>
          <pc:docMk/>
          <pc:sldMk cId="2083735789" sldId="804"/>
        </pc:sldMkLst>
      </pc:sldChg>
    </pc:docChg>
  </pc:docChgLst>
  <pc:docChgLst>
    <pc:chgData name="강석진" userId="4a6c54cf-456d-4ea7-9f86-07e723752c29" providerId="ADAL" clId="{1BF2C538-FB2F-4E53-97FB-2B97274B5647}"/>
    <pc:docChg chg="undo redo custSel modSld">
      <pc:chgData name="강석진" userId="4a6c54cf-456d-4ea7-9f86-07e723752c29" providerId="ADAL" clId="{1BF2C538-FB2F-4E53-97FB-2B97274B5647}" dt="2022-01-07T01:51:19.282" v="103" actId="20577"/>
      <pc:docMkLst>
        <pc:docMk/>
      </pc:docMkLst>
      <pc:sldChg chg="addSp modSp mod">
        <pc:chgData name="강석진" userId="4a6c54cf-456d-4ea7-9f86-07e723752c29" providerId="ADAL" clId="{1BF2C538-FB2F-4E53-97FB-2B97274B5647}" dt="2022-01-07T01:51:19.282" v="103" actId="20577"/>
        <pc:sldMkLst>
          <pc:docMk/>
          <pc:sldMk cId="0" sldId="256"/>
        </pc:sldMkLst>
        <pc:spChg chg="add mod">
          <ac:chgData name="강석진" userId="4a6c54cf-456d-4ea7-9f86-07e723752c29" providerId="ADAL" clId="{1BF2C538-FB2F-4E53-97FB-2B97274B5647}" dt="2022-01-07T01:51:19.282" v="103" actId="20577"/>
          <ac:spMkLst>
            <pc:docMk/>
            <pc:sldMk cId="0" sldId="256"/>
            <ac:spMk id="3" creationId="{1E6318A9-D44F-4AE5-8571-47B814116B9D}"/>
          </ac:spMkLst>
        </pc:spChg>
        <pc:spChg chg="mod">
          <ac:chgData name="강석진" userId="4a6c54cf-456d-4ea7-9f86-07e723752c29" providerId="ADAL" clId="{1BF2C538-FB2F-4E53-97FB-2B97274B5647}" dt="2022-01-07T01:50:16.905" v="32" actId="1076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강석진" userId="4a6c54cf-456d-4ea7-9f86-07e723752c29" providerId="ADAL" clId="{1BF2C538-FB2F-4E53-97FB-2B97274B5647}" dt="2022-01-04T01:20:30.467" v="28" actId="20577"/>
        <pc:sldMkLst>
          <pc:docMk/>
          <pc:sldMk cId="1048623736" sldId="321"/>
        </pc:sldMkLst>
        <pc:spChg chg="mod">
          <ac:chgData name="강석진" userId="4a6c54cf-456d-4ea7-9f86-07e723752c29" providerId="ADAL" clId="{1BF2C538-FB2F-4E53-97FB-2B97274B5647}" dt="2022-01-04T01:20:30.467" v="28" actId="20577"/>
          <ac:spMkLst>
            <pc:docMk/>
            <pc:sldMk cId="1048623736" sldId="321"/>
            <ac:spMk id="241667" creationId="{85C54141-14F7-468F-B559-D42B4E5D7FBF}"/>
          </ac:spMkLst>
        </pc:spChg>
      </pc:sldChg>
      <pc:sldChg chg="modSp mod">
        <pc:chgData name="강석진" userId="4a6c54cf-456d-4ea7-9f86-07e723752c29" providerId="ADAL" clId="{1BF2C538-FB2F-4E53-97FB-2B97274B5647}" dt="2022-01-04T01:20:01.031" v="1" actId="113"/>
        <pc:sldMkLst>
          <pc:docMk/>
          <pc:sldMk cId="1718177370" sldId="786"/>
        </pc:sldMkLst>
        <pc:spChg chg="mod">
          <ac:chgData name="강석진" userId="4a6c54cf-456d-4ea7-9f86-07e723752c29" providerId="ADAL" clId="{1BF2C538-FB2F-4E53-97FB-2B97274B5647}" dt="2022-01-04T01:20:01.031" v="1" actId="113"/>
          <ac:spMkLst>
            <pc:docMk/>
            <pc:sldMk cId="1718177370" sldId="786"/>
            <ac:spMk id="5" creationId="{2F796BF0-867B-4D80-A8D3-77437155F788}"/>
          </ac:spMkLst>
        </pc:spChg>
      </pc:sldChg>
    </pc:docChg>
  </pc:docChgLst>
  <pc:docChgLst>
    <pc:chgData name="강석진" userId="4a6c54cf-456d-4ea7-9f86-07e723752c29" providerId="ADAL" clId="{9FDAFC53-531A-4871-8125-A187198E3E76}"/>
    <pc:docChg chg="undo custSel addSld delSld modSld sldOrd">
      <pc:chgData name="강석진" userId="4a6c54cf-456d-4ea7-9f86-07e723752c29" providerId="ADAL" clId="{9FDAFC53-531A-4871-8125-A187198E3E76}" dt="2022-01-05T03:08:45.211" v="14779" actId="20577"/>
      <pc:docMkLst>
        <pc:docMk/>
      </pc:docMkLst>
      <pc:sldChg chg="addSp delSp modSp mod">
        <pc:chgData name="강석진" userId="4a6c54cf-456d-4ea7-9f86-07e723752c29" providerId="ADAL" clId="{9FDAFC53-531A-4871-8125-A187198E3E76}" dt="2021-12-24T08:42:24.732" v="28" actId="20577"/>
        <pc:sldMkLst>
          <pc:docMk/>
          <pc:sldMk cId="0" sldId="256"/>
        </pc:sldMkLst>
        <pc:spChg chg="add del mod">
          <ac:chgData name="강석진" userId="4a6c54cf-456d-4ea7-9f86-07e723752c29" providerId="ADAL" clId="{9FDAFC53-531A-4871-8125-A187198E3E76}" dt="2021-12-24T08:42:21.263" v="18" actId="478"/>
          <ac:spMkLst>
            <pc:docMk/>
            <pc:sldMk cId="0" sldId="256"/>
            <ac:spMk id="2" creationId="{B4CD878A-F26A-42C7-9970-95F74B311F56}"/>
          </ac:spMkLst>
        </pc:spChg>
        <pc:spChg chg="mod">
          <ac:chgData name="강석진" userId="4a6c54cf-456d-4ea7-9f86-07e723752c29" providerId="ADAL" clId="{9FDAFC53-531A-4871-8125-A187198E3E76}" dt="2021-12-24T08:42:24.732" v="28" actId="20577"/>
          <ac:spMkLst>
            <pc:docMk/>
            <pc:sldMk cId="0" sldId="256"/>
            <ac:spMk id="3074" creationId="{00000000-0000-0000-0000-000000000000}"/>
          </ac:spMkLst>
        </pc:spChg>
        <pc:spChg chg="del mod">
          <ac:chgData name="강석진" userId="4a6c54cf-456d-4ea7-9f86-07e723752c29" providerId="ADAL" clId="{9FDAFC53-531A-4871-8125-A187198E3E76}" dt="2021-12-24T08:42:17.992" v="17" actId="478"/>
          <ac:spMkLst>
            <pc:docMk/>
            <pc:sldMk cId="0" sldId="256"/>
            <ac:spMk id="3075" creationId="{00000000-0000-0000-0000-000000000000}"/>
          </ac:spMkLst>
        </pc:spChg>
      </pc:sldChg>
      <pc:sldChg chg="delSp modSp mod modNotesTx">
        <pc:chgData name="강석진" userId="4a6c54cf-456d-4ea7-9f86-07e723752c29" providerId="ADAL" clId="{9FDAFC53-531A-4871-8125-A187198E3E76}" dt="2022-01-05T02:31:05.911" v="5492" actId="20577"/>
        <pc:sldMkLst>
          <pc:docMk/>
          <pc:sldMk cId="1048623736" sldId="321"/>
        </pc:sldMkLst>
        <pc:spChg chg="del">
          <ac:chgData name="강석진" userId="4a6c54cf-456d-4ea7-9f86-07e723752c29" providerId="ADAL" clId="{9FDAFC53-531A-4871-8125-A187198E3E76}" dt="2021-12-30T07:04:25.251" v="399" actId="478"/>
          <ac:spMkLst>
            <pc:docMk/>
            <pc:sldMk cId="1048623736" sldId="321"/>
            <ac:spMk id="2" creationId="{6CCE91CF-EC7B-42A3-9080-31C160E144A6}"/>
          </ac:spMkLst>
        </pc:spChg>
        <pc:spChg chg="del">
          <ac:chgData name="강석진" userId="4a6c54cf-456d-4ea7-9f86-07e723752c29" providerId="ADAL" clId="{9FDAFC53-531A-4871-8125-A187198E3E76}" dt="2021-12-30T07:04:23.573" v="398" actId="478"/>
          <ac:spMkLst>
            <pc:docMk/>
            <pc:sldMk cId="1048623736" sldId="321"/>
            <ac:spMk id="4" creationId="{304380E6-FDB9-434D-BF3F-7985B907E8D1}"/>
          </ac:spMkLst>
        </pc:spChg>
        <pc:spChg chg="mod">
          <ac:chgData name="강석진" userId="4a6c54cf-456d-4ea7-9f86-07e723752c29" providerId="ADAL" clId="{9FDAFC53-531A-4871-8125-A187198E3E76}" dt="2022-01-04T06:19:15.687" v="4000" actId="255"/>
          <ac:spMkLst>
            <pc:docMk/>
            <pc:sldMk cId="1048623736" sldId="321"/>
            <ac:spMk id="241667" creationId="{85C54141-14F7-468F-B559-D42B4E5D7FBF}"/>
          </ac:spMkLst>
        </pc:spChg>
      </pc:sldChg>
      <pc:sldChg chg="addSp delSp modSp mod modNotesTx">
        <pc:chgData name="강석진" userId="4a6c54cf-456d-4ea7-9f86-07e723752c29" providerId="ADAL" clId="{9FDAFC53-531A-4871-8125-A187198E3E76}" dt="2022-01-05T02:35:20.546" v="5932" actId="1076"/>
        <pc:sldMkLst>
          <pc:docMk/>
          <pc:sldMk cId="1718177370" sldId="786"/>
        </pc:sldMkLst>
        <pc:spChg chg="mod">
          <ac:chgData name="강석진" userId="4a6c54cf-456d-4ea7-9f86-07e723752c29" providerId="ADAL" clId="{9FDAFC53-531A-4871-8125-A187198E3E76}" dt="2021-12-30T06:59:31.697" v="89" actId="20577"/>
          <ac:spMkLst>
            <pc:docMk/>
            <pc:sldMk cId="1718177370" sldId="786"/>
            <ac:spMk id="2" creationId="{AE35E554-C1C6-477A-8379-323FE6A287C3}"/>
          </ac:spMkLst>
        </pc:spChg>
        <pc:spChg chg="del">
          <ac:chgData name="강석진" userId="4a6c54cf-456d-4ea7-9f86-07e723752c29" providerId="ADAL" clId="{9FDAFC53-531A-4871-8125-A187198E3E76}" dt="2021-12-30T07:04:20.471" v="397" actId="478"/>
          <ac:spMkLst>
            <pc:docMk/>
            <pc:sldMk cId="1718177370" sldId="786"/>
            <ac:spMk id="3" creationId="{8F5A22B2-82AB-4CA2-BE3E-751154C8BF5F}"/>
          </ac:spMkLst>
        </pc:spChg>
        <pc:spChg chg="mod">
          <ac:chgData name="강석진" userId="4a6c54cf-456d-4ea7-9f86-07e723752c29" providerId="ADAL" clId="{9FDAFC53-531A-4871-8125-A187198E3E76}" dt="2022-01-05T02:35:18.486" v="5931" actId="20577"/>
          <ac:spMkLst>
            <pc:docMk/>
            <pc:sldMk cId="1718177370" sldId="786"/>
            <ac:spMk id="5" creationId="{2F796BF0-867B-4D80-A8D3-77437155F788}"/>
          </ac:spMkLst>
        </pc:spChg>
        <pc:spChg chg="del mod">
          <ac:chgData name="강석진" userId="4a6c54cf-456d-4ea7-9f86-07e723752c29" providerId="ADAL" clId="{9FDAFC53-531A-4871-8125-A187198E3E76}" dt="2021-12-30T07:04:18.052" v="396" actId="478"/>
          <ac:spMkLst>
            <pc:docMk/>
            <pc:sldMk cId="1718177370" sldId="786"/>
            <ac:spMk id="7" creationId="{48BC0BE3-C2EF-4AF0-9762-9E9E84AB52F7}"/>
          </ac:spMkLst>
        </pc:spChg>
        <pc:picChg chg="del">
          <ac:chgData name="강석진" userId="4a6c54cf-456d-4ea7-9f86-07e723752c29" providerId="ADAL" clId="{9FDAFC53-531A-4871-8125-A187198E3E76}" dt="2021-12-30T06:59:22.387" v="63" actId="478"/>
          <ac:picMkLst>
            <pc:docMk/>
            <pc:sldMk cId="1718177370" sldId="786"/>
            <ac:picMk id="6" creationId="{95E143F5-9353-4BE9-8437-C413F1983F72}"/>
          </ac:picMkLst>
        </pc:picChg>
        <pc:picChg chg="add mod">
          <ac:chgData name="강석진" userId="4a6c54cf-456d-4ea7-9f86-07e723752c29" providerId="ADAL" clId="{9FDAFC53-531A-4871-8125-A187198E3E76}" dt="2022-01-05T02:35:20.546" v="5932" actId="1076"/>
          <ac:picMkLst>
            <pc:docMk/>
            <pc:sldMk cId="1718177370" sldId="786"/>
            <ac:picMk id="8" creationId="{CF54D593-16C3-4760-9B75-5D195E2A0F12}"/>
          </ac:picMkLst>
        </pc:picChg>
      </pc:sldChg>
      <pc:sldChg chg="addSp delSp modSp new mod modNotesTx">
        <pc:chgData name="강석진" userId="4a6c54cf-456d-4ea7-9f86-07e723752c29" providerId="ADAL" clId="{9FDAFC53-531A-4871-8125-A187198E3E76}" dt="2022-01-05T02:47:01.689" v="9024" actId="20577"/>
        <pc:sldMkLst>
          <pc:docMk/>
          <pc:sldMk cId="1482591977" sldId="787"/>
        </pc:sldMkLst>
        <pc:spChg chg="mod">
          <ac:chgData name="강석진" userId="4a6c54cf-456d-4ea7-9f86-07e723752c29" providerId="ADAL" clId="{9FDAFC53-531A-4871-8125-A187198E3E76}" dt="2022-01-04T02:01:13.834" v="475" actId="20577"/>
          <ac:spMkLst>
            <pc:docMk/>
            <pc:sldMk cId="1482591977" sldId="787"/>
            <ac:spMk id="2" creationId="{3CE533FC-5461-4E1F-AC73-0DCF8D055859}"/>
          </ac:spMkLst>
        </pc:spChg>
        <pc:spChg chg="mod">
          <ac:chgData name="강석진" userId="4a6c54cf-456d-4ea7-9f86-07e723752c29" providerId="ADAL" clId="{9FDAFC53-531A-4871-8125-A187198E3E76}" dt="2022-01-04T06:17:16.779" v="3985" actId="20577"/>
          <ac:spMkLst>
            <pc:docMk/>
            <pc:sldMk cId="1482591977" sldId="787"/>
            <ac:spMk id="3" creationId="{E9D4A46F-57FB-4C08-9B7F-A38D2088396C}"/>
          </ac:spMkLst>
        </pc:spChg>
        <pc:spChg chg="add mod">
          <ac:chgData name="강석진" userId="4a6c54cf-456d-4ea7-9f86-07e723752c29" providerId="ADAL" clId="{9FDAFC53-531A-4871-8125-A187198E3E76}" dt="2022-01-05T02:28:14.861" v="4946" actId="20577"/>
          <ac:spMkLst>
            <pc:docMk/>
            <pc:sldMk cId="1482591977" sldId="787"/>
            <ac:spMk id="22" creationId="{773DB56B-79E7-43D4-AA4B-6BF2D9E24608}"/>
          </ac:spMkLst>
        </pc:spChg>
        <pc:spChg chg="add mod">
          <ac:chgData name="강석진" userId="4a6c54cf-456d-4ea7-9f86-07e723752c29" providerId="ADAL" clId="{9FDAFC53-531A-4871-8125-A187198E3E76}" dt="2022-01-04T05:07:06.120" v="2182" actId="14100"/>
          <ac:spMkLst>
            <pc:docMk/>
            <pc:sldMk cId="1482591977" sldId="787"/>
            <ac:spMk id="34" creationId="{A2C6AAC7-D813-46A8-9715-853D422277CD}"/>
          </ac:spMkLst>
        </pc:spChg>
        <pc:spChg chg="add del mod">
          <ac:chgData name="강석진" userId="4a6c54cf-456d-4ea7-9f86-07e723752c29" providerId="ADAL" clId="{9FDAFC53-531A-4871-8125-A187198E3E76}" dt="2022-01-04T05:09:15.935" v="2397" actId="478"/>
          <ac:spMkLst>
            <pc:docMk/>
            <pc:sldMk cId="1482591977" sldId="787"/>
            <ac:spMk id="35" creationId="{06B4290C-43D0-4365-BA99-F9DF5B95E671}"/>
          </ac:spMkLst>
        </pc:spChg>
        <pc:spChg chg="add mod">
          <ac:chgData name="강석진" userId="4a6c54cf-456d-4ea7-9f86-07e723752c29" providerId="ADAL" clId="{9FDAFC53-531A-4871-8125-A187198E3E76}" dt="2022-01-04T05:09:19.598" v="2399" actId="20577"/>
          <ac:spMkLst>
            <pc:docMk/>
            <pc:sldMk cId="1482591977" sldId="787"/>
            <ac:spMk id="36" creationId="{F846C5AF-9D1E-4B3A-9589-F6869EDC636A}"/>
          </ac:spMkLst>
        </pc:spChg>
        <pc:picChg chg="add del mod">
          <ac:chgData name="강석진" userId="4a6c54cf-456d-4ea7-9f86-07e723752c29" providerId="ADAL" clId="{9FDAFC53-531A-4871-8125-A187198E3E76}" dt="2022-01-04T04:55:30.930" v="1518" actId="478"/>
          <ac:picMkLst>
            <pc:docMk/>
            <pc:sldMk cId="1482591977" sldId="787"/>
            <ac:picMk id="7" creationId="{848AE4F2-8763-4D71-803F-9506004E1032}"/>
          </ac:picMkLst>
        </pc:picChg>
        <pc:picChg chg="add del mod">
          <ac:chgData name="강석진" userId="4a6c54cf-456d-4ea7-9f86-07e723752c29" providerId="ADAL" clId="{9FDAFC53-531A-4871-8125-A187198E3E76}" dt="2022-01-05T01:51:25.601" v="4337" actId="478"/>
          <ac:picMkLst>
            <pc:docMk/>
            <pc:sldMk cId="1482591977" sldId="787"/>
            <ac:picMk id="9" creationId="{D212FA9D-E8F1-4458-876D-4B3BBEC50B80}"/>
          </ac:picMkLst>
        </pc:picChg>
        <pc:picChg chg="add mod ord">
          <ac:chgData name="강석진" userId="4a6c54cf-456d-4ea7-9f86-07e723752c29" providerId="ADAL" clId="{9FDAFC53-531A-4871-8125-A187198E3E76}" dt="2022-01-05T01:51:29.818" v="4338" actId="1076"/>
          <ac:picMkLst>
            <pc:docMk/>
            <pc:sldMk cId="1482591977" sldId="787"/>
            <ac:picMk id="14" creationId="{07DB9EB3-A4E0-4751-A34B-B0606D4A7872}"/>
          </ac:picMkLst>
        </pc:picChg>
        <pc:cxnChg chg="add del mod">
          <ac:chgData name="강석진" userId="4a6c54cf-456d-4ea7-9f86-07e723752c29" providerId="ADAL" clId="{9FDAFC53-531A-4871-8125-A187198E3E76}" dt="2022-01-05T02:28:04.131" v="4922" actId="478"/>
          <ac:cxnSpMkLst>
            <pc:docMk/>
            <pc:sldMk cId="1482591977" sldId="787"/>
            <ac:cxnSpMk id="8" creationId="{B9EE9ADC-5018-46C6-B3CE-3AEA4FDDAEBE}"/>
          </ac:cxnSpMkLst>
        </pc:cxnChg>
        <pc:cxnChg chg="add mod">
          <ac:chgData name="강석진" userId="4a6c54cf-456d-4ea7-9f86-07e723752c29" providerId="ADAL" clId="{9FDAFC53-531A-4871-8125-A187198E3E76}" dt="2022-01-04T05:06:21.777" v="2121" actId="208"/>
          <ac:cxnSpMkLst>
            <pc:docMk/>
            <pc:sldMk cId="1482591977" sldId="787"/>
            <ac:cxnSpMk id="11" creationId="{828A3E73-01D6-4F8A-A354-5BA853AF3821}"/>
          </ac:cxnSpMkLst>
        </pc:cxnChg>
        <pc:cxnChg chg="add del">
          <ac:chgData name="강석진" userId="4a6c54cf-456d-4ea7-9f86-07e723752c29" providerId="ADAL" clId="{9FDAFC53-531A-4871-8125-A187198E3E76}" dt="2022-01-04T05:02:37.978" v="1725" actId="478"/>
          <ac:cxnSpMkLst>
            <pc:docMk/>
            <pc:sldMk cId="1482591977" sldId="787"/>
            <ac:cxnSpMk id="14" creationId="{46D3136A-78B7-4DB1-8982-5BB9A1B6B132}"/>
          </ac:cxnSpMkLst>
        </pc:cxnChg>
        <pc:cxnChg chg="add del mod">
          <ac:chgData name="강석진" userId="4a6c54cf-456d-4ea7-9f86-07e723752c29" providerId="ADAL" clId="{9FDAFC53-531A-4871-8125-A187198E3E76}" dt="2022-01-04T05:02:56.636" v="1730" actId="478"/>
          <ac:cxnSpMkLst>
            <pc:docMk/>
            <pc:sldMk cId="1482591977" sldId="787"/>
            <ac:cxnSpMk id="16" creationId="{3D52D2CD-09BA-4A9B-BC19-56F491F024F1}"/>
          </ac:cxnSpMkLst>
        </pc:cxnChg>
        <pc:cxnChg chg="add mod">
          <ac:chgData name="강석진" userId="4a6c54cf-456d-4ea7-9f86-07e723752c29" providerId="ADAL" clId="{9FDAFC53-531A-4871-8125-A187198E3E76}" dt="2022-01-04T05:06:21.777" v="2121" actId="208"/>
          <ac:cxnSpMkLst>
            <pc:docMk/>
            <pc:sldMk cId="1482591977" sldId="787"/>
            <ac:cxnSpMk id="21" creationId="{E98B6B82-5802-451C-82A1-4BE9EC784B78}"/>
          </ac:cxnSpMkLst>
        </pc:cxnChg>
        <pc:cxnChg chg="add mod">
          <ac:chgData name="강석진" userId="4a6c54cf-456d-4ea7-9f86-07e723752c29" providerId="ADAL" clId="{9FDAFC53-531A-4871-8125-A187198E3E76}" dt="2022-01-05T02:28:22.533" v="4949" actId="14100"/>
          <ac:cxnSpMkLst>
            <pc:docMk/>
            <pc:sldMk cId="1482591977" sldId="787"/>
            <ac:cxnSpMk id="23" creationId="{DD4364DA-CD87-4A7B-987E-5EFC145197DF}"/>
          </ac:cxnSpMkLst>
        </pc:cxnChg>
        <pc:cxnChg chg="add mod">
          <ac:chgData name="강석진" userId="4a6c54cf-456d-4ea7-9f86-07e723752c29" providerId="ADAL" clId="{9FDAFC53-531A-4871-8125-A187198E3E76}" dt="2022-01-04T05:06:21.777" v="2121" actId="208"/>
          <ac:cxnSpMkLst>
            <pc:docMk/>
            <pc:sldMk cId="1482591977" sldId="787"/>
            <ac:cxnSpMk id="29" creationId="{058C2403-BF02-46BA-BF86-84A14FA4D60C}"/>
          </ac:cxnSpMkLst>
        </pc:cxnChg>
        <pc:cxnChg chg="add mod">
          <ac:chgData name="강석진" userId="4a6c54cf-456d-4ea7-9f86-07e723752c29" providerId="ADAL" clId="{9FDAFC53-531A-4871-8125-A187198E3E76}" dt="2022-01-04T05:06:21.777" v="2121" actId="208"/>
          <ac:cxnSpMkLst>
            <pc:docMk/>
            <pc:sldMk cId="1482591977" sldId="787"/>
            <ac:cxnSpMk id="30" creationId="{C33D6C58-9E20-4AE0-A193-32874ACC6FF9}"/>
          </ac:cxnSpMkLst>
        </pc:cxnChg>
        <pc:cxnChg chg="add del mod">
          <ac:chgData name="강석진" userId="4a6c54cf-456d-4ea7-9f86-07e723752c29" providerId="ADAL" clId="{9FDAFC53-531A-4871-8125-A187198E3E76}" dt="2022-01-04T05:09:52.287" v="2405" actId="478"/>
          <ac:cxnSpMkLst>
            <pc:docMk/>
            <pc:sldMk cId="1482591977" sldId="787"/>
            <ac:cxnSpMk id="38" creationId="{F797004C-EE2E-4855-B0FC-40642C9AE2E1}"/>
          </ac:cxnSpMkLst>
        </pc:cxnChg>
        <pc:cxnChg chg="add del mod">
          <ac:chgData name="강석진" userId="4a6c54cf-456d-4ea7-9f86-07e723752c29" providerId="ADAL" clId="{9FDAFC53-531A-4871-8125-A187198E3E76}" dt="2022-01-04T05:10:31.658" v="2410" actId="478"/>
          <ac:cxnSpMkLst>
            <pc:docMk/>
            <pc:sldMk cId="1482591977" sldId="787"/>
            <ac:cxnSpMk id="44" creationId="{CBDEE02A-2F22-4CFC-8E26-1732CDE86781}"/>
          </ac:cxnSpMkLst>
        </pc:cxnChg>
        <pc:cxnChg chg="add mod">
          <ac:chgData name="강석진" userId="4a6c54cf-456d-4ea7-9f86-07e723752c29" providerId="ADAL" clId="{9FDAFC53-531A-4871-8125-A187198E3E76}" dt="2022-01-05T01:51:32.657" v="4339" actId="14100"/>
          <ac:cxnSpMkLst>
            <pc:docMk/>
            <pc:sldMk cId="1482591977" sldId="787"/>
            <ac:cxnSpMk id="48" creationId="{59F61440-0EB7-4538-A4E4-B247758EF22F}"/>
          </ac:cxnSpMkLst>
        </pc:cxnChg>
        <pc:cxnChg chg="add mod">
          <ac:chgData name="강석진" userId="4a6c54cf-456d-4ea7-9f86-07e723752c29" providerId="ADAL" clId="{9FDAFC53-531A-4871-8125-A187198E3E76}" dt="2022-01-05T01:51:37.970" v="4341" actId="14100"/>
          <ac:cxnSpMkLst>
            <pc:docMk/>
            <pc:sldMk cId="1482591977" sldId="787"/>
            <ac:cxnSpMk id="50" creationId="{E1FFEC4D-865F-4DDC-9F2C-D27390DE1C3A}"/>
          </ac:cxnSpMkLst>
        </pc:cxnChg>
        <pc:cxnChg chg="add mod">
          <ac:chgData name="강석진" userId="4a6c54cf-456d-4ea7-9f86-07e723752c29" providerId="ADAL" clId="{9FDAFC53-531A-4871-8125-A187198E3E76}" dt="2022-01-05T01:51:35.485" v="4340" actId="14100"/>
          <ac:cxnSpMkLst>
            <pc:docMk/>
            <pc:sldMk cId="1482591977" sldId="787"/>
            <ac:cxnSpMk id="51" creationId="{44907F95-1987-4A77-BCC9-C612F4B6E87C}"/>
          </ac:cxnSpMkLst>
        </pc:cxnChg>
      </pc:sldChg>
      <pc:sldChg chg="addSp delSp modSp new mod modNotesTx">
        <pc:chgData name="강석진" userId="4a6c54cf-456d-4ea7-9f86-07e723752c29" providerId="ADAL" clId="{9FDAFC53-531A-4871-8125-A187198E3E76}" dt="2022-01-05T03:01:05.773" v="12479" actId="20577"/>
        <pc:sldMkLst>
          <pc:docMk/>
          <pc:sldMk cId="2369893884" sldId="788"/>
        </pc:sldMkLst>
        <pc:spChg chg="mod">
          <ac:chgData name="강석진" userId="4a6c54cf-456d-4ea7-9f86-07e723752c29" providerId="ADAL" clId="{9FDAFC53-531A-4871-8125-A187198E3E76}" dt="2022-01-04T02:01:26.161" v="510" actId="20577"/>
          <ac:spMkLst>
            <pc:docMk/>
            <pc:sldMk cId="2369893884" sldId="788"/>
            <ac:spMk id="2" creationId="{0CC68689-2428-4E97-B371-B0E222AF87DA}"/>
          </ac:spMkLst>
        </pc:spChg>
        <pc:spChg chg="del mod">
          <ac:chgData name="강석진" userId="4a6c54cf-456d-4ea7-9f86-07e723752c29" providerId="ADAL" clId="{9FDAFC53-531A-4871-8125-A187198E3E76}" dt="2022-01-05T02:56:36.573" v="11653" actId="478"/>
          <ac:spMkLst>
            <pc:docMk/>
            <pc:sldMk cId="2369893884" sldId="788"/>
            <ac:spMk id="3" creationId="{EC61A889-A220-44F3-8915-156F725139DD}"/>
          </ac:spMkLst>
        </pc:spChg>
        <pc:spChg chg="add del mod">
          <ac:chgData name="강석진" userId="4a6c54cf-456d-4ea7-9f86-07e723752c29" providerId="ADAL" clId="{9FDAFC53-531A-4871-8125-A187198E3E76}" dt="2022-01-05T02:56:38.864" v="11654" actId="478"/>
          <ac:spMkLst>
            <pc:docMk/>
            <pc:sldMk cId="2369893884" sldId="788"/>
            <ac:spMk id="4" creationId="{B85A92EB-E9C8-4E92-BED7-68E2370EB062}"/>
          </ac:spMkLst>
        </pc:spChg>
        <pc:picChg chg="add mod ord">
          <ac:chgData name="강석진" userId="4a6c54cf-456d-4ea7-9f86-07e723752c29" providerId="ADAL" clId="{9FDAFC53-531A-4871-8125-A187198E3E76}" dt="2022-01-05T02:56:45.526" v="11659" actId="1076"/>
          <ac:picMkLst>
            <pc:docMk/>
            <pc:sldMk cId="2369893884" sldId="788"/>
            <ac:picMk id="7" creationId="{1A7B5176-E8AA-4F33-8073-AFE7748D6426}"/>
          </ac:picMkLst>
        </pc:picChg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108588954" sldId="789"/>
        </pc:sldMkLst>
      </pc:sldChg>
      <pc:sldChg chg="addSp modSp new mod modNotesTx">
        <pc:chgData name="강석진" userId="4a6c54cf-456d-4ea7-9f86-07e723752c29" providerId="ADAL" clId="{9FDAFC53-531A-4871-8125-A187198E3E76}" dt="2022-01-05T03:04:53.106" v="13720" actId="20577"/>
        <pc:sldMkLst>
          <pc:docMk/>
          <pc:sldMk cId="2756296529" sldId="789"/>
        </pc:sldMkLst>
        <pc:spChg chg="mod">
          <ac:chgData name="강석진" userId="4a6c54cf-456d-4ea7-9f86-07e723752c29" providerId="ADAL" clId="{9FDAFC53-531A-4871-8125-A187198E3E76}" dt="2022-01-04T05:39:43.681" v="3807" actId="20577"/>
          <ac:spMkLst>
            <pc:docMk/>
            <pc:sldMk cId="2756296529" sldId="789"/>
            <ac:spMk id="2" creationId="{4DE2F433-4E3B-494B-BB88-D38064FC0E21}"/>
          </ac:spMkLst>
        </pc:spChg>
        <pc:spChg chg="mod">
          <ac:chgData name="강석진" userId="4a6c54cf-456d-4ea7-9f86-07e723752c29" providerId="ADAL" clId="{9FDAFC53-531A-4871-8125-A187198E3E76}" dt="2022-01-04T06:14:54.091" v="3944" actId="1038"/>
          <ac:spMkLst>
            <pc:docMk/>
            <pc:sldMk cId="2756296529" sldId="789"/>
            <ac:spMk id="3" creationId="{34C9D368-EB6F-4021-A156-E9E6C1435919}"/>
          </ac:spMkLst>
        </pc:spChg>
        <pc:spChg chg="add mod">
          <ac:chgData name="강석진" userId="4a6c54cf-456d-4ea7-9f86-07e723752c29" providerId="ADAL" clId="{9FDAFC53-531A-4871-8125-A187198E3E76}" dt="2022-01-04T06:11:12.433" v="3870" actId="14100"/>
          <ac:spMkLst>
            <pc:docMk/>
            <pc:sldMk cId="2756296529" sldId="789"/>
            <ac:spMk id="7" creationId="{BB53B394-7BB9-4AF4-B4F2-48969CEBE8CA}"/>
          </ac:spMkLst>
        </pc:spChg>
        <pc:spChg chg="add mod">
          <ac:chgData name="강석진" userId="4a6c54cf-456d-4ea7-9f86-07e723752c29" providerId="ADAL" clId="{9FDAFC53-531A-4871-8125-A187198E3E76}" dt="2022-01-04T06:11:05.387" v="3869" actId="1076"/>
          <ac:spMkLst>
            <pc:docMk/>
            <pc:sldMk cId="2756296529" sldId="789"/>
            <ac:spMk id="11" creationId="{2B6C6CFF-4F79-4EB0-999F-543F743F8BA4}"/>
          </ac:spMkLst>
        </pc:spChg>
        <pc:graphicFrameChg chg="add mod modGraphic">
          <ac:chgData name="강석진" userId="4a6c54cf-456d-4ea7-9f86-07e723752c29" providerId="ADAL" clId="{9FDAFC53-531A-4871-8125-A187198E3E76}" dt="2022-01-04T06:09:10.179" v="3830" actId="14100"/>
          <ac:graphicFrameMkLst>
            <pc:docMk/>
            <pc:sldMk cId="2756296529" sldId="789"/>
            <ac:graphicFrameMk id="6" creationId="{A034206B-A396-41F2-AE4A-3EFA5E67057E}"/>
          </ac:graphicFrameMkLst>
        </pc:graphicFrameChg>
        <pc:cxnChg chg="add mod">
          <ac:chgData name="강석진" userId="4a6c54cf-456d-4ea7-9f86-07e723752c29" providerId="ADAL" clId="{9FDAFC53-531A-4871-8125-A187198E3E76}" dt="2022-01-04T06:11:01.343" v="3868" actId="208"/>
          <ac:cxnSpMkLst>
            <pc:docMk/>
            <pc:sldMk cId="2756296529" sldId="789"/>
            <ac:cxnSpMk id="9" creationId="{94B947E2-5317-444D-8A25-6ACABF07E24A}"/>
          </ac:cxnSpMkLst>
        </pc:cxnChg>
      </pc:sldChg>
      <pc:sldChg chg="delSp modSp new mod modNotesTx">
        <pc:chgData name="강석진" userId="4a6c54cf-456d-4ea7-9f86-07e723752c29" providerId="ADAL" clId="{9FDAFC53-531A-4871-8125-A187198E3E76}" dt="2022-01-05T02:40:56.360" v="7532" actId="20577"/>
        <pc:sldMkLst>
          <pc:docMk/>
          <pc:sldMk cId="1745659587" sldId="790"/>
        </pc:sldMkLst>
        <pc:spChg chg="mod">
          <ac:chgData name="강석진" userId="4a6c54cf-456d-4ea7-9f86-07e723752c29" providerId="ADAL" clId="{9FDAFC53-531A-4871-8125-A187198E3E76}" dt="2022-01-04T02:05:58.392" v="609" actId="20577"/>
          <ac:spMkLst>
            <pc:docMk/>
            <pc:sldMk cId="1745659587" sldId="790"/>
            <ac:spMk id="2" creationId="{F5C249E3-5824-4085-AD33-A62C9755E0D9}"/>
          </ac:spMkLst>
        </pc:spChg>
        <pc:spChg chg="mod">
          <ac:chgData name="강석진" userId="4a6c54cf-456d-4ea7-9f86-07e723752c29" providerId="ADAL" clId="{9FDAFC53-531A-4871-8125-A187198E3E76}" dt="2022-01-04T04:50:41.129" v="1437" actId="20577"/>
          <ac:spMkLst>
            <pc:docMk/>
            <pc:sldMk cId="1745659587" sldId="790"/>
            <ac:spMk id="3" creationId="{AC8D47E2-035D-4CDF-9BE1-9980A3C990EA}"/>
          </ac:spMkLst>
        </pc:spChg>
        <pc:spChg chg="del">
          <ac:chgData name="강석진" userId="4a6c54cf-456d-4ea7-9f86-07e723752c29" providerId="ADAL" clId="{9FDAFC53-531A-4871-8125-A187198E3E76}" dt="2022-01-04T02:07:43.673" v="824" actId="478"/>
          <ac:spMkLst>
            <pc:docMk/>
            <pc:sldMk cId="1745659587" sldId="790"/>
            <ac:spMk id="4" creationId="{23FA3FE6-27EB-4C1B-B533-0341FEB1DEF7}"/>
          </ac:spMkLst>
        </pc:spChg>
        <pc:spChg chg="del mod">
          <ac:chgData name="강석진" userId="4a6c54cf-456d-4ea7-9f86-07e723752c29" providerId="ADAL" clId="{9FDAFC53-531A-4871-8125-A187198E3E76}" dt="2022-01-04T02:07:46.233" v="826" actId="478"/>
          <ac:spMkLst>
            <pc:docMk/>
            <pc:sldMk cId="1745659587" sldId="790"/>
            <ac:spMk id="5" creationId="{91E8ABC5-1BEA-414B-B46D-8CFC67D04B31}"/>
          </ac:spMkLst>
        </pc:spChg>
      </pc:sldChg>
      <pc:sldChg chg="addSp delSp modSp add mod modNotesTx">
        <pc:chgData name="강석진" userId="4a6c54cf-456d-4ea7-9f86-07e723752c29" providerId="ADAL" clId="{9FDAFC53-531A-4871-8125-A187198E3E76}" dt="2022-01-05T02:51:52.459" v="10221" actId="20577"/>
        <pc:sldMkLst>
          <pc:docMk/>
          <pc:sldMk cId="355457471" sldId="791"/>
        </pc:sldMkLst>
        <pc:spChg chg="mod">
          <ac:chgData name="강석진" userId="4a6c54cf-456d-4ea7-9f86-07e723752c29" providerId="ADAL" clId="{9FDAFC53-531A-4871-8125-A187198E3E76}" dt="2022-01-04T05:25:38.698" v="2797" actId="20577"/>
          <ac:spMkLst>
            <pc:docMk/>
            <pc:sldMk cId="355457471" sldId="791"/>
            <ac:spMk id="2" creationId="{3CE533FC-5461-4E1F-AC73-0DCF8D055859}"/>
          </ac:spMkLst>
        </pc:spChg>
        <pc:spChg chg="mod">
          <ac:chgData name="강석진" userId="4a6c54cf-456d-4ea7-9f86-07e723752c29" providerId="ADAL" clId="{9FDAFC53-531A-4871-8125-A187198E3E76}" dt="2022-01-04T06:19:25.602" v="4002" actId="20577"/>
          <ac:spMkLst>
            <pc:docMk/>
            <pc:sldMk cId="355457471" sldId="791"/>
            <ac:spMk id="3" creationId="{E9D4A46F-57FB-4C08-9B7F-A38D2088396C}"/>
          </ac:spMkLst>
        </pc:spChg>
        <pc:spChg chg="add del mod">
          <ac:chgData name="강석진" userId="4a6c54cf-456d-4ea7-9f86-07e723752c29" providerId="ADAL" clId="{9FDAFC53-531A-4871-8125-A187198E3E76}" dt="2022-01-04T05:18:33.061" v="2702" actId="478"/>
          <ac:spMkLst>
            <pc:docMk/>
            <pc:sldMk cId="355457471" sldId="791"/>
            <ac:spMk id="5" creationId="{2F66563C-9032-4481-9FBE-7247E50EE8BD}"/>
          </ac:spMkLst>
        </pc:spChg>
        <pc:spChg chg="del">
          <ac:chgData name="강석진" userId="4a6c54cf-456d-4ea7-9f86-07e723752c29" providerId="ADAL" clId="{9FDAFC53-531A-4871-8125-A187198E3E76}" dt="2022-01-04T05:13:04.671" v="2432" actId="478"/>
          <ac:spMkLst>
            <pc:docMk/>
            <pc:sldMk cId="355457471" sldId="791"/>
            <ac:spMk id="34" creationId="{A2C6AAC7-D813-46A8-9715-853D422277CD}"/>
          </ac:spMkLst>
        </pc:spChg>
        <pc:spChg chg="del">
          <ac:chgData name="강석진" userId="4a6c54cf-456d-4ea7-9f86-07e723752c29" providerId="ADAL" clId="{9FDAFC53-531A-4871-8125-A187198E3E76}" dt="2022-01-04T05:13:04.671" v="2432" actId="478"/>
          <ac:spMkLst>
            <pc:docMk/>
            <pc:sldMk cId="355457471" sldId="791"/>
            <ac:spMk id="36" creationId="{F846C5AF-9D1E-4B3A-9589-F6869EDC636A}"/>
          </ac:spMkLst>
        </pc:spChg>
        <pc:graphicFrameChg chg="add del mod modGraphic">
          <ac:chgData name="강석진" userId="4a6c54cf-456d-4ea7-9f86-07e723752c29" providerId="ADAL" clId="{9FDAFC53-531A-4871-8125-A187198E3E76}" dt="2022-01-04T05:18:39.523" v="2704" actId="478"/>
          <ac:graphicFrameMkLst>
            <pc:docMk/>
            <pc:sldMk cId="355457471" sldId="791"/>
            <ac:graphicFrameMk id="4" creationId="{06B8127F-7AAE-41B5-847C-53F53972DBB5}"/>
          </ac:graphicFrameMkLst>
        </pc:graphicFrameChg>
        <pc:graphicFrameChg chg="add mod modGraphic">
          <ac:chgData name="강석진" userId="4a6c54cf-456d-4ea7-9f86-07e723752c29" providerId="ADAL" clId="{9FDAFC53-531A-4871-8125-A187198E3E76}" dt="2022-01-04T05:19:00.645" v="2729" actId="1076"/>
          <ac:graphicFrameMkLst>
            <pc:docMk/>
            <pc:sldMk cId="355457471" sldId="791"/>
            <ac:graphicFrameMk id="6" creationId="{4C495D07-416A-4046-99F4-6FBED1A71FFC}"/>
          </ac:graphicFrameMkLst>
        </pc:graphicFrameChg>
        <pc:picChg chg="del">
          <ac:chgData name="강석진" userId="4a6c54cf-456d-4ea7-9f86-07e723752c29" providerId="ADAL" clId="{9FDAFC53-531A-4871-8125-A187198E3E76}" dt="2022-01-04T05:12:59.362" v="2431" actId="478"/>
          <ac:picMkLst>
            <pc:docMk/>
            <pc:sldMk cId="355457471" sldId="791"/>
            <ac:picMk id="9" creationId="{D212FA9D-E8F1-4458-876D-4B3BBEC50B80}"/>
          </ac:picMkLst>
        </pc:picChg>
        <pc:cxnChg chg="del">
          <ac:chgData name="강석진" userId="4a6c54cf-456d-4ea7-9f86-07e723752c29" providerId="ADAL" clId="{9FDAFC53-531A-4871-8125-A187198E3E76}" dt="2022-01-04T05:13:04.671" v="2432" actId="478"/>
          <ac:cxnSpMkLst>
            <pc:docMk/>
            <pc:sldMk cId="355457471" sldId="791"/>
            <ac:cxnSpMk id="11" creationId="{828A3E73-01D6-4F8A-A354-5BA853AF3821}"/>
          </ac:cxnSpMkLst>
        </pc:cxnChg>
        <pc:cxnChg chg="del">
          <ac:chgData name="강석진" userId="4a6c54cf-456d-4ea7-9f86-07e723752c29" providerId="ADAL" clId="{9FDAFC53-531A-4871-8125-A187198E3E76}" dt="2022-01-04T05:13:04.671" v="2432" actId="478"/>
          <ac:cxnSpMkLst>
            <pc:docMk/>
            <pc:sldMk cId="355457471" sldId="791"/>
            <ac:cxnSpMk id="21" creationId="{E98B6B82-5802-451C-82A1-4BE9EC784B78}"/>
          </ac:cxnSpMkLst>
        </pc:cxnChg>
        <pc:cxnChg chg="del">
          <ac:chgData name="강석진" userId="4a6c54cf-456d-4ea7-9f86-07e723752c29" providerId="ADAL" clId="{9FDAFC53-531A-4871-8125-A187198E3E76}" dt="2022-01-04T05:13:04.671" v="2432" actId="478"/>
          <ac:cxnSpMkLst>
            <pc:docMk/>
            <pc:sldMk cId="355457471" sldId="791"/>
            <ac:cxnSpMk id="29" creationId="{058C2403-BF02-46BA-BF86-84A14FA4D60C}"/>
          </ac:cxnSpMkLst>
        </pc:cxnChg>
        <pc:cxnChg chg="del">
          <ac:chgData name="강석진" userId="4a6c54cf-456d-4ea7-9f86-07e723752c29" providerId="ADAL" clId="{9FDAFC53-531A-4871-8125-A187198E3E76}" dt="2022-01-04T05:13:04.671" v="2432" actId="478"/>
          <ac:cxnSpMkLst>
            <pc:docMk/>
            <pc:sldMk cId="355457471" sldId="791"/>
            <ac:cxnSpMk id="30" creationId="{C33D6C58-9E20-4AE0-A193-32874ACC6FF9}"/>
          </ac:cxnSpMkLst>
        </pc:cxnChg>
        <pc:cxnChg chg="del">
          <ac:chgData name="강석진" userId="4a6c54cf-456d-4ea7-9f86-07e723752c29" providerId="ADAL" clId="{9FDAFC53-531A-4871-8125-A187198E3E76}" dt="2022-01-04T05:13:04.671" v="2432" actId="478"/>
          <ac:cxnSpMkLst>
            <pc:docMk/>
            <pc:sldMk cId="355457471" sldId="791"/>
            <ac:cxnSpMk id="48" creationId="{59F61440-0EB7-4538-A4E4-B247758EF22F}"/>
          </ac:cxnSpMkLst>
        </pc:cxnChg>
        <pc:cxnChg chg="del mod">
          <ac:chgData name="강석진" userId="4a6c54cf-456d-4ea7-9f86-07e723752c29" providerId="ADAL" clId="{9FDAFC53-531A-4871-8125-A187198E3E76}" dt="2022-01-04T05:13:04.671" v="2432" actId="478"/>
          <ac:cxnSpMkLst>
            <pc:docMk/>
            <pc:sldMk cId="355457471" sldId="791"/>
            <ac:cxnSpMk id="50" creationId="{E1FFEC4D-865F-4DDC-9F2C-D27390DE1C3A}"/>
          </ac:cxnSpMkLst>
        </pc:cxnChg>
        <pc:cxnChg chg="del">
          <ac:chgData name="강석진" userId="4a6c54cf-456d-4ea7-9f86-07e723752c29" providerId="ADAL" clId="{9FDAFC53-531A-4871-8125-A187198E3E76}" dt="2022-01-04T05:13:04.671" v="2432" actId="478"/>
          <ac:cxnSpMkLst>
            <pc:docMk/>
            <pc:sldMk cId="355457471" sldId="791"/>
            <ac:cxnSpMk id="51" creationId="{44907F95-1987-4A77-BCC9-C612F4B6E87C}"/>
          </ac:cxnSpMkLst>
        </pc:cxnChg>
      </pc:sldChg>
      <pc:sldChg chg="modSp new del mod">
        <pc:chgData name="강석진" userId="4a6c54cf-456d-4ea7-9f86-07e723752c29" providerId="ADAL" clId="{9FDAFC53-531A-4871-8125-A187198E3E76}" dt="2022-01-04T05:12:54.640" v="2429" actId="680"/>
        <pc:sldMkLst>
          <pc:docMk/>
          <pc:sldMk cId="2938162110" sldId="791"/>
        </pc:sldMkLst>
        <pc:spChg chg="mod">
          <ac:chgData name="강석진" userId="4a6c54cf-456d-4ea7-9f86-07e723752c29" providerId="ADAL" clId="{9FDAFC53-531A-4871-8125-A187198E3E76}" dt="2022-01-04T05:12:54.319" v="2428"/>
          <ac:spMkLst>
            <pc:docMk/>
            <pc:sldMk cId="2938162110" sldId="791"/>
            <ac:spMk id="2" creationId="{F337C430-41C9-48D4-99A3-72195F68A2FC}"/>
          </ac:spMkLst>
        </pc:spChg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1871387479" sldId="792"/>
        </pc:sldMkLst>
      </pc:sldChg>
      <pc:sldChg chg="modSp add mod modNotesTx">
        <pc:chgData name="강석진" userId="4a6c54cf-456d-4ea7-9f86-07e723752c29" providerId="ADAL" clId="{9FDAFC53-531A-4871-8125-A187198E3E76}" dt="2022-01-05T02:51:57.812" v="10222"/>
        <pc:sldMkLst>
          <pc:docMk/>
          <pc:sldMk cId="2200682466" sldId="792"/>
        </pc:sldMkLst>
        <pc:spChg chg="mod">
          <ac:chgData name="강석진" userId="4a6c54cf-456d-4ea7-9f86-07e723752c29" providerId="ADAL" clId="{9FDAFC53-531A-4871-8125-A187198E3E76}" dt="2022-01-04T05:25:43.299" v="2802" actId="20577"/>
          <ac:spMkLst>
            <pc:docMk/>
            <pc:sldMk cId="2200682466" sldId="792"/>
            <ac:spMk id="2" creationId="{3CE533FC-5461-4E1F-AC73-0DCF8D055859}"/>
          </ac:spMkLst>
        </pc:spChg>
        <pc:spChg chg="mod">
          <ac:chgData name="강석진" userId="4a6c54cf-456d-4ea7-9f86-07e723752c29" providerId="ADAL" clId="{9FDAFC53-531A-4871-8125-A187198E3E76}" dt="2022-01-04T06:17:35.116" v="3993" actId="20577"/>
          <ac:spMkLst>
            <pc:docMk/>
            <pc:sldMk cId="2200682466" sldId="792"/>
            <ac:spMk id="3" creationId="{E9D4A46F-57FB-4C08-9B7F-A38D2088396C}"/>
          </ac:spMkLst>
        </pc:spChg>
        <pc:graphicFrameChg chg="modGraphic">
          <ac:chgData name="강석진" userId="4a6c54cf-456d-4ea7-9f86-07e723752c29" providerId="ADAL" clId="{9FDAFC53-531A-4871-8125-A187198E3E76}" dt="2022-01-04T05:19:43.765" v="2752" actId="20577"/>
          <ac:graphicFrameMkLst>
            <pc:docMk/>
            <pc:sldMk cId="2200682466" sldId="792"/>
            <ac:graphicFrameMk id="6" creationId="{4C495D07-416A-4046-99F4-6FBED1A71FFC}"/>
          </ac:graphicFrameMkLst>
        </pc:graphicFrameChg>
      </pc:sldChg>
      <pc:sldChg chg="modSp add mod modNotesTx">
        <pc:chgData name="강석진" userId="4a6c54cf-456d-4ea7-9f86-07e723752c29" providerId="ADAL" clId="{9FDAFC53-531A-4871-8125-A187198E3E76}" dt="2022-01-05T02:52:13.789" v="10228" actId="20577"/>
        <pc:sldMkLst>
          <pc:docMk/>
          <pc:sldMk cId="2388570969" sldId="793"/>
        </pc:sldMkLst>
        <pc:spChg chg="mod">
          <ac:chgData name="강석진" userId="4a6c54cf-456d-4ea7-9f86-07e723752c29" providerId="ADAL" clId="{9FDAFC53-531A-4871-8125-A187198E3E76}" dt="2022-01-04T05:25:45.653" v="2807" actId="20577"/>
          <ac:spMkLst>
            <pc:docMk/>
            <pc:sldMk cId="2388570969" sldId="793"/>
            <ac:spMk id="2" creationId="{3CE533FC-5461-4E1F-AC73-0DCF8D055859}"/>
          </ac:spMkLst>
        </pc:spChg>
        <pc:spChg chg="mod">
          <ac:chgData name="강석진" userId="4a6c54cf-456d-4ea7-9f86-07e723752c29" providerId="ADAL" clId="{9FDAFC53-531A-4871-8125-A187198E3E76}" dt="2022-01-04T06:17:40.148" v="3997" actId="20577"/>
          <ac:spMkLst>
            <pc:docMk/>
            <pc:sldMk cId="2388570969" sldId="793"/>
            <ac:spMk id="3" creationId="{E9D4A46F-57FB-4C08-9B7F-A38D2088396C}"/>
          </ac:spMkLst>
        </pc:spChg>
        <pc:graphicFrameChg chg="mod modGraphic">
          <ac:chgData name="강석진" userId="4a6c54cf-456d-4ea7-9f86-07e723752c29" providerId="ADAL" clId="{9FDAFC53-531A-4871-8125-A187198E3E76}" dt="2022-01-04T05:25:25.522" v="2791" actId="20577"/>
          <ac:graphicFrameMkLst>
            <pc:docMk/>
            <pc:sldMk cId="2388570969" sldId="793"/>
            <ac:graphicFrameMk id="6" creationId="{4C495D07-416A-4046-99F4-6FBED1A71FFC}"/>
          </ac:graphicFrameMkLst>
        </pc:graphicFrameChg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451455429" sldId="794"/>
        </pc:sldMkLst>
      </pc:sldChg>
      <pc:sldChg chg="delSp modSp add mod modNotesTx">
        <pc:chgData name="강석진" userId="4a6c54cf-456d-4ea7-9f86-07e723752c29" providerId="ADAL" clId="{9FDAFC53-531A-4871-8125-A187198E3E76}" dt="2022-01-05T02:53:21.091" v="10620" actId="20577"/>
        <pc:sldMkLst>
          <pc:docMk/>
          <pc:sldMk cId="3941657246" sldId="794"/>
        </pc:sldMkLst>
        <pc:spChg chg="mod">
          <ac:chgData name="강석진" userId="4a6c54cf-456d-4ea7-9f86-07e723752c29" providerId="ADAL" clId="{9FDAFC53-531A-4871-8125-A187198E3E76}" dt="2022-01-04T05:25:48.641" v="2809" actId="20577"/>
          <ac:spMkLst>
            <pc:docMk/>
            <pc:sldMk cId="3941657246" sldId="794"/>
            <ac:spMk id="2" creationId="{3CE533FC-5461-4E1F-AC73-0DCF8D055859}"/>
          </ac:spMkLst>
        </pc:spChg>
        <pc:spChg chg="mod">
          <ac:chgData name="강석진" userId="4a6c54cf-456d-4ea7-9f86-07e723752c29" providerId="ADAL" clId="{9FDAFC53-531A-4871-8125-A187198E3E76}" dt="2022-01-05T02:23:39.926" v="4878" actId="113"/>
          <ac:spMkLst>
            <pc:docMk/>
            <pc:sldMk cId="3941657246" sldId="794"/>
            <ac:spMk id="3" creationId="{E9D4A46F-57FB-4C08-9B7F-A38D2088396C}"/>
          </ac:spMkLst>
        </pc:spChg>
        <pc:graphicFrameChg chg="del">
          <ac:chgData name="강석진" userId="4a6c54cf-456d-4ea7-9f86-07e723752c29" providerId="ADAL" clId="{9FDAFC53-531A-4871-8125-A187198E3E76}" dt="2022-01-04T05:25:56.432" v="2811" actId="478"/>
          <ac:graphicFrameMkLst>
            <pc:docMk/>
            <pc:sldMk cId="3941657246" sldId="794"/>
            <ac:graphicFrameMk id="6" creationId="{4C495D07-416A-4046-99F4-6FBED1A71FFC}"/>
          </ac:graphicFrameMkLst>
        </pc:graphicFrameChg>
      </pc:sldChg>
      <pc:sldChg chg="modSp new mod">
        <pc:chgData name="강석진" userId="4a6c54cf-456d-4ea7-9f86-07e723752c29" providerId="ADAL" clId="{9FDAFC53-531A-4871-8125-A187198E3E76}" dt="2022-01-05T02:22:05.975" v="4853" actId="20577"/>
        <pc:sldMkLst>
          <pc:docMk/>
          <pc:sldMk cId="3435868133" sldId="795"/>
        </pc:sldMkLst>
        <pc:spChg chg="mod">
          <ac:chgData name="강석진" userId="4a6c54cf-456d-4ea7-9f86-07e723752c29" providerId="ADAL" clId="{9FDAFC53-531A-4871-8125-A187198E3E76}" dt="2022-01-04T05:37:15.299" v="3757"/>
          <ac:spMkLst>
            <pc:docMk/>
            <pc:sldMk cId="3435868133" sldId="795"/>
            <ac:spMk id="2" creationId="{1F0D1CFE-3D9D-4CBD-B50B-D731673D2095}"/>
          </ac:spMkLst>
        </pc:spChg>
        <pc:spChg chg="mod">
          <ac:chgData name="강석진" userId="4a6c54cf-456d-4ea7-9f86-07e723752c29" providerId="ADAL" clId="{9FDAFC53-531A-4871-8125-A187198E3E76}" dt="2022-01-05T02:22:05.975" v="4853" actId="20577"/>
          <ac:spMkLst>
            <pc:docMk/>
            <pc:sldMk cId="3435868133" sldId="795"/>
            <ac:spMk id="3" creationId="{1C59C3F3-5BDF-49E4-83DF-AB5DA6B49655}"/>
          </ac:spMkLst>
        </pc:spChg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7902606" sldId="796"/>
        </pc:sldMkLst>
      </pc:sldChg>
      <pc:sldChg chg="modSp add mod modNotesTx">
        <pc:chgData name="강석진" userId="4a6c54cf-456d-4ea7-9f86-07e723752c29" providerId="ADAL" clId="{9FDAFC53-531A-4871-8125-A187198E3E76}" dt="2022-01-05T03:06:51.702" v="14120" actId="20577"/>
        <pc:sldMkLst>
          <pc:docMk/>
          <pc:sldMk cId="540321186" sldId="796"/>
        </pc:sldMkLst>
        <pc:spChg chg="mod">
          <ac:chgData name="강석진" userId="4a6c54cf-456d-4ea7-9f86-07e723752c29" providerId="ADAL" clId="{9FDAFC53-531A-4871-8125-A187198E3E76}" dt="2022-01-04T06:09:19.293" v="3833" actId="20577"/>
          <ac:spMkLst>
            <pc:docMk/>
            <pc:sldMk cId="540321186" sldId="796"/>
            <ac:spMk id="2" creationId="{4DE2F433-4E3B-494B-BB88-D38064FC0E21}"/>
          </ac:spMkLst>
        </pc:spChg>
        <pc:spChg chg="mod">
          <ac:chgData name="강석진" userId="4a6c54cf-456d-4ea7-9f86-07e723752c29" providerId="ADAL" clId="{9FDAFC53-531A-4871-8125-A187198E3E76}" dt="2022-01-04T06:18:22.838" v="3999" actId="20577"/>
          <ac:spMkLst>
            <pc:docMk/>
            <pc:sldMk cId="540321186" sldId="796"/>
            <ac:spMk id="3" creationId="{34C9D368-EB6F-4021-A156-E9E6C1435919}"/>
          </ac:spMkLst>
        </pc:spChg>
        <pc:graphicFrameChg chg="mod modGraphic">
          <ac:chgData name="강석진" userId="4a6c54cf-456d-4ea7-9f86-07e723752c29" providerId="ADAL" clId="{9FDAFC53-531A-4871-8125-A187198E3E76}" dt="2022-01-04T06:14:21.417" v="3927" actId="20577"/>
          <ac:graphicFrameMkLst>
            <pc:docMk/>
            <pc:sldMk cId="540321186" sldId="796"/>
            <ac:graphicFrameMk id="6" creationId="{A034206B-A396-41F2-AE4A-3EFA5E67057E}"/>
          </ac:graphicFrameMkLst>
        </pc:graphicFrameChg>
      </pc:sldChg>
      <pc:sldChg chg="addSp delSp modSp add mod modNotesTx">
        <pc:chgData name="강석진" userId="4a6c54cf-456d-4ea7-9f86-07e723752c29" providerId="ADAL" clId="{9FDAFC53-531A-4871-8125-A187198E3E76}" dt="2022-01-05T03:08:45.211" v="14779" actId="20577"/>
        <pc:sldMkLst>
          <pc:docMk/>
          <pc:sldMk cId="661030915" sldId="797"/>
        </pc:sldMkLst>
        <pc:spChg chg="mod">
          <ac:chgData name="강석진" userId="4a6c54cf-456d-4ea7-9f86-07e723752c29" providerId="ADAL" clId="{9FDAFC53-531A-4871-8125-A187198E3E76}" dt="2022-01-04T06:14:31.030" v="3934" actId="20577"/>
          <ac:spMkLst>
            <pc:docMk/>
            <pc:sldMk cId="661030915" sldId="797"/>
            <ac:spMk id="2" creationId="{4DE2F433-4E3B-494B-BB88-D38064FC0E21}"/>
          </ac:spMkLst>
        </pc:spChg>
        <pc:spChg chg="del mod">
          <ac:chgData name="강석진" userId="4a6c54cf-456d-4ea7-9f86-07e723752c29" providerId="ADAL" clId="{9FDAFC53-531A-4871-8125-A187198E3E76}" dt="2022-01-04T06:14:45.712" v="3939" actId="478"/>
          <ac:spMkLst>
            <pc:docMk/>
            <pc:sldMk cId="661030915" sldId="797"/>
            <ac:spMk id="3" creationId="{34C9D368-EB6F-4021-A156-E9E6C1435919}"/>
          </ac:spMkLst>
        </pc:spChg>
        <pc:spChg chg="add mod">
          <ac:chgData name="강석진" userId="4a6c54cf-456d-4ea7-9f86-07e723752c29" providerId="ADAL" clId="{9FDAFC53-531A-4871-8125-A187198E3E76}" dt="2022-01-05T02:20:09.396" v="4828" actId="20577"/>
          <ac:spMkLst>
            <pc:docMk/>
            <pc:sldMk cId="661030915" sldId="797"/>
            <ac:spMk id="5" creationId="{53E9A107-9396-425F-A239-31B09692105A}"/>
          </ac:spMkLst>
        </pc:spChg>
        <pc:graphicFrameChg chg="del">
          <ac:chgData name="강석진" userId="4a6c54cf-456d-4ea7-9f86-07e723752c29" providerId="ADAL" clId="{9FDAFC53-531A-4871-8125-A187198E3E76}" dt="2022-01-04T06:14:35.591" v="3936" actId="478"/>
          <ac:graphicFrameMkLst>
            <pc:docMk/>
            <pc:sldMk cId="661030915" sldId="797"/>
            <ac:graphicFrameMk id="6" creationId="{A034206B-A396-41F2-AE4A-3EFA5E67057E}"/>
          </ac:graphicFrameMkLst>
        </pc:graphicFrameChg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1188310051" sldId="797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171306018" sldId="798"/>
        </pc:sldMkLst>
      </pc:sldChg>
      <pc:sldChg chg="addSp delSp modSp add del mod">
        <pc:chgData name="강석진" userId="4a6c54cf-456d-4ea7-9f86-07e723752c29" providerId="ADAL" clId="{9FDAFC53-531A-4871-8125-A187198E3E76}" dt="2022-01-05T02:27:24.245" v="4915" actId="47"/>
        <pc:sldMkLst>
          <pc:docMk/>
          <pc:sldMk cId="2936297628" sldId="798"/>
        </pc:sldMkLst>
        <pc:spChg chg="mod">
          <ac:chgData name="강석진" userId="4a6c54cf-456d-4ea7-9f86-07e723752c29" providerId="ADAL" clId="{9FDAFC53-531A-4871-8125-A187198E3E76}" dt="2022-01-05T02:26:46.907" v="4913" actId="20577"/>
          <ac:spMkLst>
            <pc:docMk/>
            <pc:sldMk cId="2936297628" sldId="798"/>
            <ac:spMk id="3" creationId="{E9D4A46F-57FB-4C08-9B7F-A38D2088396C}"/>
          </ac:spMkLst>
        </pc:spChg>
        <pc:spChg chg="del">
          <ac:chgData name="강석진" userId="4a6c54cf-456d-4ea7-9f86-07e723752c29" providerId="ADAL" clId="{9FDAFC53-531A-4871-8125-A187198E3E76}" dt="2022-01-04T06:23:02.220" v="4125" actId="478"/>
          <ac:spMkLst>
            <pc:docMk/>
            <pc:sldMk cId="2936297628" sldId="798"/>
            <ac:spMk id="34" creationId="{A2C6AAC7-D813-46A8-9715-853D422277CD}"/>
          </ac:spMkLst>
        </pc:spChg>
        <pc:spChg chg="del">
          <ac:chgData name="강석진" userId="4a6c54cf-456d-4ea7-9f86-07e723752c29" providerId="ADAL" clId="{9FDAFC53-531A-4871-8125-A187198E3E76}" dt="2022-01-04T06:23:04.400" v="4126" actId="478"/>
          <ac:spMkLst>
            <pc:docMk/>
            <pc:sldMk cId="2936297628" sldId="798"/>
            <ac:spMk id="36" creationId="{F846C5AF-9D1E-4B3A-9589-F6869EDC636A}"/>
          </ac:spMkLst>
        </pc:spChg>
        <pc:picChg chg="add del mod">
          <ac:chgData name="강석진" userId="4a6c54cf-456d-4ea7-9f86-07e723752c29" providerId="ADAL" clId="{9FDAFC53-531A-4871-8125-A187198E3E76}" dt="2022-01-05T02:27:02.132" v="4914" actId="478"/>
          <ac:picMkLst>
            <pc:docMk/>
            <pc:sldMk cId="2936297628" sldId="798"/>
            <ac:picMk id="5" creationId="{48DB974F-E399-423A-BD17-5ACDBFD34761}"/>
          </ac:picMkLst>
        </pc:picChg>
        <pc:picChg chg="del mod">
          <ac:chgData name="강석진" userId="4a6c54cf-456d-4ea7-9f86-07e723752c29" providerId="ADAL" clId="{9FDAFC53-531A-4871-8125-A187198E3E76}" dt="2022-01-05T01:51:06.734" v="4332" actId="478"/>
          <ac:picMkLst>
            <pc:docMk/>
            <pc:sldMk cId="2936297628" sldId="798"/>
            <ac:picMk id="9" creationId="{D212FA9D-E8F1-4458-876D-4B3BBEC50B80}"/>
          </ac:picMkLst>
        </pc:picChg>
        <pc:cxnChg chg="del">
          <ac:chgData name="강석진" userId="4a6c54cf-456d-4ea7-9f86-07e723752c29" providerId="ADAL" clId="{9FDAFC53-531A-4871-8125-A187198E3E76}" dt="2022-01-04T06:23:02.220" v="4125" actId="478"/>
          <ac:cxnSpMkLst>
            <pc:docMk/>
            <pc:sldMk cId="2936297628" sldId="798"/>
            <ac:cxnSpMk id="11" creationId="{828A3E73-01D6-4F8A-A354-5BA853AF3821}"/>
          </ac:cxnSpMkLst>
        </pc:cxnChg>
        <pc:cxnChg chg="del">
          <ac:chgData name="강석진" userId="4a6c54cf-456d-4ea7-9f86-07e723752c29" providerId="ADAL" clId="{9FDAFC53-531A-4871-8125-A187198E3E76}" dt="2022-01-04T06:23:02.220" v="4125" actId="478"/>
          <ac:cxnSpMkLst>
            <pc:docMk/>
            <pc:sldMk cId="2936297628" sldId="798"/>
            <ac:cxnSpMk id="21" creationId="{E98B6B82-5802-451C-82A1-4BE9EC784B78}"/>
          </ac:cxnSpMkLst>
        </pc:cxnChg>
        <pc:cxnChg chg="del">
          <ac:chgData name="강석진" userId="4a6c54cf-456d-4ea7-9f86-07e723752c29" providerId="ADAL" clId="{9FDAFC53-531A-4871-8125-A187198E3E76}" dt="2022-01-04T06:23:02.220" v="4125" actId="478"/>
          <ac:cxnSpMkLst>
            <pc:docMk/>
            <pc:sldMk cId="2936297628" sldId="798"/>
            <ac:cxnSpMk id="29" creationId="{058C2403-BF02-46BA-BF86-84A14FA4D60C}"/>
          </ac:cxnSpMkLst>
        </pc:cxnChg>
        <pc:cxnChg chg="del">
          <ac:chgData name="강석진" userId="4a6c54cf-456d-4ea7-9f86-07e723752c29" providerId="ADAL" clId="{9FDAFC53-531A-4871-8125-A187198E3E76}" dt="2022-01-04T06:23:02.220" v="4125" actId="478"/>
          <ac:cxnSpMkLst>
            <pc:docMk/>
            <pc:sldMk cId="2936297628" sldId="798"/>
            <ac:cxnSpMk id="30" creationId="{C33D6C58-9E20-4AE0-A193-32874ACC6FF9}"/>
          </ac:cxnSpMkLst>
        </pc:cxnChg>
        <pc:cxnChg chg="del">
          <ac:chgData name="강석진" userId="4a6c54cf-456d-4ea7-9f86-07e723752c29" providerId="ADAL" clId="{9FDAFC53-531A-4871-8125-A187198E3E76}" dt="2022-01-04T06:23:02.220" v="4125" actId="478"/>
          <ac:cxnSpMkLst>
            <pc:docMk/>
            <pc:sldMk cId="2936297628" sldId="798"/>
            <ac:cxnSpMk id="48" creationId="{59F61440-0EB7-4538-A4E4-B247758EF22F}"/>
          </ac:cxnSpMkLst>
        </pc:cxnChg>
        <pc:cxnChg chg="del mod">
          <ac:chgData name="강석진" userId="4a6c54cf-456d-4ea7-9f86-07e723752c29" providerId="ADAL" clId="{9FDAFC53-531A-4871-8125-A187198E3E76}" dt="2022-01-04T06:23:02.220" v="4125" actId="478"/>
          <ac:cxnSpMkLst>
            <pc:docMk/>
            <pc:sldMk cId="2936297628" sldId="798"/>
            <ac:cxnSpMk id="50" creationId="{E1FFEC4D-865F-4DDC-9F2C-D27390DE1C3A}"/>
          </ac:cxnSpMkLst>
        </pc:cxnChg>
        <pc:cxnChg chg="del">
          <ac:chgData name="강석진" userId="4a6c54cf-456d-4ea7-9f86-07e723752c29" providerId="ADAL" clId="{9FDAFC53-531A-4871-8125-A187198E3E76}" dt="2022-01-04T06:23:02.220" v="4125" actId="478"/>
          <ac:cxnSpMkLst>
            <pc:docMk/>
            <pc:sldMk cId="2936297628" sldId="798"/>
            <ac:cxnSpMk id="51" creationId="{44907F95-1987-4A77-BCC9-C612F4B6E87C}"/>
          </ac:cxnSpMkLst>
        </pc:cxnChg>
      </pc:sldChg>
      <pc:sldChg chg="delSp modSp add mod ord modNotesTx">
        <pc:chgData name="강석진" userId="4a6c54cf-456d-4ea7-9f86-07e723752c29" providerId="ADAL" clId="{9FDAFC53-531A-4871-8125-A187198E3E76}" dt="2022-01-05T02:56:20.214" v="11652" actId="20577"/>
        <pc:sldMkLst>
          <pc:docMk/>
          <pc:sldMk cId="1261984770" sldId="799"/>
        </pc:sldMkLst>
        <pc:spChg chg="mod">
          <ac:chgData name="강석진" userId="4a6c54cf-456d-4ea7-9f86-07e723752c29" providerId="ADAL" clId="{9FDAFC53-531A-4871-8125-A187198E3E76}" dt="2022-01-05T02:55:38.818" v="11313" actId="20577"/>
          <ac:spMkLst>
            <pc:docMk/>
            <pc:sldMk cId="1261984770" sldId="799"/>
            <ac:spMk id="3" creationId="{EC61A889-A220-44F3-8915-156F725139DD}"/>
          </ac:spMkLst>
        </pc:spChg>
        <pc:picChg chg="del mod ord">
          <ac:chgData name="강석진" userId="4a6c54cf-456d-4ea7-9f86-07e723752c29" providerId="ADAL" clId="{9FDAFC53-531A-4871-8125-A187198E3E76}" dt="2022-01-05T02:18:33.960" v="4765" actId="478"/>
          <ac:picMkLst>
            <pc:docMk/>
            <pc:sldMk cId="1261984770" sldId="799"/>
            <ac:picMk id="7" creationId="{1A7B5176-E8AA-4F33-8073-AFE7748D6426}"/>
          </ac:picMkLst>
        </pc:picChg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078378118" sldId="799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263386577" sldId="802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1088213103" sldId="803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083735789" sldId="804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204292134" sldId="805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1489982625" sldId="806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1754196434" sldId="807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831955788" sldId="808"/>
        </pc:sldMkLst>
      </pc:sldChg>
      <pc:sldChg chg="del">
        <pc:chgData name="강석진" userId="4a6c54cf-456d-4ea7-9f86-07e723752c29" providerId="ADAL" clId="{9FDAFC53-531A-4871-8125-A187198E3E76}" dt="2021-12-24T08:42:35.559" v="29" actId="2696"/>
        <pc:sldMkLst>
          <pc:docMk/>
          <pc:sldMk cId="2150961791" sldId="809"/>
        </pc:sldMkLst>
      </pc:sldChg>
    </pc:docChg>
  </pc:docChgLst>
  <pc:docChgLst>
    <pc:chgData name="강석진" userId="4a6c54cf-456d-4ea7-9f86-07e723752c29" providerId="ADAL" clId="{8B90154C-C26F-4A73-B94D-AE1698D46B68}"/>
    <pc:docChg chg="undo custSel addSld delSld modSld sldOrd">
      <pc:chgData name="강석진" userId="4a6c54cf-456d-4ea7-9f86-07e723752c29" providerId="ADAL" clId="{8B90154C-C26F-4A73-B94D-AE1698D46B68}" dt="2022-06-02T06:56:40.069" v="3462" actId="255"/>
      <pc:docMkLst>
        <pc:docMk/>
      </pc:docMkLst>
      <pc:sldChg chg="addSp delSp modSp mod">
        <pc:chgData name="강석진" userId="4a6c54cf-456d-4ea7-9f86-07e723752c29" providerId="ADAL" clId="{8B90154C-C26F-4A73-B94D-AE1698D46B68}" dt="2022-06-02T06:50:34.085" v="2602" actId="20577"/>
        <pc:sldMkLst>
          <pc:docMk/>
          <pc:sldMk cId="0" sldId="256"/>
        </pc:sldMkLst>
        <pc:spChg chg="add del">
          <ac:chgData name="강석진" userId="4a6c54cf-456d-4ea7-9f86-07e723752c29" providerId="ADAL" clId="{8B90154C-C26F-4A73-B94D-AE1698D46B68}" dt="2022-06-02T06:50:25.471" v="2599" actId="22"/>
          <ac:spMkLst>
            <pc:docMk/>
            <pc:sldMk cId="0" sldId="256"/>
            <ac:spMk id="5" creationId="{B613B702-795E-71AE-7230-9230EF3B876E}"/>
          </ac:spMkLst>
        </pc:spChg>
        <pc:spChg chg="add mod">
          <ac:chgData name="강석진" userId="4a6c54cf-456d-4ea7-9f86-07e723752c29" providerId="ADAL" clId="{8B90154C-C26F-4A73-B94D-AE1698D46B68}" dt="2022-06-02T06:50:34.085" v="2602" actId="20577"/>
          <ac:spMkLst>
            <pc:docMk/>
            <pc:sldMk cId="0" sldId="256"/>
            <ac:spMk id="6" creationId="{806A7C3C-B2F6-9264-411E-BBA7E619D8AA}"/>
          </ac:spMkLst>
        </pc:spChg>
        <pc:spChg chg="mod">
          <ac:chgData name="강석진" userId="4a6c54cf-456d-4ea7-9f86-07e723752c29" providerId="ADAL" clId="{8B90154C-C26F-4A73-B94D-AE1698D46B68}" dt="2022-06-02T04:56:43.482" v="11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1718177370" sldId="786"/>
        </pc:sldMkLst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2218514684" sldId="787"/>
        </pc:sldMkLst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2775149330" sldId="790"/>
        </pc:sldMkLst>
      </pc:sldChg>
      <pc:sldChg chg="addSp delSp modSp mod">
        <pc:chgData name="강석진" userId="4a6c54cf-456d-4ea7-9f86-07e723752c29" providerId="ADAL" clId="{8B90154C-C26F-4A73-B94D-AE1698D46B68}" dt="2022-06-02T06:54:58.713" v="3180" actId="1036"/>
        <pc:sldMkLst>
          <pc:docMk/>
          <pc:sldMk cId="594017548" sldId="791"/>
        </pc:sldMkLst>
        <pc:spChg chg="mod">
          <ac:chgData name="강석진" userId="4a6c54cf-456d-4ea7-9f86-07e723752c29" providerId="ADAL" clId="{8B90154C-C26F-4A73-B94D-AE1698D46B68}" dt="2022-06-02T04:57:14.831" v="195"/>
          <ac:spMkLst>
            <pc:docMk/>
            <pc:sldMk cId="594017548" sldId="791"/>
            <ac:spMk id="2" creationId="{AE35E554-C1C6-477A-8379-323FE6A287C3}"/>
          </ac:spMkLst>
        </pc:spChg>
        <pc:spChg chg="mod">
          <ac:chgData name="강석진" userId="4a6c54cf-456d-4ea7-9f86-07e723752c29" providerId="ADAL" clId="{8B90154C-C26F-4A73-B94D-AE1698D46B68}" dt="2022-06-02T05:12:13.816" v="1112" actId="255"/>
          <ac:spMkLst>
            <pc:docMk/>
            <pc:sldMk cId="594017548" sldId="791"/>
            <ac:spMk id="5" creationId="{2F796BF0-867B-4D80-A8D3-77437155F788}"/>
          </ac:spMkLst>
        </pc:spChg>
        <pc:spChg chg="add del mod">
          <ac:chgData name="강석진" userId="4a6c54cf-456d-4ea7-9f86-07e723752c29" providerId="ADAL" clId="{8B90154C-C26F-4A73-B94D-AE1698D46B68}" dt="2022-06-02T05:04:27.595" v="536"/>
          <ac:spMkLst>
            <pc:docMk/>
            <pc:sldMk cId="594017548" sldId="791"/>
            <ac:spMk id="13" creationId="{64AE321B-2142-1E94-A34E-046DDBC291C2}"/>
          </ac:spMkLst>
        </pc:spChg>
        <pc:spChg chg="del">
          <ac:chgData name="강석진" userId="4a6c54cf-456d-4ea7-9f86-07e723752c29" providerId="ADAL" clId="{8B90154C-C26F-4A73-B94D-AE1698D46B68}" dt="2022-06-02T04:53:46.875" v="1" actId="478"/>
          <ac:spMkLst>
            <pc:docMk/>
            <pc:sldMk cId="594017548" sldId="791"/>
            <ac:spMk id="15" creationId="{880F596F-AD50-48A0-9D46-80CA0F9AAB18}"/>
          </ac:spMkLst>
        </pc:spChg>
        <pc:graphicFrameChg chg="add mod modGraphic">
          <ac:chgData name="강석진" userId="4a6c54cf-456d-4ea7-9f86-07e723752c29" providerId="ADAL" clId="{8B90154C-C26F-4A73-B94D-AE1698D46B68}" dt="2022-06-02T06:54:58.713" v="3180" actId="1036"/>
          <ac:graphicFrameMkLst>
            <pc:docMk/>
            <pc:sldMk cId="594017548" sldId="791"/>
            <ac:graphicFrameMk id="14" creationId="{07F7BA8B-704B-C9CE-DC42-C1AD1885ED8C}"/>
          </ac:graphicFrameMkLst>
        </pc:graphicFrameChg>
        <pc:picChg chg="add del mod">
          <ac:chgData name="강석진" userId="4a6c54cf-456d-4ea7-9f86-07e723752c29" providerId="ADAL" clId="{8B90154C-C26F-4A73-B94D-AE1698D46B68}" dt="2022-06-02T04:57:05.708" v="149" actId="21"/>
          <ac:picMkLst>
            <pc:docMk/>
            <pc:sldMk cId="594017548" sldId="791"/>
            <ac:picMk id="4" creationId="{B254A574-0235-865C-EBB0-3F84EA4147D4}"/>
          </ac:picMkLst>
        </pc:picChg>
        <pc:picChg chg="add del mod">
          <ac:chgData name="강석진" userId="4a6c54cf-456d-4ea7-9f86-07e723752c29" providerId="ADAL" clId="{8B90154C-C26F-4A73-B94D-AE1698D46B68}" dt="2022-06-02T04:57:05.708" v="149" actId="21"/>
          <ac:picMkLst>
            <pc:docMk/>
            <pc:sldMk cId="594017548" sldId="791"/>
            <ac:picMk id="7" creationId="{02596210-2B76-FFC0-348B-0045860B0A08}"/>
          </ac:picMkLst>
        </pc:picChg>
        <pc:picChg chg="add mod ord">
          <ac:chgData name="강석진" userId="4a6c54cf-456d-4ea7-9f86-07e723752c29" providerId="ADAL" clId="{8B90154C-C26F-4A73-B94D-AE1698D46B68}" dt="2022-06-02T06:54:58.713" v="3180" actId="1036"/>
          <ac:picMkLst>
            <pc:docMk/>
            <pc:sldMk cId="594017548" sldId="791"/>
            <ac:picMk id="9" creationId="{34021C28-4101-854E-2E58-1B968ADBA45D}"/>
          </ac:picMkLst>
        </pc:picChg>
        <pc:picChg chg="del">
          <ac:chgData name="강석진" userId="4a6c54cf-456d-4ea7-9f86-07e723752c29" providerId="ADAL" clId="{8B90154C-C26F-4A73-B94D-AE1698D46B68}" dt="2022-06-02T04:53:46.875" v="1" actId="478"/>
          <ac:picMkLst>
            <pc:docMk/>
            <pc:sldMk cId="594017548" sldId="791"/>
            <ac:picMk id="11" creationId="{31A57A01-040A-4A83-BCED-5C16DA0FA2C1}"/>
          </ac:picMkLst>
        </pc:picChg>
        <pc:picChg chg="add mod ord">
          <ac:chgData name="강석진" userId="4a6c54cf-456d-4ea7-9f86-07e723752c29" providerId="ADAL" clId="{8B90154C-C26F-4A73-B94D-AE1698D46B68}" dt="2022-06-02T06:54:58.713" v="3180" actId="1036"/>
          <ac:picMkLst>
            <pc:docMk/>
            <pc:sldMk cId="594017548" sldId="791"/>
            <ac:picMk id="12" creationId="{D06F0A50-4155-24C6-C743-454823CEACBB}"/>
          </ac:picMkLst>
        </pc:picChg>
        <pc:picChg chg="del">
          <ac:chgData name="강석진" userId="4a6c54cf-456d-4ea7-9f86-07e723752c29" providerId="ADAL" clId="{8B90154C-C26F-4A73-B94D-AE1698D46B68}" dt="2022-06-02T04:53:46.875" v="1" actId="478"/>
          <ac:picMkLst>
            <pc:docMk/>
            <pc:sldMk cId="594017548" sldId="791"/>
            <ac:picMk id="39" creationId="{AF0B9FFC-7DC5-46BE-88BE-E462CC092922}"/>
          </ac:picMkLst>
        </pc:picChg>
        <pc:picChg chg="del">
          <ac:chgData name="강석진" userId="4a6c54cf-456d-4ea7-9f86-07e723752c29" providerId="ADAL" clId="{8B90154C-C26F-4A73-B94D-AE1698D46B68}" dt="2022-06-02T04:53:46.875" v="1" actId="478"/>
          <ac:picMkLst>
            <pc:docMk/>
            <pc:sldMk cId="594017548" sldId="791"/>
            <ac:picMk id="41" creationId="{64038708-4483-4F89-A930-C77B7DF48C9F}"/>
          </ac:picMkLst>
        </pc:picChg>
        <pc:picChg chg="del">
          <ac:chgData name="강석진" userId="4a6c54cf-456d-4ea7-9f86-07e723752c29" providerId="ADAL" clId="{8B90154C-C26F-4A73-B94D-AE1698D46B68}" dt="2022-06-02T04:53:46.875" v="1" actId="478"/>
          <ac:picMkLst>
            <pc:docMk/>
            <pc:sldMk cId="594017548" sldId="791"/>
            <ac:picMk id="43" creationId="{B1A22F52-5A8F-4B87-A4C5-29D044BAE8E0}"/>
          </ac:picMkLst>
        </pc:picChg>
      </pc:sldChg>
      <pc:sldChg chg="addSp delSp modSp add mod ord">
        <pc:chgData name="강석진" userId="4a6c54cf-456d-4ea7-9f86-07e723752c29" providerId="ADAL" clId="{8B90154C-C26F-4A73-B94D-AE1698D46B68}" dt="2022-06-02T06:47:07.412" v="2265"/>
        <pc:sldMkLst>
          <pc:docMk/>
          <pc:sldMk cId="2797598873" sldId="792"/>
        </pc:sldMkLst>
        <pc:spChg chg="mod">
          <ac:chgData name="강석진" userId="4a6c54cf-456d-4ea7-9f86-07e723752c29" providerId="ADAL" clId="{8B90154C-C26F-4A73-B94D-AE1698D46B68}" dt="2022-06-02T05:24:14.403" v="1352" actId="20577"/>
          <ac:spMkLst>
            <pc:docMk/>
            <pc:sldMk cId="2797598873" sldId="792"/>
            <ac:spMk id="2" creationId="{AE35E554-C1C6-477A-8379-323FE6A287C3}"/>
          </ac:spMkLst>
        </pc:spChg>
        <pc:spChg chg="del">
          <ac:chgData name="강석진" userId="4a6c54cf-456d-4ea7-9f86-07e723752c29" providerId="ADAL" clId="{8B90154C-C26F-4A73-B94D-AE1698D46B68}" dt="2022-06-02T05:22:39.656" v="1325" actId="478"/>
          <ac:spMkLst>
            <pc:docMk/>
            <pc:sldMk cId="2797598873" sldId="792"/>
            <ac:spMk id="5" creationId="{2F796BF0-867B-4D80-A8D3-77437155F788}"/>
          </ac:spMkLst>
        </pc:spChg>
        <pc:spChg chg="add del">
          <ac:chgData name="강석진" userId="4a6c54cf-456d-4ea7-9f86-07e723752c29" providerId="ADAL" clId="{8B90154C-C26F-4A73-B94D-AE1698D46B68}" dt="2022-06-02T05:18:07.988" v="1273" actId="22"/>
          <ac:spMkLst>
            <pc:docMk/>
            <pc:sldMk cId="2797598873" sldId="792"/>
            <ac:spMk id="15" creationId="{30A96726-3A91-B207-7DB6-3A806A5E8586}"/>
          </ac:spMkLst>
        </pc:spChg>
        <pc:spChg chg="add mod">
          <ac:chgData name="강석진" userId="4a6c54cf-456d-4ea7-9f86-07e723752c29" providerId="ADAL" clId="{8B90154C-C26F-4A73-B94D-AE1698D46B68}" dt="2022-06-02T05:25:13.595" v="1404" actId="1076"/>
          <ac:spMkLst>
            <pc:docMk/>
            <pc:sldMk cId="2797598873" sldId="792"/>
            <ac:spMk id="32" creationId="{8713E94A-935B-2EF4-E56B-9AD86DF2375F}"/>
          </ac:spMkLst>
        </pc:spChg>
        <pc:spChg chg="add mod">
          <ac:chgData name="강석진" userId="4a6c54cf-456d-4ea7-9f86-07e723752c29" providerId="ADAL" clId="{8B90154C-C26F-4A73-B94D-AE1698D46B68}" dt="2022-06-02T05:25:48.718" v="1436" actId="1076"/>
          <ac:spMkLst>
            <pc:docMk/>
            <pc:sldMk cId="2797598873" sldId="792"/>
            <ac:spMk id="34" creationId="{0E148D6F-F8D2-A81D-0E32-67DE8B0C7C21}"/>
          </ac:spMkLst>
        </pc:spChg>
        <pc:picChg chg="del">
          <ac:chgData name="강석진" userId="4a6c54cf-456d-4ea7-9f86-07e723752c29" providerId="ADAL" clId="{8B90154C-C26F-4A73-B94D-AE1698D46B68}" dt="2022-06-02T04:55:47.395" v="15" actId="478"/>
          <ac:picMkLst>
            <pc:docMk/>
            <pc:sldMk cId="2797598873" sldId="792"/>
            <ac:picMk id="4" creationId="{B254A574-0235-865C-EBB0-3F84EA4147D4}"/>
          </ac:picMkLst>
        </pc:picChg>
        <pc:picChg chg="add del mod">
          <ac:chgData name="강석진" userId="4a6c54cf-456d-4ea7-9f86-07e723752c29" providerId="ADAL" clId="{8B90154C-C26F-4A73-B94D-AE1698D46B68}" dt="2022-06-02T05:05:17.360" v="560" actId="478"/>
          <ac:picMkLst>
            <pc:docMk/>
            <pc:sldMk cId="2797598873" sldId="792"/>
            <ac:picMk id="6" creationId="{8993B8AF-0B10-ACE5-2C05-E5D9D801996F}"/>
          </ac:picMkLst>
        </pc:picChg>
        <pc:picChg chg="del">
          <ac:chgData name="강석진" userId="4a6c54cf-456d-4ea7-9f86-07e723752c29" providerId="ADAL" clId="{8B90154C-C26F-4A73-B94D-AE1698D46B68}" dt="2022-06-02T04:55:47.395" v="15" actId="478"/>
          <ac:picMkLst>
            <pc:docMk/>
            <pc:sldMk cId="2797598873" sldId="792"/>
            <ac:picMk id="7" creationId="{02596210-2B76-FFC0-348B-0045860B0A08}"/>
          </ac:picMkLst>
        </pc:picChg>
        <pc:picChg chg="add del mod">
          <ac:chgData name="강석진" userId="4a6c54cf-456d-4ea7-9f86-07e723752c29" providerId="ADAL" clId="{8B90154C-C26F-4A73-B94D-AE1698D46B68}" dt="2022-06-02T05:05:17.360" v="560" actId="478"/>
          <ac:picMkLst>
            <pc:docMk/>
            <pc:sldMk cId="2797598873" sldId="792"/>
            <ac:picMk id="8" creationId="{6DD0A43B-2F82-240A-9DD4-CAD657805D3E}"/>
          </ac:picMkLst>
        </pc:picChg>
        <pc:picChg chg="add del mod">
          <ac:chgData name="강석진" userId="4a6c54cf-456d-4ea7-9f86-07e723752c29" providerId="ADAL" clId="{8B90154C-C26F-4A73-B94D-AE1698D46B68}" dt="2022-06-02T05:14:49.075" v="1269" actId="478"/>
          <ac:picMkLst>
            <pc:docMk/>
            <pc:sldMk cId="2797598873" sldId="792"/>
            <ac:picMk id="9" creationId="{4480FC02-5169-640C-865B-1B46F1100474}"/>
          </ac:picMkLst>
        </pc:picChg>
        <pc:picChg chg="add del mod">
          <ac:chgData name="강석진" userId="4a6c54cf-456d-4ea7-9f86-07e723752c29" providerId="ADAL" clId="{8B90154C-C26F-4A73-B94D-AE1698D46B68}" dt="2022-06-02T05:14:48.081" v="1268" actId="478"/>
          <ac:picMkLst>
            <pc:docMk/>
            <pc:sldMk cId="2797598873" sldId="792"/>
            <ac:picMk id="11" creationId="{6E3BE3A5-2B20-438E-5517-EB9051392033}"/>
          </ac:picMkLst>
        </pc:picChg>
        <pc:picChg chg="add del mod">
          <ac:chgData name="강석진" userId="4a6c54cf-456d-4ea7-9f86-07e723752c29" providerId="ADAL" clId="{8B90154C-C26F-4A73-B94D-AE1698D46B68}" dt="2022-06-02T05:16:33.973" v="1271" actId="478"/>
          <ac:picMkLst>
            <pc:docMk/>
            <pc:sldMk cId="2797598873" sldId="792"/>
            <ac:picMk id="13" creationId="{7FD0E303-EFE1-BD03-19F5-638A91E0FADA}"/>
          </ac:picMkLst>
        </pc:picChg>
        <pc:picChg chg="add mod">
          <ac:chgData name="강석진" userId="4a6c54cf-456d-4ea7-9f86-07e723752c29" providerId="ADAL" clId="{8B90154C-C26F-4A73-B94D-AE1698D46B68}" dt="2022-06-02T05:25:26.919" v="1409" actId="1076"/>
          <ac:picMkLst>
            <pc:docMk/>
            <pc:sldMk cId="2797598873" sldId="792"/>
            <ac:picMk id="17" creationId="{CC722705-FEA2-EB70-2BAC-FC7596F0E613}"/>
          </ac:picMkLst>
        </pc:picChg>
        <pc:picChg chg="add mod">
          <ac:chgData name="강석진" userId="4a6c54cf-456d-4ea7-9f86-07e723752c29" providerId="ADAL" clId="{8B90154C-C26F-4A73-B94D-AE1698D46B68}" dt="2022-06-02T05:25:25.053" v="1408" actId="1076"/>
          <ac:picMkLst>
            <pc:docMk/>
            <pc:sldMk cId="2797598873" sldId="792"/>
            <ac:picMk id="19" creationId="{311DCBA0-A946-3D89-F52F-CB407CD4E904}"/>
          </ac:picMkLst>
        </pc:picChg>
        <pc:picChg chg="add del mod">
          <ac:chgData name="강석진" userId="4a6c54cf-456d-4ea7-9f86-07e723752c29" providerId="ADAL" clId="{8B90154C-C26F-4A73-B94D-AE1698D46B68}" dt="2022-06-02T05:23:21.686" v="1333" actId="478"/>
          <ac:picMkLst>
            <pc:docMk/>
            <pc:sldMk cId="2797598873" sldId="792"/>
            <ac:picMk id="21" creationId="{008D20E0-BB90-2E8A-3A10-7254D8DE4027}"/>
          </ac:picMkLst>
        </pc:picChg>
        <pc:picChg chg="add mod">
          <ac:chgData name="강석진" userId="4a6c54cf-456d-4ea7-9f86-07e723752c29" providerId="ADAL" clId="{8B90154C-C26F-4A73-B94D-AE1698D46B68}" dt="2022-06-02T05:24:20.462" v="1354" actId="1076"/>
          <ac:picMkLst>
            <pc:docMk/>
            <pc:sldMk cId="2797598873" sldId="792"/>
            <ac:picMk id="23" creationId="{94FD8B0E-9AC4-F8F5-66F3-BBF192D6584F}"/>
          </ac:picMkLst>
        </pc:picChg>
        <pc:picChg chg="add del mod">
          <ac:chgData name="강석진" userId="4a6c54cf-456d-4ea7-9f86-07e723752c29" providerId="ADAL" clId="{8B90154C-C26F-4A73-B94D-AE1698D46B68}" dt="2022-06-02T05:23:50.536" v="1345" actId="478"/>
          <ac:picMkLst>
            <pc:docMk/>
            <pc:sldMk cId="2797598873" sldId="792"/>
            <ac:picMk id="25" creationId="{F74E222E-0B23-1445-E002-F573A3315AA8}"/>
          </ac:picMkLst>
        </pc:picChg>
        <pc:picChg chg="add mod">
          <ac:chgData name="강석진" userId="4a6c54cf-456d-4ea7-9f86-07e723752c29" providerId="ADAL" clId="{8B90154C-C26F-4A73-B94D-AE1698D46B68}" dt="2022-06-02T05:24:18.749" v="1353" actId="1076"/>
          <ac:picMkLst>
            <pc:docMk/>
            <pc:sldMk cId="2797598873" sldId="792"/>
            <ac:picMk id="27" creationId="{54DD6A9A-5313-A991-1336-C0A7F1B32335}"/>
          </ac:picMkLst>
        </pc:picChg>
        <pc:cxnChg chg="add mod">
          <ac:chgData name="강석진" userId="4a6c54cf-456d-4ea7-9f86-07e723752c29" providerId="ADAL" clId="{8B90154C-C26F-4A73-B94D-AE1698D46B68}" dt="2022-06-02T05:25:29.512" v="1410" actId="14100"/>
          <ac:cxnSpMkLst>
            <pc:docMk/>
            <pc:sldMk cId="2797598873" sldId="792"/>
            <ac:cxnSpMk id="29" creationId="{7ABD0C06-787E-3BD9-ABC1-430AE730DFF2}"/>
          </ac:cxnSpMkLst>
        </pc:cxnChg>
        <pc:cxnChg chg="add mod">
          <ac:chgData name="강석진" userId="4a6c54cf-456d-4ea7-9f86-07e723752c29" providerId="ADAL" clId="{8B90154C-C26F-4A73-B94D-AE1698D46B68}" dt="2022-06-02T05:24:44.984" v="1360" actId="14100"/>
          <ac:cxnSpMkLst>
            <pc:docMk/>
            <pc:sldMk cId="2797598873" sldId="792"/>
            <ac:cxnSpMk id="30" creationId="{86B8741F-64A0-3BFE-3E18-F6AC99388C09}"/>
          </ac:cxnSpMkLst>
        </pc:cxnChg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3917833668" sldId="792"/>
        </pc:sldMkLst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1492526666" sldId="793"/>
        </pc:sldMkLst>
      </pc:sldChg>
      <pc:sldChg chg="modSp add del mod">
        <pc:chgData name="강석진" userId="4a6c54cf-456d-4ea7-9f86-07e723752c29" providerId="ADAL" clId="{8B90154C-C26F-4A73-B94D-AE1698D46B68}" dt="2022-06-02T06:53:48.665" v="3178" actId="47"/>
        <pc:sldMkLst>
          <pc:docMk/>
          <pc:sldMk cId="2125274165" sldId="793"/>
        </pc:sldMkLst>
        <pc:spChg chg="mod">
          <ac:chgData name="강석진" userId="4a6c54cf-456d-4ea7-9f86-07e723752c29" providerId="ADAL" clId="{8B90154C-C26F-4A73-B94D-AE1698D46B68}" dt="2022-06-02T05:12:47.331" v="1133" actId="20577"/>
          <ac:spMkLst>
            <pc:docMk/>
            <pc:sldMk cId="2125274165" sldId="793"/>
            <ac:spMk id="2" creationId="{AE35E554-C1C6-477A-8379-323FE6A287C3}"/>
          </ac:spMkLst>
        </pc:spChg>
        <pc:spChg chg="mod">
          <ac:chgData name="강석진" userId="4a6c54cf-456d-4ea7-9f86-07e723752c29" providerId="ADAL" clId="{8B90154C-C26F-4A73-B94D-AE1698D46B68}" dt="2022-06-02T05:29:00.724" v="1762"/>
          <ac:spMkLst>
            <pc:docMk/>
            <pc:sldMk cId="2125274165" sldId="793"/>
            <ac:spMk id="5" creationId="{2F796BF0-867B-4D80-A8D3-77437155F788}"/>
          </ac:spMkLst>
        </pc:spChg>
      </pc:sldChg>
      <pc:sldChg chg="addSp modSp add del mod">
        <pc:chgData name="강석진" userId="4a6c54cf-456d-4ea7-9f86-07e723752c29" providerId="ADAL" clId="{8B90154C-C26F-4A73-B94D-AE1698D46B68}" dt="2022-06-02T06:53:48.665" v="3178" actId="47"/>
        <pc:sldMkLst>
          <pc:docMk/>
          <pc:sldMk cId="2074938070" sldId="794"/>
        </pc:sldMkLst>
        <pc:spChg chg="mod">
          <ac:chgData name="강석진" userId="4a6c54cf-456d-4ea7-9f86-07e723752c29" providerId="ADAL" clId="{8B90154C-C26F-4A73-B94D-AE1698D46B68}" dt="2022-06-02T05:12:50.162" v="1135" actId="20577"/>
          <ac:spMkLst>
            <pc:docMk/>
            <pc:sldMk cId="2074938070" sldId="794"/>
            <ac:spMk id="2" creationId="{AE35E554-C1C6-477A-8379-323FE6A287C3}"/>
          </ac:spMkLst>
        </pc:spChg>
        <pc:spChg chg="mod">
          <ac:chgData name="강석진" userId="4a6c54cf-456d-4ea7-9f86-07e723752c29" providerId="ADAL" clId="{8B90154C-C26F-4A73-B94D-AE1698D46B68}" dt="2022-06-02T05:27:26.197" v="1728" actId="5793"/>
          <ac:spMkLst>
            <pc:docMk/>
            <pc:sldMk cId="2074938070" sldId="794"/>
            <ac:spMk id="5" creationId="{2F796BF0-867B-4D80-A8D3-77437155F788}"/>
          </ac:spMkLst>
        </pc:spChg>
        <pc:spChg chg="add mod">
          <ac:chgData name="강석진" userId="4a6c54cf-456d-4ea7-9f86-07e723752c29" providerId="ADAL" clId="{8B90154C-C26F-4A73-B94D-AE1698D46B68}" dt="2022-06-02T05:27:57.663" v="1737" actId="1076"/>
          <ac:spMkLst>
            <pc:docMk/>
            <pc:sldMk cId="2074938070" sldId="794"/>
            <ac:spMk id="6" creationId="{D6447963-6C36-3CAF-2E79-53A0262CD16F}"/>
          </ac:spMkLst>
        </pc:spChg>
        <pc:spChg chg="add mod">
          <ac:chgData name="강석진" userId="4a6c54cf-456d-4ea7-9f86-07e723752c29" providerId="ADAL" clId="{8B90154C-C26F-4A73-B94D-AE1698D46B68}" dt="2022-06-02T05:28:04.237" v="1742" actId="14100"/>
          <ac:spMkLst>
            <pc:docMk/>
            <pc:sldMk cId="2074938070" sldId="794"/>
            <ac:spMk id="7" creationId="{5FFE51BB-13E7-D30A-B1DA-A245DBAD30C8}"/>
          </ac:spMkLst>
        </pc:spChg>
        <pc:spChg chg="add mod">
          <ac:chgData name="강석진" userId="4a6c54cf-456d-4ea7-9f86-07e723752c29" providerId="ADAL" clId="{8B90154C-C26F-4A73-B94D-AE1698D46B68}" dt="2022-06-02T05:28:33.781" v="1751" actId="207"/>
          <ac:spMkLst>
            <pc:docMk/>
            <pc:sldMk cId="2074938070" sldId="794"/>
            <ac:spMk id="8" creationId="{3C7800B8-677C-1AAC-30E6-68277C000D1E}"/>
          </ac:spMkLst>
        </pc:spChg>
        <pc:spChg chg="add mod">
          <ac:chgData name="강석진" userId="4a6c54cf-456d-4ea7-9f86-07e723752c29" providerId="ADAL" clId="{8B90154C-C26F-4A73-B94D-AE1698D46B68}" dt="2022-06-02T05:28:42.385" v="1753" actId="1076"/>
          <ac:spMkLst>
            <pc:docMk/>
            <pc:sldMk cId="2074938070" sldId="794"/>
            <ac:spMk id="9" creationId="{A5055576-DE6D-8F97-6EEE-335407E41B92}"/>
          </ac:spMkLst>
        </pc:spChg>
        <pc:picChg chg="add mod">
          <ac:chgData name="강석진" userId="4a6c54cf-456d-4ea7-9f86-07e723752c29" providerId="ADAL" clId="{8B90154C-C26F-4A73-B94D-AE1698D46B68}" dt="2022-06-02T05:28:01.543" v="1741" actId="1076"/>
          <ac:picMkLst>
            <pc:docMk/>
            <pc:sldMk cId="2074938070" sldId="794"/>
            <ac:picMk id="4" creationId="{06B459E3-C8BD-3868-68CA-5AE77D7F5A63}"/>
          </ac:picMkLst>
        </pc:picChg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2147678716" sldId="794"/>
        </pc:sldMkLst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2186633784" sldId="795"/>
        </pc:sldMkLst>
      </pc:sldChg>
      <pc:sldChg chg="addSp delSp modSp add mod">
        <pc:chgData name="강석진" userId="4a6c54cf-456d-4ea7-9f86-07e723752c29" providerId="ADAL" clId="{8B90154C-C26F-4A73-B94D-AE1698D46B68}" dt="2022-06-02T06:56:40.069" v="3462" actId="255"/>
        <pc:sldMkLst>
          <pc:docMk/>
          <pc:sldMk cId="3126067509" sldId="795"/>
        </pc:sldMkLst>
        <pc:spChg chg="mod">
          <ac:chgData name="강석진" userId="4a6c54cf-456d-4ea7-9f86-07e723752c29" providerId="ADAL" clId="{8B90154C-C26F-4A73-B94D-AE1698D46B68}" dt="2022-06-02T06:56:40.069" v="3462" actId="255"/>
          <ac:spMkLst>
            <pc:docMk/>
            <pc:sldMk cId="3126067509" sldId="795"/>
            <ac:spMk id="5" creationId="{2F796BF0-867B-4D80-A8D3-77437155F788}"/>
          </ac:spMkLst>
        </pc:spChg>
        <pc:spChg chg="add del mod">
          <ac:chgData name="강석진" userId="4a6c54cf-456d-4ea7-9f86-07e723752c29" providerId="ADAL" clId="{8B90154C-C26F-4A73-B94D-AE1698D46B68}" dt="2022-06-02T06:52:04.704" v="2948" actId="478"/>
          <ac:spMkLst>
            <pc:docMk/>
            <pc:sldMk cId="3126067509" sldId="795"/>
            <ac:spMk id="16" creationId="{8549843E-7262-176C-5912-1F2FF32B8193}"/>
          </ac:spMkLst>
        </pc:spChg>
        <pc:spChg chg="add del mod">
          <ac:chgData name="강석진" userId="4a6c54cf-456d-4ea7-9f86-07e723752c29" providerId="ADAL" clId="{8B90154C-C26F-4A73-B94D-AE1698D46B68}" dt="2022-06-02T06:52:04.058" v="2947" actId="478"/>
          <ac:spMkLst>
            <pc:docMk/>
            <pc:sldMk cId="3126067509" sldId="795"/>
            <ac:spMk id="21" creationId="{33638476-569B-76E7-55A4-1E61C4AC4FBB}"/>
          </ac:spMkLst>
        </pc:spChg>
        <pc:spChg chg="add del mod">
          <ac:chgData name="강석진" userId="4a6c54cf-456d-4ea7-9f86-07e723752c29" providerId="ADAL" clId="{8B90154C-C26F-4A73-B94D-AE1698D46B68}" dt="2022-06-02T06:48:37.568" v="2375" actId="478"/>
          <ac:spMkLst>
            <pc:docMk/>
            <pc:sldMk cId="3126067509" sldId="795"/>
            <ac:spMk id="25" creationId="{289B7EC2-67CF-200C-405C-F09F29EF45BA}"/>
          </ac:spMkLst>
        </pc:spChg>
        <pc:spChg chg="add del mod">
          <ac:chgData name="강석진" userId="4a6c54cf-456d-4ea7-9f86-07e723752c29" providerId="ADAL" clId="{8B90154C-C26F-4A73-B94D-AE1698D46B68}" dt="2022-06-02T06:56:33.964" v="3453" actId="478"/>
          <ac:spMkLst>
            <pc:docMk/>
            <pc:sldMk cId="3126067509" sldId="795"/>
            <ac:spMk id="26" creationId="{FB6AA511-801E-4A0B-E8FB-99FCC372F64F}"/>
          </ac:spMkLst>
        </pc:spChg>
        <pc:graphicFrameChg chg="mod modGraphic">
          <ac:chgData name="강석진" userId="4a6c54cf-456d-4ea7-9f86-07e723752c29" providerId="ADAL" clId="{8B90154C-C26F-4A73-B94D-AE1698D46B68}" dt="2022-06-02T06:55:02.390" v="3184" actId="1035"/>
          <ac:graphicFrameMkLst>
            <pc:docMk/>
            <pc:sldMk cId="3126067509" sldId="795"/>
            <ac:graphicFrameMk id="14" creationId="{07F7BA8B-704B-C9CE-DC42-C1AD1885ED8C}"/>
          </ac:graphicFrameMkLst>
        </pc:graphicFrameChg>
        <pc:picChg chg="add del mod">
          <ac:chgData name="강석진" userId="4a6c54cf-456d-4ea7-9f86-07e723752c29" providerId="ADAL" clId="{8B90154C-C26F-4A73-B94D-AE1698D46B68}" dt="2022-06-02T05:29:54.051" v="1798" actId="478"/>
          <ac:picMkLst>
            <pc:docMk/>
            <pc:sldMk cId="3126067509" sldId="795"/>
            <ac:picMk id="4" creationId="{9317E78C-2DDD-89C8-27BA-1A3037A83A18}"/>
          </ac:picMkLst>
        </pc:picChg>
        <pc:picChg chg="add del mod">
          <ac:chgData name="강석진" userId="4a6c54cf-456d-4ea7-9f86-07e723752c29" providerId="ADAL" clId="{8B90154C-C26F-4A73-B94D-AE1698D46B68}" dt="2022-06-02T05:29:53.099" v="1797" actId="478"/>
          <ac:picMkLst>
            <pc:docMk/>
            <pc:sldMk cId="3126067509" sldId="795"/>
            <ac:picMk id="7" creationId="{9BB60CC8-8266-EB94-6B2B-8ECB6E84A8F8}"/>
          </ac:picMkLst>
        </pc:picChg>
        <pc:picChg chg="del mod">
          <ac:chgData name="강석진" userId="4a6c54cf-456d-4ea7-9f86-07e723752c29" providerId="ADAL" clId="{8B90154C-C26F-4A73-B94D-AE1698D46B68}" dt="2022-06-02T05:29:56.631" v="1799" actId="478"/>
          <ac:picMkLst>
            <pc:docMk/>
            <pc:sldMk cId="3126067509" sldId="795"/>
            <ac:picMk id="9" creationId="{34021C28-4101-854E-2E58-1B968ADBA45D}"/>
          </ac:picMkLst>
        </pc:picChg>
        <pc:picChg chg="add mod">
          <ac:chgData name="강석진" userId="4a6c54cf-456d-4ea7-9f86-07e723752c29" providerId="ADAL" clId="{8B90154C-C26F-4A73-B94D-AE1698D46B68}" dt="2022-06-02T06:55:02.390" v="3184" actId="1035"/>
          <ac:picMkLst>
            <pc:docMk/>
            <pc:sldMk cId="3126067509" sldId="795"/>
            <ac:picMk id="10" creationId="{98D306D2-972A-D341-E09D-F20D296275E0}"/>
          </ac:picMkLst>
        </pc:picChg>
        <pc:picChg chg="del mod">
          <ac:chgData name="강석진" userId="4a6c54cf-456d-4ea7-9f86-07e723752c29" providerId="ADAL" clId="{8B90154C-C26F-4A73-B94D-AE1698D46B68}" dt="2022-06-02T05:29:56.631" v="1799" actId="478"/>
          <ac:picMkLst>
            <pc:docMk/>
            <pc:sldMk cId="3126067509" sldId="795"/>
            <ac:picMk id="12" creationId="{D06F0A50-4155-24C6-C743-454823CEACBB}"/>
          </ac:picMkLst>
        </pc:picChg>
        <pc:picChg chg="add mod">
          <ac:chgData name="강석진" userId="4a6c54cf-456d-4ea7-9f86-07e723752c29" providerId="ADAL" clId="{8B90154C-C26F-4A73-B94D-AE1698D46B68}" dt="2022-06-02T06:55:02.390" v="3184" actId="1035"/>
          <ac:picMkLst>
            <pc:docMk/>
            <pc:sldMk cId="3126067509" sldId="795"/>
            <ac:picMk id="13" creationId="{314AB099-690E-36F9-86ED-9F3B900A8BC2}"/>
          </ac:picMkLst>
        </pc:picChg>
        <pc:cxnChg chg="add del mod">
          <ac:chgData name="강석진" userId="4a6c54cf-456d-4ea7-9f86-07e723752c29" providerId="ADAL" clId="{8B90154C-C26F-4A73-B94D-AE1698D46B68}" dt="2022-06-02T05:41:57.051" v="2078" actId="478"/>
          <ac:cxnSpMkLst>
            <pc:docMk/>
            <pc:sldMk cId="3126067509" sldId="795"/>
            <ac:cxnSpMk id="15" creationId="{1C0FF3DE-1A53-1001-AE94-BAF79DF3F5A5}"/>
          </ac:cxnSpMkLst>
        </pc:cxnChg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1685190932" sldId="796"/>
        </pc:sldMkLst>
      </pc:sldChg>
      <pc:sldChg chg="addSp delSp modSp add mod">
        <pc:chgData name="강석진" userId="4a6c54cf-456d-4ea7-9f86-07e723752c29" providerId="ADAL" clId="{8B90154C-C26F-4A73-B94D-AE1698D46B68}" dt="2022-06-02T06:49:27.975" v="2597" actId="1076"/>
        <pc:sldMkLst>
          <pc:docMk/>
          <pc:sldMk cId="2952164704" sldId="796"/>
        </pc:sldMkLst>
        <pc:spChg chg="mod">
          <ac:chgData name="강석진" userId="4a6c54cf-456d-4ea7-9f86-07e723752c29" providerId="ADAL" clId="{8B90154C-C26F-4A73-B94D-AE1698D46B68}" dt="2022-06-02T06:47:16.414" v="2287"/>
          <ac:spMkLst>
            <pc:docMk/>
            <pc:sldMk cId="2952164704" sldId="796"/>
            <ac:spMk id="2" creationId="{AE35E554-C1C6-477A-8379-323FE6A287C3}"/>
          </ac:spMkLst>
        </pc:spChg>
        <pc:spChg chg="del">
          <ac:chgData name="강석진" userId="4a6c54cf-456d-4ea7-9f86-07e723752c29" providerId="ADAL" clId="{8B90154C-C26F-4A73-B94D-AE1698D46B68}" dt="2022-06-02T06:44:02.925" v="2157" actId="478"/>
          <ac:spMkLst>
            <pc:docMk/>
            <pc:sldMk cId="2952164704" sldId="796"/>
            <ac:spMk id="16" creationId="{8549843E-7262-176C-5912-1F2FF32B8193}"/>
          </ac:spMkLst>
        </pc:spChg>
        <pc:spChg chg="add mod">
          <ac:chgData name="강석진" userId="4a6c54cf-456d-4ea7-9f86-07e723752c29" providerId="ADAL" clId="{8B90154C-C26F-4A73-B94D-AE1698D46B68}" dt="2022-06-02T06:49:27.975" v="2597" actId="1076"/>
          <ac:spMkLst>
            <pc:docMk/>
            <pc:sldMk cId="2952164704" sldId="796"/>
            <ac:spMk id="17" creationId="{4796E3F6-F98F-E78B-8500-5DCB83476986}"/>
          </ac:spMkLst>
        </pc:spChg>
        <pc:graphicFrameChg chg="mod modGraphic">
          <ac:chgData name="강석진" userId="4a6c54cf-456d-4ea7-9f86-07e723752c29" providerId="ADAL" clId="{8B90154C-C26F-4A73-B94D-AE1698D46B68}" dt="2022-06-02T06:48:29.746" v="2371" actId="14734"/>
          <ac:graphicFrameMkLst>
            <pc:docMk/>
            <pc:sldMk cId="2952164704" sldId="796"/>
            <ac:graphicFrameMk id="14" creationId="{07F7BA8B-704B-C9CE-DC42-C1AD1885ED8C}"/>
          </ac:graphicFrameMkLst>
        </pc:graphicFrameChg>
        <pc:picChg chg="add mod">
          <ac:chgData name="강석진" userId="4a6c54cf-456d-4ea7-9f86-07e723752c29" providerId="ADAL" clId="{8B90154C-C26F-4A73-B94D-AE1698D46B68}" dt="2022-06-02T06:48:31.440" v="2374" actId="1035"/>
          <ac:picMkLst>
            <pc:docMk/>
            <pc:sldMk cId="2952164704" sldId="796"/>
            <ac:picMk id="4" creationId="{78E89C4D-B7F3-0352-07D3-F4E43435067B}"/>
          </ac:picMkLst>
        </pc:picChg>
        <pc:picChg chg="add mod">
          <ac:chgData name="강석진" userId="4a6c54cf-456d-4ea7-9f86-07e723752c29" providerId="ADAL" clId="{8B90154C-C26F-4A73-B94D-AE1698D46B68}" dt="2022-06-02T06:48:31.440" v="2374" actId="1035"/>
          <ac:picMkLst>
            <pc:docMk/>
            <pc:sldMk cId="2952164704" sldId="796"/>
            <ac:picMk id="7" creationId="{A179F231-64F8-DB93-93DF-A21282A593FE}"/>
          </ac:picMkLst>
        </pc:picChg>
        <pc:picChg chg="del">
          <ac:chgData name="강석진" userId="4a6c54cf-456d-4ea7-9f86-07e723752c29" providerId="ADAL" clId="{8B90154C-C26F-4A73-B94D-AE1698D46B68}" dt="2022-06-02T06:31:44.113" v="2083" actId="478"/>
          <ac:picMkLst>
            <pc:docMk/>
            <pc:sldMk cId="2952164704" sldId="796"/>
            <ac:picMk id="10" creationId="{98D306D2-972A-D341-E09D-F20D296275E0}"/>
          </ac:picMkLst>
        </pc:picChg>
        <pc:picChg chg="del">
          <ac:chgData name="강석진" userId="4a6c54cf-456d-4ea7-9f86-07e723752c29" providerId="ADAL" clId="{8B90154C-C26F-4A73-B94D-AE1698D46B68}" dt="2022-06-02T06:31:44.113" v="2083" actId="478"/>
          <ac:picMkLst>
            <pc:docMk/>
            <pc:sldMk cId="2952164704" sldId="796"/>
            <ac:picMk id="13" creationId="{314AB099-690E-36F9-86ED-9F3B900A8BC2}"/>
          </ac:picMkLst>
        </pc:picChg>
        <pc:cxnChg chg="del mod">
          <ac:chgData name="강석진" userId="4a6c54cf-456d-4ea7-9f86-07e723752c29" providerId="ADAL" clId="{8B90154C-C26F-4A73-B94D-AE1698D46B68}" dt="2022-06-02T06:44:02.925" v="2157" actId="478"/>
          <ac:cxnSpMkLst>
            <pc:docMk/>
            <pc:sldMk cId="2952164704" sldId="796"/>
            <ac:cxnSpMk id="15" creationId="{1C0FF3DE-1A53-1001-AE94-BAF79DF3F5A5}"/>
          </ac:cxnSpMkLst>
        </pc:cxnChg>
      </pc:sldChg>
      <pc:sldChg chg="delSp modSp add mod">
        <pc:chgData name="강석진" userId="4a6c54cf-456d-4ea7-9f86-07e723752c29" providerId="ADAL" clId="{8B90154C-C26F-4A73-B94D-AE1698D46B68}" dt="2022-06-02T06:52:57.201" v="3177"/>
        <pc:sldMkLst>
          <pc:docMk/>
          <pc:sldMk cId="1146936387" sldId="797"/>
        </pc:sldMkLst>
        <pc:spChg chg="mod">
          <ac:chgData name="강석진" userId="4a6c54cf-456d-4ea7-9f86-07e723752c29" providerId="ADAL" clId="{8B90154C-C26F-4A73-B94D-AE1698D46B68}" dt="2022-06-02T06:52:23.866" v="2960"/>
          <ac:spMkLst>
            <pc:docMk/>
            <pc:sldMk cId="1146936387" sldId="797"/>
            <ac:spMk id="2" creationId="{AE35E554-C1C6-477A-8379-323FE6A287C3}"/>
          </ac:spMkLst>
        </pc:spChg>
        <pc:spChg chg="mod">
          <ac:chgData name="강석진" userId="4a6c54cf-456d-4ea7-9f86-07e723752c29" providerId="ADAL" clId="{8B90154C-C26F-4A73-B94D-AE1698D46B68}" dt="2022-06-02T06:52:57.201" v="3177"/>
          <ac:spMkLst>
            <pc:docMk/>
            <pc:sldMk cId="1146936387" sldId="797"/>
            <ac:spMk id="5" creationId="{2F796BF0-867B-4D80-A8D3-77437155F788}"/>
          </ac:spMkLst>
        </pc:spChg>
        <pc:graphicFrameChg chg="del">
          <ac:chgData name="강석진" userId="4a6c54cf-456d-4ea7-9f86-07e723752c29" providerId="ADAL" clId="{8B90154C-C26F-4A73-B94D-AE1698D46B68}" dt="2022-06-02T06:52:25.165" v="2961" actId="478"/>
          <ac:graphicFrameMkLst>
            <pc:docMk/>
            <pc:sldMk cId="1146936387" sldId="797"/>
            <ac:graphicFrameMk id="14" creationId="{07F7BA8B-704B-C9CE-DC42-C1AD1885ED8C}"/>
          </ac:graphicFrameMkLst>
        </pc:graphicFrameChg>
        <pc:picChg chg="del">
          <ac:chgData name="강석진" userId="4a6c54cf-456d-4ea7-9f86-07e723752c29" providerId="ADAL" clId="{8B90154C-C26F-4A73-B94D-AE1698D46B68}" dt="2022-06-02T06:52:25.165" v="2961" actId="478"/>
          <ac:picMkLst>
            <pc:docMk/>
            <pc:sldMk cId="1146936387" sldId="797"/>
            <ac:picMk id="9" creationId="{34021C28-4101-854E-2E58-1B968ADBA45D}"/>
          </ac:picMkLst>
        </pc:picChg>
        <pc:picChg chg="del">
          <ac:chgData name="강석진" userId="4a6c54cf-456d-4ea7-9f86-07e723752c29" providerId="ADAL" clId="{8B90154C-C26F-4A73-B94D-AE1698D46B68}" dt="2022-06-02T06:52:25.165" v="2961" actId="478"/>
          <ac:picMkLst>
            <pc:docMk/>
            <pc:sldMk cId="1146936387" sldId="797"/>
            <ac:picMk id="12" creationId="{D06F0A50-4155-24C6-C743-454823CEACBB}"/>
          </ac:picMkLst>
        </pc:picChg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1237520224" sldId="797"/>
        </pc:sldMkLst>
      </pc:sldChg>
      <pc:sldChg chg="addSp delSp modSp add del mod">
        <pc:chgData name="강석진" userId="4a6c54cf-456d-4ea7-9f86-07e723752c29" providerId="ADAL" clId="{8B90154C-C26F-4A73-B94D-AE1698D46B68}" dt="2022-06-02T06:46:56.845" v="2263" actId="47"/>
        <pc:sldMkLst>
          <pc:docMk/>
          <pc:sldMk cId="3640399258" sldId="797"/>
        </pc:sldMkLst>
        <pc:spChg chg="del mod">
          <ac:chgData name="강석진" userId="4a6c54cf-456d-4ea7-9f86-07e723752c29" providerId="ADAL" clId="{8B90154C-C26F-4A73-B94D-AE1698D46B68}" dt="2022-06-02T06:44:48.595" v="2207" actId="478"/>
          <ac:spMkLst>
            <pc:docMk/>
            <pc:sldMk cId="3640399258" sldId="797"/>
            <ac:spMk id="16" creationId="{8549843E-7262-176C-5912-1F2FF32B8193}"/>
          </ac:spMkLst>
        </pc:spChg>
        <pc:spChg chg="del">
          <ac:chgData name="강석진" userId="4a6c54cf-456d-4ea7-9f86-07e723752c29" providerId="ADAL" clId="{8B90154C-C26F-4A73-B94D-AE1698D46B68}" dt="2022-06-02T06:44:49.260" v="2208" actId="478"/>
          <ac:spMkLst>
            <pc:docMk/>
            <pc:sldMk cId="3640399258" sldId="797"/>
            <ac:spMk id="21" creationId="{33638476-569B-76E7-55A4-1E61C4AC4FBB}"/>
          </ac:spMkLst>
        </pc:spChg>
        <pc:spChg chg="del mod">
          <ac:chgData name="강석진" userId="4a6c54cf-456d-4ea7-9f86-07e723752c29" providerId="ADAL" clId="{8B90154C-C26F-4A73-B94D-AE1698D46B68}" dt="2022-06-02T06:44:50.066" v="2209" actId="478"/>
          <ac:spMkLst>
            <pc:docMk/>
            <pc:sldMk cId="3640399258" sldId="797"/>
            <ac:spMk id="25" creationId="{289B7EC2-67CF-200C-405C-F09F29EF45BA}"/>
          </ac:spMkLst>
        </pc:spChg>
        <pc:graphicFrameChg chg="mod modGraphic">
          <ac:chgData name="강석진" userId="4a6c54cf-456d-4ea7-9f86-07e723752c29" providerId="ADAL" clId="{8B90154C-C26F-4A73-B94D-AE1698D46B68}" dt="2022-06-02T06:46:45.394" v="2262" actId="14734"/>
          <ac:graphicFrameMkLst>
            <pc:docMk/>
            <pc:sldMk cId="3640399258" sldId="797"/>
            <ac:graphicFrameMk id="14" creationId="{07F7BA8B-704B-C9CE-DC42-C1AD1885ED8C}"/>
          </ac:graphicFrameMkLst>
        </pc:graphicFrameChg>
        <pc:picChg chg="add mod">
          <ac:chgData name="강석진" userId="4a6c54cf-456d-4ea7-9f86-07e723752c29" providerId="ADAL" clId="{8B90154C-C26F-4A73-B94D-AE1698D46B68}" dt="2022-06-02T06:46:37.061" v="2259" actId="1076"/>
          <ac:picMkLst>
            <pc:docMk/>
            <pc:sldMk cId="3640399258" sldId="797"/>
            <ac:picMk id="4" creationId="{105EF506-18EC-4A23-82F7-4022F24BD084}"/>
          </ac:picMkLst>
        </pc:picChg>
        <pc:picChg chg="del">
          <ac:chgData name="강석진" userId="4a6c54cf-456d-4ea7-9f86-07e723752c29" providerId="ADAL" clId="{8B90154C-C26F-4A73-B94D-AE1698D46B68}" dt="2022-06-02T06:44:44.688" v="2204" actId="478"/>
          <ac:picMkLst>
            <pc:docMk/>
            <pc:sldMk cId="3640399258" sldId="797"/>
            <ac:picMk id="10" creationId="{98D306D2-972A-D341-E09D-F20D296275E0}"/>
          </ac:picMkLst>
        </pc:picChg>
        <pc:picChg chg="del">
          <ac:chgData name="강석진" userId="4a6c54cf-456d-4ea7-9f86-07e723752c29" providerId="ADAL" clId="{8B90154C-C26F-4A73-B94D-AE1698D46B68}" dt="2022-06-02T06:44:44.688" v="2204" actId="478"/>
          <ac:picMkLst>
            <pc:docMk/>
            <pc:sldMk cId="3640399258" sldId="797"/>
            <ac:picMk id="13" creationId="{314AB099-690E-36F9-86ED-9F3B900A8BC2}"/>
          </ac:picMkLst>
        </pc:picChg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3367070523" sldId="798"/>
        </pc:sldMkLst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2745756146" sldId="799"/>
        </pc:sldMkLst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359348016" sldId="800"/>
        </pc:sldMkLst>
      </pc:sldChg>
      <pc:sldChg chg="del">
        <pc:chgData name="강석진" userId="4a6c54cf-456d-4ea7-9f86-07e723752c29" providerId="ADAL" clId="{8B90154C-C26F-4A73-B94D-AE1698D46B68}" dt="2022-06-02T03:30:27.109" v="0" actId="47"/>
        <pc:sldMkLst>
          <pc:docMk/>
          <pc:sldMk cId="2436775760" sldId="8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211E80FD-51A1-4138-B9E7-C62E4F374115}" type="datetimeFigureOut">
              <a:rPr lang="ko-KR" altLang="en-US"/>
              <a:pPr>
                <a:defRPr/>
              </a:pPr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F21F901A-645F-4CDB-97C3-785B6AEAA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3034C4DD-B5F0-4D19-90EF-C93D91509D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27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78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8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95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26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4C4DD-B5F0-4D19-90EF-C93D91509D9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14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1670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8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CF23F-13E4-46CA-AA3A-B4A7B1C0EC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BB9B-3F09-4AA4-9D80-FA51D0ADB2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99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7972A-6669-4AFE-901C-0750805E26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33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9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00456" y="1563624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내용 개체 틀 1"/>
          <p:cNvSpPr>
            <a:spLocks noGrp="1"/>
          </p:cNvSpPr>
          <p:nvPr>
            <p:ph idx="10"/>
          </p:nvPr>
        </p:nvSpPr>
        <p:spPr>
          <a:xfrm>
            <a:off x="566738" y="1752600"/>
            <a:ext cx="8008937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60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6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5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0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4F442-0702-4871-9EAF-8F0C083906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30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7BF6-BA3E-4748-B245-534E2C51AF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2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D9A6-73D7-4A68-816A-D2C18F85EA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9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r>
              <a:rPr lang="ko-KR" altLang="en-US"/>
              <a:t>안드로이드에서 외부유출 탐지 앱 구현</a:t>
            </a:r>
            <a:endParaRPr lang="en-US" altLang="ko-KR"/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B3FB860D-F394-48CF-92D0-A8FAD68E8B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3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371600"/>
            <a:ext cx="8001000" cy="1524000"/>
          </a:xfrm>
        </p:spPr>
        <p:txBody>
          <a:bodyPr/>
          <a:lstStyle/>
          <a:p>
            <a:pPr algn="ctr" eaLnBrk="1" hangingPunct="1"/>
            <a:r>
              <a:rPr lang="en-US" altLang="ko-KR" sz="3600" b="1" dirty="0">
                <a:ea typeface="굴림" pitchFamily="50" charset="-127"/>
              </a:rPr>
              <a:t>MRP_2000 &amp; </a:t>
            </a:r>
            <a:r>
              <a:rPr lang="ko-KR" altLang="en-US" sz="3600" b="1" dirty="0">
                <a:ea typeface="굴림" pitchFamily="50" charset="-127"/>
              </a:rPr>
              <a:t>위고 통합실험 계획</a:t>
            </a:r>
            <a:endParaRPr lang="en-US" altLang="ko-KR" sz="3600" b="1" dirty="0">
              <a:ea typeface="굴림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6318A9-D44F-4AE5-8571-47B81411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895600"/>
            <a:ext cx="8001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kumimoji="1" lang="en-US" altLang="ko-KR" sz="3200" kern="0" dirty="0">
              <a:solidFill>
                <a:srgbClr val="000000"/>
              </a:solidFill>
              <a:latin typeface="Arial Black" pitchFamily="34" charset="0"/>
              <a:ea typeface="굴림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6A7C3C-B2F6-9264-411E-BBA7E619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191000"/>
            <a:ext cx="8001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r>
              <a:rPr kumimoji="1" lang="en-US" altLang="ko-KR" sz="2500" kern="0" dirty="0">
                <a:solidFill>
                  <a:srgbClr val="000000"/>
                </a:solidFill>
                <a:latin typeface="Arial Black" pitchFamily="34" charset="0"/>
                <a:ea typeface="굴림" pitchFamily="50" charset="-127"/>
              </a:rPr>
              <a:t>2022.07.15</a:t>
            </a:r>
          </a:p>
          <a:p>
            <a:pPr algn="r" eaLnBrk="1" hangingPunct="1"/>
            <a:r>
              <a:rPr kumimoji="1" lang="en-US" altLang="ko-KR" sz="2500" kern="0" dirty="0">
                <a:solidFill>
                  <a:srgbClr val="000000"/>
                </a:solidFill>
                <a:latin typeface="Arial Black" pitchFamily="34" charset="0"/>
                <a:ea typeface="굴림" pitchFamily="50" charset="-127"/>
              </a:rPr>
              <a:t>IESW</a:t>
            </a:r>
          </a:p>
          <a:p>
            <a:pPr algn="r" eaLnBrk="1" hangingPunct="1"/>
            <a:r>
              <a:rPr kumimoji="1" lang="en-US" altLang="ko-KR" sz="2500" kern="0" dirty="0">
                <a:solidFill>
                  <a:srgbClr val="000000"/>
                </a:solidFill>
                <a:latin typeface="Arial Black" pitchFamily="34" charset="0"/>
                <a:ea typeface="굴림" pitchFamily="50" charset="-127"/>
              </a:rPr>
              <a:t>KIM MIN-GYU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83" y="1752600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kern="0" dirty="0">
                <a:ea typeface="ＭＳ Ｐゴシック" panose="020B0600070205080204" pitchFamily="34" charset="-128"/>
              </a:rPr>
              <a:t>A.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1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차 </a:t>
            </a:r>
            <a:r>
              <a:rPr lang="en-US" altLang="ko-KR" sz="2400" b="1" dirty="0">
                <a:solidFill>
                  <a:schemeClr val="tx1"/>
                </a:solidFill>
                <a:latin typeface="-apple-system"/>
              </a:rPr>
              <a:t>MRP-2000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측정실험</a:t>
            </a:r>
            <a:endParaRPr lang="en-US" altLang="ko-KR" sz="2400" kern="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ko-KR" sz="2400" kern="0" dirty="0">
                <a:ea typeface="ＭＳ Ｐゴシック" panose="020B0600070205080204" pitchFamily="34" charset="-128"/>
              </a:rPr>
              <a:t>B. </a:t>
            </a:r>
            <a:r>
              <a:rPr lang="en-US" altLang="ko-KR" sz="2400" b="1" dirty="0">
                <a:solidFill>
                  <a:schemeClr val="tx1"/>
                </a:solidFill>
                <a:latin typeface="-apple-system"/>
              </a:rPr>
              <a:t>2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차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MRP-2000 &amp;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위고 통합실험</a:t>
            </a:r>
            <a:endParaRPr lang="en-US" altLang="ko-KR" sz="2400" kern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9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1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차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</a:rPr>
              <a:t>MRP-2000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측정실험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37" y="1828800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2000" kern="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1CEF90-10EB-9562-3E86-B6168C3AC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984"/>
              </p:ext>
            </p:extLst>
          </p:nvPr>
        </p:nvGraphicFramePr>
        <p:xfrm>
          <a:off x="4255675" y="1828800"/>
          <a:ext cx="43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58754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1843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49861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6102929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40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871707-F927-81C2-4F84-ACB0E03DD73C}"/>
              </a:ext>
            </a:extLst>
          </p:cNvPr>
          <p:cNvSpPr txBox="1"/>
          <p:nvPr/>
        </p:nvSpPr>
        <p:spPr>
          <a:xfrm>
            <a:off x="542436" y="3519537"/>
            <a:ext cx="783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a1. A,B,C,D  4</a:t>
            </a:r>
            <a:r>
              <a:rPr lang="ko-KR" altLang="en-US" b="0" i="0" dirty="0">
                <a:effectLst/>
                <a:latin typeface="-apple-system"/>
              </a:rPr>
              <a:t>개의 구역</a:t>
            </a:r>
            <a:endParaRPr lang="en-US" altLang="ko-KR" dirty="0">
              <a:latin typeface="-apple-system"/>
            </a:endParaRPr>
          </a:p>
          <a:p>
            <a:pPr algn="l">
              <a:buClr>
                <a:srgbClr val="0000FF"/>
              </a:buClr>
            </a:pPr>
            <a:r>
              <a:rPr lang="en-US" altLang="ko-KR" b="0" i="0" dirty="0">
                <a:effectLst/>
                <a:latin typeface="-apple-system"/>
              </a:rPr>
              <a:t>	(</a:t>
            </a:r>
            <a:r>
              <a:rPr lang="ko-KR" altLang="en-US" b="0" i="0" dirty="0">
                <a:effectLst/>
                <a:latin typeface="-apple-system"/>
              </a:rPr>
              <a:t>위고의 크기가 </a:t>
            </a:r>
            <a:r>
              <a:rPr lang="en-US" altLang="ko-KR" b="0" i="0" dirty="0">
                <a:effectLst/>
                <a:latin typeface="-apple-system"/>
              </a:rPr>
              <a:t>1m * 1m</a:t>
            </a:r>
            <a:r>
              <a:rPr lang="ko-KR" altLang="en-US" b="0" i="0" dirty="0">
                <a:effectLst/>
                <a:latin typeface="-apple-system"/>
              </a:rPr>
              <a:t>를 넘지 않음으로 </a:t>
            </a:r>
            <a:r>
              <a:rPr lang="en-US" altLang="ko-KR" b="0" i="0" dirty="0">
                <a:effectLst/>
                <a:latin typeface="-apple-system"/>
              </a:rPr>
              <a:t>1m^2</a:t>
            </a:r>
            <a:r>
              <a:rPr lang="ko-KR" altLang="en-US" b="0" i="0" dirty="0">
                <a:effectLst/>
                <a:latin typeface="-apple-system"/>
              </a:rPr>
              <a:t>로 설정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br>
              <a:rPr lang="en-US" altLang="ko-KR" b="0" i="0" dirty="0">
                <a:effectLst/>
                <a:latin typeface="-apple-system"/>
              </a:rPr>
            </a:b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a2. </a:t>
            </a:r>
            <a:r>
              <a:rPr lang="en-US" altLang="ko-KR" dirty="0">
                <a:latin typeface="-apple-system"/>
              </a:rPr>
              <a:t>MRP</a:t>
            </a:r>
            <a:r>
              <a:rPr lang="en-US" altLang="ko-KR" b="0" i="0" dirty="0">
                <a:effectLst/>
                <a:latin typeface="-apple-system"/>
              </a:rPr>
              <a:t>-2000 state : 8hz(GPS, GLONASS, </a:t>
            </a:r>
            <a:r>
              <a:rPr lang="en-US" altLang="ko-KR" dirty="0" err="1">
                <a:latin typeface="-apple-system"/>
              </a:rPr>
              <a:t>B</a:t>
            </a:r>
            <a:r>
              <a:rPr lang="en-US" altLang="ko-KR" b="0" i="0" dirty="0" err="1">
                <a:effectLst/>
                <a:latin typeface="-apple-system"/>
              </a:rPr>
              <a:t>eidou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-US" altLang="ko-KR" dirty="0">
                <a:latin typeface="-apple-system"/>
              </a:rPr>
              <a:t>G</a:t>
            </a:r>
            <a:r>
              <a:rPr lang="en-US" altLang="ko-KR" b="0" i="0" dirty="0">
                <a:effectLst/>
                <a:latin typeface="-apple-system"/>
              </a:rPr>
              <a:t>alileo </a:t>
            </a:r>
            <a:r>
              <a:rPr lang="ko-KR" altLang="en-US" b="0" i="0" dirty="0">
                <a:effectLst/>
                <a:latin typeface="-apple-system"/>
              </a:rPr>
              <a:t>모두 사용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br>
              <a:rPr lang="ko-KR" altLang="en-US" dirty="0">
                <a:latin typeface="+mn-lt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F4EC59-EF8D-8C60-5E28-F215F04CA1B3}"/>
              </a:ext>
            </a:extLst>
          </p:cNvPr>
          <p:cNvSpPr/>
          <p:nvPr/>
        </p:nvSpPr>
        <p:spPr bwMode="auto">
          <a:xfrm>
            <a:off x="3559251" y="2209800"/>
            <a:ext cx="914400" cy="411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진행방향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1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차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</a:rPr>
              <a:t>MRP-2000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측정실험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순서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37" y="1828800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2000" kern="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71707-F927-81C2-4F84-ACB0E03DD73C}"/>
              </a:ext>
            </a:extLst>
          </p:cNvPr>
          <p:cNvSpPr txBox="1"/>
          <p:nvPr/>
        </p:nvSpPr>
        <p:spPr>
          <a:xfrm>
            <a:off x="492368" y="2209800"/>
            <a:ext cx="8144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a01. u-center</a:t>
            </a:r>
            <a:r>
              <a:rPr lang="ko-KR" altLang="en-US" b="0" i="0" dirty="0">
                <a:effectLst/>
                <a:latin typeface="-apple-system"/>
              </a:rPr>
              <a:t>로 </a:t>
            </a:r>
            <a:r>
              <a:rPr lang="en-US" altLang="ko-KR" b="0" i="0" dirty="0">
                <a:effectLst/>
                <a:latin typeface="-apple-system"/>
              </a:rPr>
              <a:t>update frequency </a:t>
            </a:r>
            <a:r>
              <a:rPr lang="ko-KR" altLang="en-US" b="0" i="0" dirty="0">
                <a:effectLst/>
                <a:latin typeface="-apple-system"/>
              </a:rPr>
              <a:t>조작</a:t>
            </a:r>
            <a:r>
              <a:rPr lang="en-US" altLang="ko-KR" b="0" i="0" dirty="0">
                <a:effectLst/>
                <a:latin typeface="-apple-system"/>
              </a:rPr>
              <a:t>(8</a:t>
            </a:r>
            <a:r>
              <a:rPr lang="en-US" altLang="ko-KR" dirty="0">
                <a:latin typeface="-apple-system"/>
              </a:rPr>
              <a:t>hz)</a:t>
            </a: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a</a:t>
            </a:r>
            <a:r>
              <a:rPr lang="en-US" altLang="ko-KR" b="0" i="0" dirty="0">
                <a:effectLst/>
                <a:latin typeface="-apple-system"/>
              </a:rPr>
              <a:t>02. </a:t>
            </a:r>
            <a:r>
              <a:rPr lang="ko-KR" altLang="en-US" b="0" i="0" dirty="0">
                <a:effectLst/>
                <a:latin typeface="-apple-system"/>
              </a:rPr>
              <a:t>측정 영역 표시 및 </a:t>
            </a:r>
            <a:r>
              <a:rPr lang="ko-KR" altLang="en-US" dirty="0" err="1">
                <a:latin typeface="-apple-system"/>
              </a:rPr>
              <a:t>측위</a:t>
            </a:r>
            <a:r>
              <a:rPr lang="ko-KR" altLang="en-US" dirty="0">
                <a:latin typeface="-apple-system"/>
              </a:rPr>
              <a:t> 측정</a:t>
            </a:r>
            <a:r>
              <a:rPr lang="en-US" altLang="ko-KR" dirty="0">
                <a:latin typeface="-apple-system"/>
              </a:rPr>
              <a:t>(</a:t>
            </a:r>
            <a:r>
              <a:rPr lang="ko-KR" altLang="en-US" dirty="0">
                <a:latin typeface="-apple-system"/>
              </a:rPr>
              <a:t>영역의 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네 꼭지점 값 측정 후 </a:t>
            </a:r>
            <a:r>
              <a:rPr lang="en-US" altLang="ko-KR" b="0" i="0" dirty="0">
                <a:effectLst/>
                <a:latin typeface="-apple-system"/>
              </a:rPr>
              <a:t>fixed</a:t>
            </a:r>
            <a:r>
              <a:rPr lang="ko-KR" altLang="en-US" b="0" i="0" dirty="0">
                <a:effectLst/>
                <a:latin typeface="-apple-system"/>
              </a:rPr>
              <a:t>하게 사용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algn="l">
              <a:buClr>
                <a:srgbClr val="0000FF"/>
              </a:buClr>
            </a:pPr>
            <a:r>
              <a:rPr lang="en-US" altLang="ko-KR" dirty="0">
                <a:latin typeface="-apple-system"/>
              </a:rPr>
              <a:t>	4</a:t>
            </a:r>
            <a:r>
              <a:rPr lang="ko-KR" altLang="en-US" dirty="0">
                <a:latin typeface="-apple-system"/>
              </a:rPr>
              <a:t> 블록 생성</a:t>
            </a:r>
            <a:r>
              <a:rPr lang="en-US" altLang="ko-KR" dirty="0">
                <a:latin typeface="-apple-system"/>
              </a:rPr>
              <a:t>(A,B,C,D)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a</a:t>
            </a:r>
            <a:r>
              <a:rPr lang="en-US" altLang="ko-KR" b="0" i="0" dirty="0">
                <a:effectLst/>
                <a:latin typeface="-apple-system"/>
              </a:rPr>
              <a:t>03. </a:t>
            </a:r>
            <a:r>
              <a:rPr lang="ko-KR" altLang="en-US" b="0" i="0" dirty="0" err="1">
                <a:effectLst/>
                <a:latin typeface="-apple-system"/>
              </a:rPr>
              <a:t>파싱프로그램으로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MRP-2000</a:t>
            </a:r>
            <a:r>
              <a:rPr lang="ko-KR" altLang="en-US" dirty="0">
                <a:latin typeface="-apple-system"/>
              </a:rPr>
              <a:t>에서 </a:t>
            </a:r>
            <a:r>
              <a:rPr lang="en-US" altLang="ko-KR" dirty="0">
                <a:latin typeface="-apple-system"/>
              </a:rPr>
              <a:t>time(&lt;30ns),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effectLst/>
                <a:latin typeface="-apple-system"/>
              </a:rPr>
              <a:t>latitude(</a:t>
            </a:r>
            <a:r>
              <a:rPr lang="ko-KR" altLang="en-US" b="0" i="0" dirty="0">
                <a:effectLst/>
                <a:latin typeface="-apple-system"/>
              </a:rPr>
              <a:t>위도</a:t>
            </a:r>
            <a:r>
              <a:rPr lang="en-US" altLang="ko-KR" b="0" i="0" dirty="0">
                <a:effectLst/>
                <a:latin typeface="-apple-system"/>
              </a:rPr>
              <a:t>), longitude(</a:t>
            </a:r>
            <a:r>
              <a:rPr lang="ko-KR" altLang="en-US" b="0" i="0" dirty="0">
                <a:effectLst/>
                <a:latin typeface="-apple-system"/>
              </a:rPr>
              <a:t>경도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추출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후  </a:t>
            </a:r>
            <a:r>
              <a:rPr lang="en-US" altLang="ko-KR" b="0" i="0" dirty="0">
                <a:effectLst/>
                <a:latin typeface="-apple-system"/>
              </a:rPr>
              <a:t>a02</a:t>
            </a:r>
            <a:r>
              <a:rPr lang="ko-KR" altLang="en-US" b="0" i="0" dirty="0">
                <a:effectLst/>
                <a:latin typeface="-apple-system"/>
              </a:rPr>
              <a:t>값을 </a:t>
            </a:r>
            <a:r>
              <a:rPr lang="ko-KR" altLang="en-US" dirty="0">
                <a:latin typeface="-apple-system"/>
              </a:rPr>
              <a:t>참조하여 위치 영역 표시</a:t>
            </a:r>
            <a:endParaRPr lang="en-US" altLang="ko-KR" dirty="0">
              <a:latin typeface="-apple-system"/>
            </a:endParaRPr>
          </a:p>
          <a:p>
            <a:pPr algn="l">
              <a:buClr>
                <a:srgbClr val="0000FF"/>
              </a:buClr>
            </a:pPr>
            <a:r>
              <a:rPr lang="en-US" altLang="ko-KR" dirty="0">
                <a:latin typeface="-apple-system"/>
              </a:rPr>
              <a:t>	output format : time, latitude,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longitude,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block</a:t>
            </a:r>
          </a:p>
          <a:p>
            <a:pPr algn="l">
              <a:buClr>
                <a:srgbClr val="0000FF"/>
              </a:buClr>
            </a:pPr>
            <a:endParaRPr lang="en-US" altLang="ko-KR" dirty="0">
              <a:latin typeface="-apple-system"/>
            </a:endParaRPr>
          </a:p>
          <a:p>
            <a:pPr marL="285750" indent="-28575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 a04. </a:t>
            </a:r>
            <a:r>
              <a:rPr lang="ko-KR" altLang="en-US" dirty="0">
                <a:latin typeface="-apple-system"/>
              </a:rPr>
              <a:t>영역을 따라 움직이며 누적 값 </a:t>
            </a:r>
            <a:r>
              <a:rPr lang="en-US" altLang="ko-KR" dirty="0">
                <a:latin typeface="-apple-system"/>
              </a:rPr>
              <a:t>logging</a:t>
            </a:r>
          </a:p>
          <a:p>
            <a:pPr algn="l">
              <a:buClr>
                <a:srgbClr val="0000FF"/>
              </a:buClr>
            </a:pPr>
            <a:endParaRPr lang="en-US" altLang="ko-KR" dirty="0">
              <a:latin typeface="-apple-system"/>
            </a:endParaRPr>
          </a:p>
          <a:p>
            <a:pPr algn="l">
              <a:buClr>
                <a:srgbClr val="0000FF"/>
              </a:buClr>
            </a:pPr>
            <a:endParaRPr lang="en-US" altLang="ko-KR" dirty="0">
              <a:latin typeface="-apple-system"/>
            </a:endParaRPr>
          </a:p>
          <a:p>
            <a:pPr algn="l">
              <a:buClr>
                <a:srgbClr val="0000FF"/>
              </a:buClr>
            </a:pPr>
            <a:r>
              <a:rPr lang="ko-KR" altLang="en-US" dirty="0"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 </a:t>
            </a:r>
          </a:p>
          <a:p>
            <a:pPr algn="l">
              <a:buClr>
                <a:srgbClr val="0000FF"/>
              </a:buClr>
            </a:pPr>
            <a:endParaRPr lang="en-US" altLang="ko-KR" b="0" i="0" dirty="0">
              <a:effectLst/>
              <a:latin typeface="-apple-system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7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-apple-system"/>
              </a:rPr>
              <a:t>2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차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MRP-2000 &amp;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위고 통합실험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37" y="1828800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2000" kern="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1CEF90-10EB-9562-3E86-B6168C3ACE64}"/>
              </a:ext>
            </a:extLst>
          </p:cNvPr>
          <p:cNvGraphicFramePr>
            <a:graphicFrameLocks noGrp="1"/>
          </p:cNvGraphicFramePr>
          <p:nvPr/>
        </p:nvGraphicFramePr>
        <p:xfrm>
          <a:off x="4255675" y="1828800"/>
          <a:ext cx="432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58754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1843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49861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6102929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40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871707-F927-81C2-4F84-ACB0E03DD73C}"/>
              </a:ext>
            </a:extLst>
          </p:cNvPr>
          <p:cNvSpPr txBox="1"/>
          <p:nvPr/>
        </p:nvSpPr>
        <p:spPr>
          <a:xfrm>
            <a:off x="542436" y="3519537"/>
            <a:ext cx="7839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b1. </a:t>
            </a:r>
            <a:r>
              <a:rPr lang="ko-KR" altLang="en-US" b="0" i="0" dirty="0">
                <a:effectLst/>
                <a:latin typeface="-apple-system"/>
              </a:rPr>
              <a:t>위고 </a:t>
            </a:r>
            <a:r>
              <a:rPr lang="en-US" altLang="ko-KR" b="0" i="0" dirty="0">
                <a:effectLst/>
                <a:latin typeface="-apple-system"/>
              </a:rPr>
              <a:t>state : </a:t>
            </a:r>
            <a:r>
              <a:rPr lang="en-US" altLang="ko-KR" b="0" i="0" dirty="0" err="1">
                <a:effectLst/>
                <a:latin typeface="-apple-system"/>
              </a:rPr>
              <a:t>subcribe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코드를 </a:t>
            </a:r>
            <a:r>
              <a:rPr lang="en-US" altLang="ko-KR" b="0" i="0" dirty="0">
                <a:effectLst/>
                <a:latin typeface="-apple-system"/>
              </a:rPr>
              <a:t>8hz</a:t>
            </a:r>
            <a:r>
              <a:rPr lang="ko-KR" altLang="en-US" b="0" i="0" dirty="0">
                <a:effectLst/>
                <a:latin typeface="-apple-system"/>
              </a:rPr>
              <a:t>로 받고 </a:t>
            </a:r>
            <a:r>
              <a:rPr lang="en-US" altLang="ko-KR" b="0" i="0" dirty="0" err="1">
                <a:effectLst/>
                <a:latin typeface="-apple-system"/>
              </a:rPr>
              <a:t>rosbag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혹은 파일 입출력으로 데이터 로깅</a:t>
            </a: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b2. 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en-US" altLang="ko-KR" b="0" i="0" dirty="0" err="1">
                <a:effectLst/>
                <a:latin typeface="-apple-system"/>
              </a:rPr>
              <a:t>mrp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 err="1">
                <a:effectLst/>
                <a:latin typeface="-apple-system"/>
              </a:rPr>
              <a:t>측위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ko-KR" altLang="en-US" b="0" i="0" dirty="0" err="1">
                <a:effectLst/>
                <a:latin typeface="-apple-system"/>
              </a:rPr>
              <a:t>변동량을</a:t>
            </a:r>
            <a:r>
              <a:rPr lang="ko-KR" altLang="en-US" b="0" i="0" dirty="0">
                <a:effectLst/>
                <a:latin typeface="-apple-system"/>
              </a:rPr>
              <a:t> 이용하여 속도계산</a:t>
            </a: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b3. </a:t>
            </a:r>
            <a:r>
              <a:rPr lang="ko-KR" altLang="en-US" b="0" i="0" dirty="0">
                <a:effectLst/>
                <a:latin typeface="-apple-system"/>
              </a:rPr>
              <a:t>위고의 측정값을 정답지 삼아 상호 데이터간 오차율 비교</a:t>
            </a:r>
            <a:br>
              <a:rPr lang="ko-KR" altLang="en-US" dirty="0">
                <a:latin typeface="-apple-system"/>
              </a:rPr>
            </a:br>
            <a:endParaRPr lang="ko-KR" altLang="en-US" dirty="0">
              <a:latin typeface="-apple-system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F4EC59-EF8D-8C60-5E28-F215F04CA1B3}"/>
              </a:ext>
            </a:extLst>
          </p:cNvPr>
          <p:cNvSpPr/>
          <p:nvPr/>
        </p:nvSpPr>
        <p:spPr bwMode="auto">
          <a:xfrm>
            <a:off x="3559251" y="2209800"/>
            <a:ext cx="914400" cy="411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진행방향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965B1-5EF6-3FBC-9A0D-CDA4DAEB6497}"/>
              </a:ext>
            </a:extLst>
          </p:cNvPr>
          <p:cNvSpPr/>
          <p:nvPr/>
        </p:nvSpPr>
        <p:spPr bwMode="auto">
          <a:xfrm>
            <a:off x="4499023" y="2263100"/>
            <a:ext cx="4572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위고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E554-C1C6-477A-8379-323FE6A2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-apple-system"/>
              </a:rPr>
              <a:t>2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차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MRP-2000 &amp;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위고 통합실험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순서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796BF0-867B-4D80-A8D3-77437155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36" y="1752600"/>
            <a:ext cx="82724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2000" kern="0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71707-F927-81C2-4F84-ACB0E03DD73C}"/>
              </a:ext>
            </a:extLst>
          </p:cNvPr>
          <p:cNvSpPr txBox="1"/>
          <p:nvPr/>
        </p:nvSpPr>
        <p:spPr>
          <a:xfrm>
            <a:off x="539506" y="2209800"/>
            <a:ext cx="783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b01. a03</a:t>
            </a:r>
            <a:r>
              <a:rPr lang="ko-KR" altLang="en-US" b="0" i="0" dirty="0">
                <a:effectLst/>
                <a:latin typeface="-apple-system"/>
              </a:rPr>
              <a:t>의 </a:t>
            </a:r>
            <a:r>
              <a:rPr lang="en-US" altLang="ko-KR" b="0" i="0" dirty="0">
                <a:effectLst/>
                <a:latin typeface="-apple-system"/>
              </a:rPr>
              <a:t>output</a:t>
            </a:r>
            <a:r>
              <a:rPr lang="ko-KR" altLang="en-US" b="0" i="0" dirty="0">
                <a:effectLst/>
                <a:latin typeface="-apple-system"/>
              </a:rPr>
              <a:t>데이터를 이용하여 </a:t>
            </a:r>
            <a:r>
              <a:rPr lang="ko-KR" altLang="en-US" dirty="0">
                <a:latin typeface="-apple-system"/>
              </a:rPr>
              <a:t>속도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방향 계산 </a:t>
            </a:r>
            <a:r>
              <a:rPr lang="en-US" altLang="ko-KR" dirty="0">
                <a:latin typeface="-apple-system"/>
              </a:rPr>
              <a:t>-&gt; txt1</a:t>
            </a: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b="0" i="0" dirty="0">
              <a:effectLst/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b="0" i="0" dirty="0">
                <a:effectLst/>
                <a:latin typeface="-apple-system"/>
              </a:rPr>
              <a:t>b02. 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en-US" altLang="ko-KR" b="0" i="0" dirty="0">
                <a:effectLst/>
                <a:latin typeface="-apple-system"/>
              </a:rPr>
              <a:t>b2</a:t>
            </a:r>
            <a:r>
              <a:rPr lang="ko-KR" altLang="en-US" b="0" i="0" dirty="0">
                <a:effectLst/>
                <a:latin typeface="-apple-system"/>
              </a:rPr>
              <a:t>의 </a:t>
            </a:r>
            <a:r>
              <a:rPr lang="en-US" altLang="ko-KR" b="0" i="0" dirty="0">
                <a:effectLst/>
                <a:latin typeface="-apple-system"/>
              </a:rPr>
              <a:t>logging </a:t>
            </a:r>
            <a:r>
              <a:rPr lang="ko-KR" altLang="en-US" b="0" i="0" dirty="0">
                <a:effectLst/>
                <a:latin typeface="-apple-system"/>
              </a:rPr>
              <a:t>데이터 </a:t>
            </a:r>
            <a:r>
              <a:rPr lang="en-US" altLang="ko-KR" b="0" i="0" dirty="0">
                <a:effectLst/>
                <a:latin typeface="-apple-system"/>
              </a:rPr>
              <a:t>-&gt; txt2</a:t>
            </a: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b03. </a:t>
            </a:r>
            <a:r>
              <a:rPr lang="ko-KR" altLang="en-US" dirty="0">
                <a:latin typeface="-apple-system"/>
              </a:rPr>
              <a:t>시작 속도를 </a:t>
            </a:r>
            <a:r>
              <a:rPr lang="en-US" altLang="ko-KR" dirty="0">
                <a:latin typeface="-apple-system"/>
              </a:rPr>
              <a:t>0</a:t>
            </a:r>
            <a:r>
              <a:rPr lang="ko-KR" altLang="en-US" dirty="0">
                <a:latin typeface="-apple-system"/>
              </a:rPr>
              <a:t>으로 맞추고 실측 후 </a:t>
            </a:r>
            <a:r>
              <a:rPr lang="en-US" altLang="ko-KR" dirty="0">
                <a:latin typeface="-apple-system"/>
              </a:rPr>
              <a:t>b01, b02 </a:t>
            </a:r>
            <a:r>
              <a:rPr lang="ko-KR" altLang="en-US" dirty="0">
                <a:latin typeface="-apple-system"/>
              </a:rPr>
              <a:t>비교 같은 </a:t>
            </a:r>
            <a:r>
              <a:rPr lang="en-US" altLang="ko-KR" dirty="0" err="1">
                <a:latin typeface="-apple-system"/>
              </a:rPr>
              <a:t>hz</a:t>
            </a:r>
            <a:r>
              <a:rPr lang="ko-KR" altLang="en-US" dirty="0">
                <a:latin typeface="-apple-system"/>
              </a:rPr>
              <a:t>이므로 비교 </a:t>
            </a:r>
            <a:r>
              <a:rPr lang="ko-KR" altLang="en-US" dirty="0" err="1">
                <a:latin typeface="-apple-system"/>
              </a:rPr>
              <a:t>데이터량은</a:t>
            </a:r>
            <a:r>
              <a:rPr lang="ko-KR" altLang="en-US" dirty="0">
                <a:latin typeface="-apple-system"/>
              </a:rPr>
              <a:t> 같다 </a:t>
            </a:r>
            <a:r>
              <a:rPr lang="en-US" altLang="ko-KR" dirty="0">
                <a:latin typeface="-apple-system"/>
              </a:rPr>
              <a:t> </a:t>
            </a:r>
            <a:br>
              <a:rPr lang="ko-KR" altLang="en-US" dirty="0">
                <a:latin typeface="-apple-system"/>
              </a:rPr>
            </a:br>
            <a:endParaRPr lang="en-US" altLang="ko-KR" dirty="0">
              <a:latin typeface="-apple-system"/>
            </a:endParaRPr>
          </a:p>
          <a:p>
            <a:pPr marL="342900" indent="-342900" algn="l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-apple-system"/>
              </a:rPr>
              <a:t>b04.  MRP-2000 </a:t>
            </a:r>
            <a:r>
              <a:rPr lang="ko-KR" altLang="en-US" dirty="0">
                <a:latin typeface="-apple-system"/>
              </a:rPr>
              <a:t>신뢰도 점검 및 방향 데이터 사용 가능성 분석</a:t>
            </a:r>
          </a:p>
        </p:txBody>
      </p:sp>
    </p:spTree>
    <p:extLst>
      <p:ext uri="{BB962C8B-B14F-4D97-AF65-F5344CB8AC3E}">
        <p14:creationId xmlns:p14="http://schemas.microsoft.com/office/powerpoint/2010/main" val="569141169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26063</TotalTime>
  <Words>291</Words>
  <Application>Microsoft Office PowerPoint</Application>
  <PresentationFormat>화면 슬라이드 쇼(4:3)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Arial Black</vt:lpstr>
      <vt:lpstr>Verdana</vt:lpstr>
      <vt:lpstr>Wingdings</vt:lpstr>
      <vt:lpstr>Profile</vt:lpstr>
      <vt:lpstr>MRP_2000 &amp; 위고 통합실험 계획</vt:lpstr>
      <vt:lpstr>목차</vt:lpstr>
      <vt:lpstr>1차 MRP-2000 측정실험</vt:lpstr>
      <vt:lpstr>1차 MRP-2000 측정실험(순서)</vt:lpstr>
      <vt:lpstr>2차 MRP-2000 &amp; 위고 통합실험</vt:lpstr>
      <vt:lpstr>2차 MRP-2000 &amp; 위고 통합실험(순서)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지반함몰 및 액상화에 관한 지하안전 위험도 평가 고도화 기술</dc:title>
  <dc:creator>Lab01</dc:creator>
  <cp:lastModifiedBy>kim mingyu</cp:lastModifiedBy>
  <cp:revision>100</cp:revision>
  <dcterms:created xsi:type="dcterms:W3CDTF">2007-01-20T18:57:48Z</dcterms:created>
  <dcterms:modified xsi:type="dcterms:W3CDTF">2022-07-15T02:33:38Z</dcterms:modified>
</cp:coreProperties>
</file>