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8"/>
  </p:notesMasterIdLst>
  <p:sldIdLst>
    <p:sldId id="256" r:id="rId2"/>
    <p:sldId id="262" r:id="rId3"/>
    <p:sldId id="263" r:id="rId4"/>
    <p:sldId id="261" r:id="rId5"/>
    <p:sldId id="259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FA9A32-AE48-8740-BB3E-267E5172BB9D}" type="doc">
      <dgm:prSet loTypeId="urn:microsoft.com/office/officeart/2005/8/layout/hProcess3" loCatId="" qsTypeId="urn:microsoft.com/office/officeart/2005/8/quickstyle/3D4" qsCatId="3D" csTypeId="urn:microsoft.com/office/officeart/2005/8/colors/accent1_2" csCatId="accent1" phldr="0"/>
      <dgm:spPr/>
    </dgm:pt>
    <dgm:pt modelId="{5E0A25E5-61CA-2847-A684-5EE83AC1B682}" type="pres">
      <dgm:prSet presAssocID="{B4FA9A32-AE48-8740-BB3E-267E5172BB9D}" presName="Name0" presStyleCnt="0">
        <dgm:presLayoutVars>
          <dgm:dir/>
          <dgm:animLvl val="lvl"/>
          <dgm:resizeHandles val="exact"/>
        </dgm:presLayoutVars>
      </dgm:prSet>
      <dgm:spPr/>
    </dgm:pt>
    <dgm:pt modelId="{34054B04-756B-8B48-9110-EFE85B442423}" type="pres">
      <dgm:prSet presAssocID="{B4FA9A32-AE48-8740-BB3E-267E5172BB9D}" presName="dummy" presStyleCnt="0"/>
      <dgm:spPr/>
    </dgm:pt>
    <dgm:pt modelId="{53A60484-6BB2-DC4F-94F1-6198A391BFD5}" type="pres">
      <dgm:prSet presAssocID="{B4FA9A32-AE48-8740-BB3E-267E5172BB9D}" presName="linH" presStyleCnt="0"/>
      <dgm:spPr/>
    </dgm:pt>
    <dgm:pt modelId="{1BA59231-13F7-614C-938B-A90DC0795D5D}" type="pres">
      <dgm:prSet presAssocID="{B4FA9A32-AE48-8740-BB3E-267E5172BB9D}" presName="padding1" presStyleCnt="0"/>
      <dgm:spPr/>
    </dgm:pt>
    <dgm:pt modelId="{F7D6D87C-0437-8A4C-A7EE-A9F56FB1B40B}" type="pres">
      <dgm:prSet presAssocID="{B4FA9A32-AE48-8740-BB3E-267E5172BB9D}" presName="padding2" presStyleCnt="0"/>
      <dgm:spPr/>
    </dgm:pt>
    <dgm:pt modelId="{4C36630D-A948-6449-AB08-68D69B25DCE7}" type="pres">
      <dgm:prSet presAssocID="{B4FA9A32-AE48-8740-BB3E-267E5172BB9D}" presName="negArrow" presStyleCnt="0"/>
      <dgm:spPr/>
    </dgm:pt>
    <dgm:pt modelId="{CEFD84F3-738F-5146-B11F-F5A874E99B6C}" type="pres">
      <dgm:prSet presAssocID="{B4FA9A32-AE48-8740-BB3E-267E5172BB9D}" presName="backgroundArrow" presStyleLbl="node1" presStyleIdx="0" presStyleCnt="1" custAng="0" custLinFactNeighborX="50000" custLinFactNeighborY="-430"/>
      <dgm:spPr/>
    </dgm:pt>
  </dgm:ptLst>
  <dgm:cxnLst>
    <dgm:cxn modelId="{8848F7E0-0288-7243-B546-2EFE2ADB79A2}" type="presOf" srcId="{B4FA9A32-AE48-8740-BB3E-267E5172BB9D}" destId="{5E0A25E5-61CA-2847-A684-5EE83AC1B682}" srcOrd="0" destOrd="0" presId="urn:microsoft.com/office/officeart/2005/8/layout/hProcess3"/>
    <dgm:cxn modelId="{024B99D1-50A9-674E-A3CF-ADD28329AAA1}" type="presParOf" srcId="{5E0A25E5-61CA-2847-A684-5EE83AC1B682}" destId="{34054B04-756B-8B48-9110-EFE85B442423}" srcOrd="0" destOrd="0" presId="urn:microsoft.com/office/officeart/2005/8/layout/hProcess3"/>
    <dgm:cxn modelId="{331BA592-76F7-8F4F-8A3E-0889C5B15CCE}" type="presParOf" srcId="{5E0A25E5-61CA-2847-A684-5EE83AC1B682}" destId="{53A60484-6BB2-DC4F-94F1-6198A391BFD5}" srcOrd="1" destOrd="0" presId="urn:microsoft.com/office/officeart/2005/8/layout/hProcess3"/>
    <dgm:cxn modelId="{D780842E-3979-5343-8F93-C8FC1EB2F725}" type="presParOf" srcId="{53A60484-6BB2-DC4F-94F1-6198A391BFD5}" destId="{1BA59231-13F7-614C-938B-A90DC0795D5D}" srcOrd="0" destOrd="0" presId="urn:microsoft.com/office/officeart/2005/8/layout/hProcess3"/>
    <dgm:cxn modelId="{71381DAF-041B-C746-9713-85A97DB9C591}" type="presParOf" srcId="{53A60484-6BB2-DC4F-94F1-6198A391BFD5}" destId="{F7D6D87C-0437-8A4C-A7EE-A9F56FB1B40B}" srcOrd="1" destOrd="0" presId="urn:microsoft.com/office/officeart/2005/8/layout/hProcess3"/>
    <dgm:cxn modelId="{D0F0AFF9-713D-AB4B-8358-B84FD8D33425}" type="presParOf" srcId="{53A60484-6BB2-DC4F-94F1-6198A391BFD5}" destId="{4C36630D-A948-6449-AB08-68D69B25DCE7}" srcOrd="2" destOrd="0" presId="urn:microsoft.com/office/officeart/2005/8/layout/hProcess3"/>
    <dgm:cxn modelId="{FA1BEB2B-B801-854C-899C-FC8DE5FD9D74}" type="presParOf" srcId="{53A60484-6BB2-DC4F-94F1-6198A391BFD5}" destId="{CEFD84F3-738F-5146-B11F-F5A874E99B6C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FA9A32-AE48-8740-BB3E-267E5172BB9D}" type="doc">
      <dgm:prSet loTypeId="urn:microsoft.com/office/officeart/2005/8/layout/hProcess3" loCatId="" qsTypeId="urn:microsoft.com/office/officeart/2005/8/quickstyle/3D4" qsCatId="3D" csTypeId="urn:microsoft.com/office/officeart/2005/8/colors/accent1_2" csCatId="accent1" phldr="0"/>
      <dgm:spPr/>
    </dgm:pt>
    <dgm:pt modelId="{5E0A25E5-61CA-2847-A684-5EE83AC1B682}" type="pres">
      <dgm:prSet presAssocID="{B4FA9A32-AE48-8740-BB3E-267E5172BB9D}" presName="Name0" presStyleCnt="0">
        <dgm:presLayoutVars>
          <dgm:dir/>
          <dgm:animLvl val="lvl"/>
          <dgm:resizeHandles val="exact"/>
        </dgm:presLayoutVars>
      </dgm:prSet>
      <dgm:spPr/>
    </dgm:pt>
    <dgm:pt modelId="{34054B04-756B-8B48-9110-EFE85B442423}" type="pres">
      <dgm:prSet presAssocID="{B4FA9A32-AE48-8740-BB3E-267E5172BB9D}" presName="dummy" presStyleCnt="0"/>
      <dgm:spPr/>
    </dgm:pt>
    <dgm:pt modelId="{53A60484-6BB2-DC4F-94F1-6198A391BFD5}" type="pres">
      <dgm:prSet presAssocID="{B4FA9A32-AE48-8740-BB3E-267E5172BB9D}" presName="linH" presStyleCnt="0"/>
      <dgm:spPr/>
    </dgm:pt>
    <dgm:pt modelId="{1BA59231-13F7-614C-938B-A90DC0795D5D}" type="pres">
      <dgm:prSet presAssocID="{B4FA9A32-AE48-8740-BB3E-267E5172BB9D}" presName="padding1" presStyleCnt="0"/>
      <dgm:spPr/>
    </dgm:pt>
    <dgm:pt modelId="{F7D6D87C-0437-8A4C-A7EE-A9F56FB1B40B}" type="pres">
      <dgm:prSet presAssocID="{B4FA9A32-AE48-8740-BB3E-267E5172BB9D}" presName="padding2" presStyleCnt="0"/>
      <dgm:spPr/>
    </dgm:pt>
    <dgm:pt modelId="{4C36630D-A948-6449-AB08-68D69B25DCE7}" type="pres">
      <dgm:prSet presAssocID="{B4FA9A32-AE48-8740-BB3E-267E5172BB9D}" presName="negArrow" presStyleCnt="0"/>
      <dgm:spPr/>
    </dgm:pt>
    <dgm:pt modelId="{CEFD84F3-738F-5146-B11F-F5A874E99B6C}" type="pres">
      <dgm:prSet presAssocID="{B4FA9A32-AE48-8740-BB3E-267E5172BB9D}" presName="backgroundArrow" presStyleLbl="node1" presStyleIdx="0" presStyleCnt="1" custAng="0" custLinFactNeighborX="-2543" custLinFactNeighborY="50430"/>
      <dgm:spPr/>
    </dgm:pt>
  </dgm:ptLst>
  <dgm:cxnLst>
    <dgm:cxn modelId="{BBFD6A60-E76A-0C48-BF5B-3340D114E538}" type="presOf" srcId="{B4FA9A32-AE48-8740-BB3E-267E5172BB9D}" destId="{5E0A25E5-61CA-2847-A684-5EE83AC1B682}" srcOrd="0" destOrd="0" presId="urn:microsoft.com/office/officeart/2005/8/layout/hProcess3"/>
    <dgm:cxn modelId="{973A3F29-F585-634E-BC7D-6FC6002DEFD2}" type="presParOf" srcId="{5E0A25E5-61CA-2847-A684-5EE83AC1B682}" destId="{34054B04-756B-8B48-9110-EFE85B442423}" srcOrd="0" destOrd="0" presId="urn:microsoft.com/office/officeart/2005/8/layout/hProcess3"/>
    <dgm:cxn modelId="{C4896DCA-8FFD-974D-A5BD-AC3397EB149B}" type="presParOf" srcId="{5E0A25E5-61CA-2847-A684-5EE83AC1B682}" destId="{53A60484-6BB2-DC4F-94F1-6198A391BFD5}" srcOrd="1" destOrd="0" presId="urn:microsoft.com/office/officeart/2005/8/layout/hProcess3"/>
    <dgm:cxn modelId="{FDC5A759-83BA-F942-B779-4EEE70F6CD88}" type="presParOf" srcId="{53A60484-6BB2-DC4F-94F1-6198A391BFD5}" destId="{1BA59231-13F7-614C-938B-A90DC0795D5D}" srcOrd="0" destOrd="0" presId="urn:microsoft.com/office/officeart/2005/8/layout/hProcess3"/>
    <dgm:cxn modelId="{7EEB4DE9-20D6-6E48-B131-9C06FE29DD09}" type="presParOf" srcId="{53A60484-6BB2-DC4F-94F1-6198A391BFD5}" destId="{F7D6D87C-0437-8A4C-A7EE-A9F56FB1B40B}" srcOrd="1" destOrd="0" presId="urn:microsoft.com/office/officeart/2005/8/layout/hProcess3"/>
    <dgm:cxn modelId="{49ADCD89-8D44-AC4E-91CD-74BD39849DFE}" type="presParOf" srcId="{53A60484-6BB2-DC4F-94F1-6198A391BFD5}" destId="{4C36630D-A948-6449-AB08-68D69B25DCE7}" srcOrd="2" destOrd="0" presId="urn:microsoft.com/office/officeart/2005/8/layout/hProcess3"/>
    <dgm:cxn modelId="{531C11EB-25F4-834E-A433-1F96C80C4612}" type="presParOf" srcId="{53A60484-6BB2-DC4F-94F1-6198A391BFD5}" destId="{CEFD84F3-738F-5146-B11F-F5A874E99B6C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FA9A32-AE48-8740-BB3E-267E5172BB9D}" type="doc">
      <dgm:prSet loTypeId="urn:microsoft.com/office/officeart/2005/8/layout/hProcess3" loCatId="" qsTypeId="urn:microsoft.com/office/officeart/2005/8/quickstyle/3D4" qsCatId="3D" csTypeId="urn:microsoft.com/office/officeart/2005/8/colors/accent1_2" csCatId="accent1" phldr="0"/>
      <dgm:spPr/>
    </dgm:pt>
    <dgm:pt modelId="{5E0A25E5-61CA-2847-A684-5EE83AC1B682}" type="pres">
      <dgm:prSet presAssocID="{B4FA9A32-AE48-8740-BB3E-267E5172BB9D}" presName="Name0" presStyleCnt="0">
        <dgm:presLayoutVars>
          <dgm:dir/>
          <dgm:animLvl val="lvl"/>
          <dgm:resizeHandles val="exact"/>
        </dgm:presLayoutVars>
      </dgm:prSet>
      <dgm:spPr/>
    </dgm:pt>
    <dgm:pt modelId="{34054B04-756B-8B48-9110-EFE85B442423}" type="pres">
      <dgm:prSet presAssocID="{B4FA9A32-AE48-8740-BB3E-267E5172BB9D}" presName="dummy" presStyleCnt="0"/>
      <dgm:spPr/>
    </dgm:pt>
    <dgm:pt modelId="{53A60484-6BB2-DC4F-94F1-6198A391BFD5}" type="pres">
      <dgm:prSet presAssocID="{B4FA9A32-AE48-8740-BB3E-267E5172BB9D}" presName="linH" presStyleCnt="0"/>
      <dgm:spPr/>
    </dgm:pt>
    <dgm:pt modelId="{1BA59231-13F7-614C-938B-A90DC0795D5D}" type="pres">
      <dgm:prSet presAssocID="{B4FA9A32-AE48-8740-BB3E-267E5172BB9D}" presName="padding1" presStyleCnt="0"/>
      <dgm:spPr/>
    </dgm:pt>
    <dgm:pt modelId="{F7D6D87C-0437-8A4C-A7EE-A9F56FB1B40B}" type="pres">
      <dgm:prSet presAssocID="{B4FA9A32-AE48-8740-BB3E-267E5172BB9D}" presName="padding2" presStyleCnt="0"/>
      <dgm:spPr/>
    </dgm:pt>
    <dgm:pt modelId="{4C36630D-A948-6449-AB08-68D69B25DCE7}" type="pres">
      <dgm:prSet presAssocID="{B4FA9A32-AE48-8740-BB3E-267E5172BB9D}" presName="negArrow" presStyleCnt="0"/>
      <dgm:spPr/>
    </dgm:pt>
    <dgm:pt modelId="{CEFD84F3-738F-5146-B11F-F5A874E99B6C}" type="pres">
      <dgm:prSet presAssocID="{B4FA9A32-AE48-8740-BB3E-267E5172BB9D}" presName="backgroundArrow" presStyleLbl="node1" presStyleIdx="0" presStyleCnt="1" custAng="0" custLinFactY="200000" custLinFactNeighborY="235055"/>
      <dgm:spPr/>
    </dgm:pt>
  </dgm:ptLst>
  <dgm:cxnLst>
    <dgm:cxn modelId="{10EB833F-D4B8-804F-9A1D-81E2991E43BB}" type="presOf" srcId="{B4FA9A32-AE48-8740-BB3E-267E5172BB9D}" destId="{5E0A25E5-61CA-2847-A684-5EE83AC1B682}" srcOrd="0" destOrd="0" presId="urn:microsoft.com/office/officeart/2005/8/layout/hProcess3"/>
    <dgm:cxn modelId="{ECF95E31-2F70-104D-9ED0-F75B3A41F211}" type="presParOf" srcId="{5E0A25E5-61CA-2847-A684-5EE83AC1B682}" destId="{34054B04-756B-8B48-9110-EFE85B442423}" srcOrd="0" destOrd="0" presId="urn:microsoft.com/office/officeart/2005/8/layout/hProcess3"/>
    <dgm:cxn modelId="{7D94A644-39BD-CF42-9B02-84A15F908F27}" type="presParOf" srcId="{5E0A25E5-61CA-2847-A684-5EE83AC1B682}" destId="{53A60484-6BB2-DC4F-94F1-6198A391BFD5}" srcOrd="1" destOrd="0" presId="urn:microsoft.com/office/officeart/2005/8/layout/hProcess3"/>
    <dgm:cxn modelId="{453819DC-0F00-A144-B7B9-7A6CDB37D410}" type="presParOf" srcId="{53A60484-6BB2-DC4F-94F1-6198A391BFD5}" destId="{1BA59231-13F7-614C-938B-A90DC0795D5D}" srcOrd="0" destOrd="0" presId="urn:microsoft.com/office/officeart/2005/8/layout/hProcess3"/>
    <dgm:cxn modelId="{99D8A439-19A2-A54A-9AD9-77FA929BA694}" type="presParOf" srcId="{53A60484-6BB2-DC4F-94F1-6198A391BFD5}" destId="{F7D6D87C-0437-8A4C-A7EE-A9F56FB1B40B}" srcOrd="1" destOrd="0" presId="urn:microsoft.com/office/officeart/2005/8/layout/hProcess3"/>
    <dgm:cxn modelId="{A9059242-6A35-5F46-BB1B-0344E603C571}" type="presParOf" srcId="{53A60484-6BB2-DC4F-94F1-6198A391BFD5}" destId="{4C36630D-A948-6449-AB08-68D69B25DCE7}" srcOrd="2" destOrd="0" presId="urn:microsoft.com/office/officeart/2005/8/layout/hProcess3"/>
    <dgm:cxn modelId="{06202B68-4754-4645-8E6F-D18C508B2AC2}" type="presParOf" srcId="{53A60484-6BB2-DC4F-94F1-6198A391BFD5}" destId="{CEFD84F3-738F-5146-B11F-F5A874E99B6C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D84F3-738F-5146-B11F-F5A874E99B6C}">
      <dsp:nvSpPr>
        <dsp:cNvPr id="0" name=""/>
        <dsp:cNvSpPr/>
      </dsp:nvSpPr>
      <dsp:spPr>
        <a:xfrm>
          <a:off x="0" y="0"/>
          <a:ext cx="1085665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D84F3-738F-5146-B11F-F5A874E99B6C}">
      <dsp:nvSpPr>
        <dsp:cNvPr id="0" name=""/>
        <dsp:cNvSpPr/>
      </dsp:nvSpPr>
      <dsp:spPr>
        <a:xfrm>
          <a:off x="0" y="3712"/>
          <a:ext cx="1085665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D84F3-738F-5146-B11F-F5A874E99B6C}">
      <dsp:nvSpPr>
        <dsp:cNvPr id="0" name=""/>
        <dsp:cNvSpPr/>
      </dsp:nvSpPr>
      <dsp:spPr>
        <a:xfrm>
          <a:off x="0" y="3712"/>
          <a:ext cx="1085665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D659E-1874-3C41-AE75-8A6B8D36F891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B8FAE-0823-8346-8702-5301BE80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plot.ly</a:t>
            </a:r>
            <a:r>
              <a:rPr lang="en-US" dirty="0" smtClean="0"/>
              <a:t>/~alacrity28/28/factor-4-breaks-rules-judgemental/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B8FAE-0823-8346-8702-5301BE80B7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4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May 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nkedin.com/in/erinwolp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726" y="2332556"/>
            <a:ext cx="6554688" cy="1204306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/>
              <a:t>Applying </a:t>
            </a:r>
            <a:br>
              <a:rPr lang="en-US" sz="4400" dirty="0" smtClean="0"/>
            </a:br>
            <a:r>
              <a:rPr lang="en-US" sz="4400" dirty="0" smtClean="0"/>
              <a:t>Data Science to Personality Trait Theory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283" y="4320590"/>
            <a:ext cx="6511131" cy="32925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Erin Wolpert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4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225185"/>
              </p:ext>
            </p:extLst>
          </p:nvPr>
        </p:nvGraphicFramePr>
        <p:xfrm>
          <a:off x="427949" y="1504825"/>
          <a:ext cx="8379556" cy="39606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89778"/>
                <a:gridCol w="4189778"/>
              </a:tblGrid>
              <a:tr h="5773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Big</a:t>
                      </a:r>
                      <a:r>
                        <a:rPr lang="en-US" sz="2000" baseline="0" dirty="0" smtClean="0"/>
                        <a:t> Five Trait Theory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NMF Big Five 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296060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aseline="0" dirty="0" smtClean="0"/>
                        <a:t>Neuroticism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aseline="0" dirty="0" smtClean="0"/>
                        <a:t>Extraversion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Openness to Experience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Conscientiousness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Agreeableness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Neuroticism</a:t>
                      </a:r>
                      <a:r>
                        <a:rPr lang="en-US" baseline="0" dirty="0" smtClean="0"/>
                        <a:t> / L</a:t>
                      </a:r>
                      <a:r>
                        <a:rPr lang="en-US" dirty="0" smtClean="0"/>
                        <a:t>ow-Self Confidence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Social / People – Oriented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Not Open to</a:t>
                      </a:r>
                      <a:r>
                        <a:rPr lang="en-US" baseline="0" dirty="0" smtClean="0"/>
                        <a:t> New Ideas (</a:t>
                      </a:r>
                      <a:r>
                        <a:rPr lang="en-US" dirty="0" smtClean="0"/>
                        <a:t>sub-traits: private and respects authority)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Alone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Party</a:t>
                      </a:r>
                      <a:r>
                        <a:rPr lang="en-US" baseline="0" dirty="0" smtClean="0"/>
                        <a:t> Animal </a:t>
                      </a:r>
                      <a:r>
                        <a:rPr lang="en-US" dirty="0" smtClean="0"/>
                        <a:t>/ Rule</a:t>
                      </a:r>
                      <a:r>
                        <a:rPr lang="en-US" baseline="0" dirty="0" smtClean="0"/>
                        <a:t> Breaker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42712600"/>
              </p:ext>
            </p:extLst>
          </p:nvPr>
        </p:nvGraphicFramePr>
        <p:xfrm>
          <a:off x="3346245" y="2714733"/>
          <a:ext cx="1085665" cy="43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72538170"/>
              </p:ext>
            </p:extLst>
          </p:nvPr>
        </p:nvGraphicFramePr>
        <p:xfrm>
          <a:off x="3318635" y="2153695"/>
          <a:ext cx="1085665" cy="43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5308256"/>
              </p:ext>
            </p:extLst>
          </p:nvPr>
        </p:nvGraphicFramePr>
        <p:xfrm>
          <a:off x="3360049" y="3204005"/>
          <a:ext cx="1085665" cy="43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9079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 8 Trait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34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Topic </a:t>
            </a:r>
            <a:r>
              <a:rPr lang="en-US" dirty="0"/>
              <a:t>1: Social / Respects </a:t>
            </a:r>
            <a:r>
              <a:rPr lang="en-US" dirty="0" smtClean="0"/>
              <a:t>Rules</a:t>
            </a:r>
            <a:endParaRPr lang="en-US" dirty="0"/>
          </a:p>
          <a:p>
            <a:r>
              <a:rPr lang="en-US" dirty="0" smtClean="0"/>
              <a:t>Topic </a:t>
            </a:r>
            <a:r>
              <a:rPr lang="en-US" dirty="0"/>
              <a:t>2: Worried / </a:t>
            </a:r>
            <a:r>
              <a:rPr lang="en-US" dirty="0" smtClean="0"/>
              <a:t>Reserved</a:t>
            </a:r>
            <a:endParaRPr lang="en-US" dirty="0"/>
          </a:p>
          <a:p>
            <a:r>
              <a:rPr lang="en-US" dirty="0" smtClean="0"/>
              <a:t>Topic </a:t>
            </a:r>
            <a:r>
              <a:rPr lang="en-US" dirty="0"/>
              <a:t>3: Partier / Emotionally </a:t>
            </a:r>
            <a:r>
              <a:rPr lang="en-US" dirty="0" smtClean="0"/>
              <a:t>Volatile</a:t>
            </a:r>
            <a:endParaRPr lang="en-US" dirty="0"/>
          </a:p>
          <a:p>
            <a:r>
              <a:rPr lang="en-US" dirty="0" smtClean="0"/>
              <a:t>Topic </a:t>
            </a:r>
            <a:r>
              <a:rPr lang="en-US" dirty="0"/>
              <a:t>4: Breaks Rules / </a:t>
            </a:r>
            <a:r>
              <a:rPr lang="en-US" dirty="0" smtClean="0"/>
              <a:t>Judgmental                </a:t>
            </a:r>
          </a:p>
          <a:p>
            <a:r>
              <a:rPr lang="en-US" dirty="0" smtClean="0"/>
              <a:t>Topic </a:t>
            </a:r>
            <a:r>
              <a:rPr lang="en-US" dirty="0"/>
              <a:t>5: Angry </a:t>
            </a:r>
            <a:r>
              <a:rPr lang="en-US" dirty="0" smtClean="0"/>
              <a:t>/ </a:t>
            </a:r>
            <a:r>
              <a:rPr lang="en-US" dirty="0"/>
              <a:t>Dislikes Complex Ideas and </a:t>
            </a:r>
            <a:r>
              <a:rPr lang="en-US" dirty="0" smtClean="0"/>
              <a:t>Art               </a:t>
            </a:r>
          </a:p>
          <a:p>
            <a:r>
              <a:rPr lang="en-US" dirty="0" smtClean="0"/>
              <a:t>Topic </a:t>
            </a:r>
            <a:r>
              <a:rPr lang="en-US" dirty="0"/>
              <a:t>6: Passive / Messy / Sees Oneself as </a:t>
            </a:r>
            <a:r>
              <a:rPr lang="en-US" dirty="0" smtClean="0"/>
              <a:t>Average</a:t>
            </a:r>
            <a:endParaRPr lang="en-US" dirty="0"/>
          </a:p>
          <a:p>
            <a:r>
              <a:rPr lang="en-US" dirty="0" smtClean="0"/>
              <a:t>Topic </a:t>
            </a:r>
            <a:r>
              <a:rPr lang="en-US" dirty="0"/>
              <a:t>7: Emotionally Open / Intellectually Thoughtful </a:t>
            </a:r>
          </a:p>
          <a:p>
            <a:r>
              <a:rPr lang="en-US" dirty="0" smtClean="0"/>
              <a:t>Topic </a:t>
            </a:r>
            <a:r>
              <a:rPr lang="en-US" dirty="0"/>
              <a:t>8: </a:t>
            </a:r>
            <a:r>
              <a:rPr lang="en-US" dirty="0" smtClean="0"/>
              <a:t>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4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ctor 4- Breaks Rules - Judgemental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1" r="677"/>
          <a:stretch/>
        </p:blipFill>
        <p:spPr>
          <a:xfrm>
            <a:off x="179463" y="828345"/>
            <a:ext cx="8812684" cy="5173567"/>
          </a:xfrm>
        </p:spPr>
      </p:pic>
    </p:spTree>
    <p:extLst>
      <p:ext uri="{BB962C8B-B14F-4D97-AF65-F5344CB8AC3E}">
        <p14:creationId xmlns:p14="http://schemas.microsoft.com/office/powerpoint/2010/main" val="377995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ge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025" r="-37025"/>
          <a:stretch>
            <a:fillRect/>
          </a:stretch>
        </p:blipFill>
        <p:spPr>
          <a:xfrm>
            <a:off x="-2081829" y="147510"/>
            <a:ext cx="13487841" cy="6420000"/>
          </a:xfrm>
        </p:spPr>
      </p:pic>
    </p:spTree>
    <p:extLst>
      <p:ext uri="{BB962C8B-B14F-4D97-AF65-F5344CB8AC3E}">
        <p14:creationId xmlns:p14="http://schemas.microsoft.com/office/powerpoint/2010/main" val="409798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Erin Wolpert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me at: </a:t>
            </a:r>
            <a:r>
              <a:rPr lang="en-US" dirty="0" err="1" smtClean="0">
                <a:hlinkClick r:id="rId2"/>
              </a:rPr>
              <a:t>www.linkedin.com</a:t>
            </a:r>
            <a:r>
              <a:rPr lang="en-US" dirty="0">
                <a:hlinkClick r:id="rId2"/>
              </a:rPr>
              <a:t>/in/</a:t>
            </a:r>
            <a:r>
              <a:rPr lang="en-US" dirty="0" err="1">
                <a:hlinkClick r:id="rId2"/>
              </a:rPr>
              <a:t>erinwolpert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Current link for project website: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mtClean="0"/>
              <a:t>	54</a:t>
            </a:r>
            <a:r>
              <a:rPr lang="en-US" dirty="0"/>
              <a:t>-84-12-</a:t>
            </a:r>
            <a:r>
              <a:rPr lang="en-US" dirty="0" smtClean="0"/>
              <a:t>244:8000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97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124</TotalTime>
  <Words>152</Words>
  <Application>Microsoft Macintosh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Applying  Data Science to Personality Trait Theory</vt:lpstr>
      <vt:lpstr>PowerPoint Presentation</vt:lpstr>
      <vt:lpstr>NMF 8 Trait Theory</vt:lpstr>
      <vt:lpstr>PowerPoint Presentation</vt:lpstr>
      <vt:lpstr>PowerPoint Presentation</vt:lpstr>
      <vt:lpstr>Erin Wolpert</vt:lpstr>
    </vt:vector>
  </TitlesOfParts>
  <Company>Colorado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Data Science to Personality Trait Theory</dc:title>
  <dc:creator>Erin Wolpert</dc:creator>
  <cp:lastModifiedBy>Erin Wolpert</cp:lastModifiedBy>
  <cp:revision>14</cp:revision>
  <dcterms:created xsi:type="dcterms:W3CDTF">2016-05-02T03:08:33Z</dcterms:created>
  <dcterms:modified xsi:type="dcterms:W3CDTF">2016-05-02T05:56:46Z</dcterms:modified>
</cp:coreProperties>
</file>