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7" r:id="rId54"/>
    <p:sldId id="318" r:id="rId5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VATHI A 102733" initials="RA" lastIdx="2" clrIdx="0">
    <p:extLst>
      <p:ext uri="{19B8F6BF-5375-455C-9EA6-DF929625EA0E}">
        <p15:presenceInfo xmlns:p15="http://schemas.microsoft.com/office/powerpoint/2012/main" userId="S::revathia1@srmist.edu.in::403e7b16-3bff-4b5a-acca-95396fe6fe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334A85-26E4-47F3-8807-6DCDC3B54B7E}">
  <a:tblStyle styleId="{3B334A85-26E4-47F3-8807-6DCDC3B54B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8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04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A18B4C-822B-BF69-82E6-903F2A44A2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7EF5B3-7943-B63B-20A2-A9E079F792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D286C-3198-46E6-AB99-CC6BACDF176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295A3-4288-E85F-F98B-2B99CC32BF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0E2F4-1909-B140-83A4-A702480D55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2026C-94ED-46CF-8B34-61A22B05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98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88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●"/>
              <a:defRPr/>
            </a:lvl7pPr>
            <a:lvl8pPr marL="4572000" marR="0" lvl="7" indent="-88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○"/>
              <a:defRPr/>
            </a:lvl8pPr>
            <a:lvl9pPr marL="6400800" marR="0" lvl="8" indent="-88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88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●"/>
              <a:defRPr/>
            </a:lvl7pPr>
            <a:lvl8pPr marL="4572000" marR="0" lvl="7" indent="-88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○"/>
              <a:defRPr/>
            </a:lvl8pPr>
            <a:lvl9pPr marL="6400800" marR="0" lvl="8" indent="-88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88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●"/>
              <a:defRPr/>
            </a:lvl7pPr>
            <a:lvl8pPr marL="4572000" marR="0" lvl="7" indent="-88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○"/>
              <a:defRPr/>
            </a:lvl8pPr>
            <a:lvl9pPr marL="6400800" marR="0" lvl="8" indent="-88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8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478" name="Google Shape;478;p2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/>
          </a:p>
        </p:txBody>
      </p:sp>
      <p:sp>
        <p:nvSpPr>
          <p:cNvPr id="479" name="Google Shape;47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80" name="Google Shape;480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0" i="0" u="none" strike="noStrike" cap="none"/>
              <a:t>path 1,2,19,20,25 fig1 and 1,2,7,14 in fig2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0" i="0" u="none" strike="noStrike" cap="none"/>
              <a:t>path 1,3,4,13,15 fig1 and 1,3,10 in fig2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Google Shape;185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5" name="Google Shape;1935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3" name="Google Shape;2183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4" name="Google Shape;219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7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9" name="Google Shape;2289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6885-D4D2-7CC6-4619-65A31FF42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DE6FD-55C7-54A6-6043-A45C6FA7A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62B0F-B731-0989-4D9B-C3D865FD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21B1-0D45-46B3-83B1-7E9BE58F723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054-BE64-6CE0-C278-313C416D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2D996-3D51-BDB8-4626-AF9FCFEF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C873-8A6C-4CD3-B59E-B8876968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3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FF83-2799-1185-0E40-A39B5C96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BDFBD-A7F5-A2AD-1959-E15F12CC7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EE706-B645-3CC0-2F9D-05BE1880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21B1-0D45-46B3-83B1-7E9BE58F723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26A88-71BD-3244-4664-1D6B9882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6AE5D-B37E-5BA0-35A6-B0B7B326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C873-8A6C-4CD3-B59E-B8876968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2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0DFB2-AC5E-11B5-7DB7-725A6D359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0BC51-D7D9-CC01-7966-D1865FF97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5E6F2-9BA6-1B2E-89F2-A555CBCF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21B1-0D45-46B3-83B1-7E9BE58F723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23F8D-56C2-F493-FCA7-FCCEED79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89B12-F552-AD6E-41B2-586AE205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C873-8A6C-4CD3-B59E-B8876968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2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47F9-E59B-4E62-F746-A8FF8AC8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2714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1_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847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5CE8-C378-522D-EB38-17494529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AE63-74D8-D46A-CC10-246C2E7B0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26495-3702-CE27-3CF2-239FE186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21B1-0D45-46B3-83B1-7E9BE58F723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7D06D-719D-869D-0934-7FD040A0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D3416-3C65-980D-0869-DFE74AC4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C873-8A6C-4CD3-B59E-B8876968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EE50-AE0B-1828-F4E6-DAA21751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820FC-2BB5-DA16-4DF6-ED0C1842F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3E6FB-B1DC-9697-EC02-EF84C75D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21B1-0D45-46B3-83B1-7E9BE58F723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993BF-9F9C-2A10-8092-18D9EB30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1804D-5DCC-27AD-2342-B44CD421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C873-8A6C-4CD3-B59E-B8876968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5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91F0-B0A0-6D1C-AB26-A8D64C7F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6811E-EFFE-C1CF-D4F4-31621C2FD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6B9C5-D67E-084E-A379-80719D193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80B7B-093A-F22B-7200-5395DC28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21B1-0D45-46B3-83B1-7E9BE58F723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2494F-3088-217E-E598-48084F0C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18406-3214-1A74-A685-05E684DB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C873-8A6C-4CD3-B59E-B8876968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1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C005-12FD-D6AC-9594-EE20A960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FBE5C-ACFD-014D-03D5-96C54AFC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4C17C-95CA-D4C5-93BA-8DF733FA6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5FEA3-C13C-2C03-EAB2-733001BDE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1A6B5-16EC-6F0E-C35C-568DD152E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A810E-D2FF-53DB-277A-79C9F001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21B1-0D45-46B3-83B1-7E9BE58F723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5CB87-C252-3694-D3FA-7C6B7C9C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0C93D-24FF-419D-7B73-E84A7C84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C873-8A6C-4CD3-B59E-B8876968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6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F9D8-B042-1696-2FE9-B8D683A8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BC61-81CF-BA2E-EF6C-0145A2D5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21B1-0D45-46B3-83B1-7E9BE58F723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77BD-B832-4634-301C-F1D81084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0EFB2-4F93-13FE-D350-A8033FC7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C873-8A6C-4CD3-B59E-B8876968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8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61459F-B33F-4B04-B769-9AB217E7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21B1-0D45-46B3-83B1-7E9BE58F723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4A086-C7CB-9382-1664-37D20617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C8364-9B5C-51E8-6238-7D897B62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C873-8A6C-4CD3-B59E-B8876968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79EE-5341-EA29-8F20-B96E043B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1734-130A-E84C-8279-31508C29C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87D95-ADB2-C716-8D3D-251984EE4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44D4C-D91E-858D-DF0B-E190944E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21B1-0D45-46B3-83B1-7E9BE58F723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A9EDD-6E11-EED9-D55E-0F7636DC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A4340-EF88-A9C7-3E0E-946AD7A3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C873-8A6C-4CD3-B59E-B8876968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4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2AD5-436B-FBBD-AF63-B404B31F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1E635-1313-86FD-41F9-DC8A30701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99233-1A99-F0AB-B0E1-AA929E55E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DD2ED-D69F-33CB-E7D7-E0B17764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21B1-0D45-46B3-83B1-7E9BE58F723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A7B04-2216-BFBE-1194-806BEC7A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2C005-D263-24D3-0AE8-8206842F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C873-8A6C-4CD3-B59E-B8876968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5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6A8B0-4AA8-3EBB-138C-BAF1EBA70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08C97-720B-0F62-58E3-F52EBF17E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EC96E-7CAB-D983-1AB6-8E472F2FF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021B1-0D45-46B3-83B1-7E9BE58F723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26F73-1482-4E93-1B62-7E6993DAE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3DA5D-7ACD-4C84-1571-5407873A8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BC873-8A6C-4CD3-B59E-B8876968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7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ctrTitle"/>
          </p:nvPr>
        </p:nvSpPr>
        <p:spPr>
          <a:xfrm>
            <a:off x="609600" y="304800"/>
            <a:ext cx="77724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685800" y="2743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Font typeface="Times New Roman"/>
              <a:buNone/>
            </a:pPr>
            <a:r>
              <a:rPr lang="en-US" sz="4400" b="1" i="0" u="none" strike="noStrike" cap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BACKTRACKING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>
            <a:spLocks noGrp="1"/>
          </p:cNvSpPr>
          <p:nvPr>
            <p:ph type="body" idx="1"/>
          </p:nvPr>
        </p:nvSpPr>
        <p:spPr>
          <a:xfrm>
            <a:off x="304800" y="19050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Live node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node which has been generated, and all of its children have not yet been generated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 node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generated node which is not to be expanded further or all of whose children have been generated.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E-node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live node whose children are being generated.</a:t>
            </a: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34"/>
          <p:cNvSpPr txBox="1">
            <a:spLocks noGrp="1"/>
          </p:cNvSpPr>
          <p:nvPr>
            <p:ph type="title" idx="4294967295"/>
          </p:nvPr>
        </p:nvSpPr>
        <p:spPr>
          <a:xfrm>
            <a:off x="0" y="5334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Nodes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348" name="Google Shape;348;p35"/>
          <p:cNvSpPr txBox="1"/>
          <p:nvPr/>
        </p:nvSpPr>
        <p:spPr>
          <a:xfrm>
            <a:off x="0" y="4876800"/>
            <a:ext cx="4343400" cy="1600200"/>
          </a:xfrm>
          <a:prstGeom prst="rect">
            <a:avLst/>
          </a:prstGeom>
          <a:solidFill>
            <a:srgbClr val="FFFFCC"/>
          </a:solidFill>
          <a:ln w="31750" cap="flat" cmpd="sng">
            <a:solidFill>
              <a:srgbClr val="8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35"/>
          <p:cNvSpPr/>
          <p:nvPr/>
        </p:nvSpPr>
        <p:spPr>
          <a:xfrm>
            <a:off x="3810000" y="4267200"/>
            <a:ext cx="381000" cy="3048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35"/>
          <p:cNvSpPr/>
          <p:nvPr/>
        </p:nvSpPr>
        <p:spPr>
          <a:xfrm>
            <a:off x="4876800" y="4038600"/>
            <a:ext cx="381000" cy="3048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35"/>
          <p:cNvSpPr/>
          <p:nvPr/>
        </p:nvSpPr>
        <p:spPr>
          <a:xfrm>
            <a:off x="2743200" y="4191000"/>
            <a:ext cx="381000" cy="3048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35"/>
          <p:cNvSpPr/>
          <p:nvPr/>
        </p:nvSpPr>
        <p:spPr>
          <a:xfrm>
            <a:off x="4876800" y="4038600"/>
            <a:ext cx="381000" cy="3048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35"/>
          <p:cNvSpPr/>
          <p:nvPr/>
        </p:nvSpPr>
        <p:spPr>
          <a:xfrm>
            <a:off x="6553200" y="3505200"/>
            <a:ext cx="381000" cy="3048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35"/>
          <p:cNvSpPr/>
          <p:nvPr/>
        </p:nvSpPr>
        <p:spPr>
          <a:xfrm>
            <a:off x="6553200" y="4495800"/>
            <a:ext cx="381000" cy="3048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3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Nodes - Demonstration</a:t>
            </a:r>
            <a:endParaRPr/>
          </a:p>
        </p:txBody>
      </p:sp>
      <p:sp>
        <p:nvSpPr>
          <p:cNvPr id="356" name="Google Shape;356;p35"/>
          <p:cNvSpPr txBox="1"/>
          <p:nvPr/>
        </p:nvSpPr>
        <p:spPr>
          <a:xfrm>
            <a:off x="1371600" y="419100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/>
          </a:p>
        </p:txBody>
      </p:sp>
      <p:cxnSp>
        <p:nvCxnSpPr>
          <p:cNvPr id="357" name="Google Shape;357;p35"/>
          <p:cNvCxnSpPr/>
          <p:nvPr/>
        </p:nvCxnSpPr>
        <p:spPr>
          <a:xfrm>
            <a:off x="2052637" y="4419600"/>
            <a:ext cx="758825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cxnSp>
        <p:nvCxnSpPr>
          <p:cNvPr id="358" name="Google Shape;358;p35"/>
          <p:cNvCxnSpPr/>
          <p:nvPr/>
        </p:nvCxnSpPr>
        <p:spPr>
          <a:xfrm rot="10800000" flipH="1">
            <a:off x="3048000" y="2971800"/>
            <a:ext cx="914400" cy="1219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cxnSp>
        <p:nvCxnSpPr>
          <p:cNvPr id="359" name="Google Shape;359;p35"/>
          <p:cNvCxnSpPr/>
          <p:nvPr/>
        </p:nvCxnSpPr>
        <p:spPr>
          <a:xfrm>
            <a:off x="3124200" y="4419600"/>
            <a:ext cx="7620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cxnSp>
        <p:nvCxnSpPr>
          <p:cNvPr id="360" name="Google Shape;360;p35"/>
          <p:cNvCxnSpPr/>
          <p:nvPr/>
        </p:nvCxnSpPr>
        <p:spPr>
          <a:xfrm rot="10800000" flipH="1">
            <a:off x="4267200" y="2514600"/>
            <a:ext cx="838200" cy="3048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cxnSp>
        <p:nvCxnSpPr>
          <p:cNvPr id="361" name="Google Shape;361;p35"/>
          <p:cNvCxnSpPr/>
          <p:nvPr/>
        </p:nvCxnSpPr>
        <p:spPr>
          <a:xfrm>
            <a:off x="4267200" y="3048000"/>
            <a:ext cx="685800" cy="228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sp>
        <p:nvSpPr>
          <p:cNvPr id="362" name="Google Shape;362;p35"/>
          <p:cNvSpPr txBox="1"/>
          <p:nvPr/>
        </p:nvSpPr>
        <p:spPr>
          <a:xfrm>
            <a:off x="5638800" y="2971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 end</a:t>
            </a:r>
            <a:endParaRPr/>
          </a:p>
        </p:txBody>
      </p:sp>
      <p:sp>
        <p:nvSpPr>
          <p:cNvPr id="363" name="Google Shape;363;p35"/>
          <p:cNvSpPr txBox="1"/>
          <p:nvPr/>
        </p:nvSpPr>
        <p:spPr>
          <a:xfrm>
            <a:off x="5410200" y="19812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 end</a:t>
            </a:r>
            <a:endParaRPr/>
          </a:p>
        </p:txBody>
      </p:sp>
      <p:cxnSp>
        <p:nvCxnSpPr>
          <p:cNvPr id="364" name="Google Shape;364;p35"/>
          <p:cNvCxnSpPr/>
          <p:nvPr/>
        </p:nvCxnSpPr>
        <p:spPr>
          <a:xfrm flipH="1">
            <a:off x="4343400" y="2667000"/>
            <a:ext cx="838200" cy="3048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cxnSp>
        <p:nvCxnSpPr>
          <p:cNvPr id="365" name="Google Shape;365;p35"/>
          <p:cNvCxnSpPr/>
          <p:nvPr/>
        </p:nvCxnSpPr>
        <p:spPr>
          <a:xfrm rot="10800000">
            <a:off x="4191000" y="3200400"/>
            <a:ext cx="762000" cy="228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cxnSp>
        <p:nvCxnSpPr>
          <p:cNvPr id="366" name="Google Shape;366;p35"/>
          <p:cNvCxnSpPr/>
          <p:nvPr/>
        </p:nvCxnSpPr>
        <p:spPr>
          <a:xfrm flipH="1">
            <a:off x="3200400" y="3276600"/>
            <a:ext cx="762000" cy="990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cxnSp>
        <p:nvCxnSpPr>
          <p:cNvPr id="367" name="Google Shape;367;p35"/>
          <p:cNvCxnSpPr/>
          <p:nvPr/>
        </p:nvCxnSpPr>
        <p:spPr>
          <a:xfrm rot="10800000" flipH="1">
            <a:off x="4267200" y="4114800"/>
            <a:ext cx="685800" cy="228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cxnSp>
        <p:nvCxnSpPr>
          <p:cNvPr id="368" name="Google Shape;368;p35"/>
          <p:cNvCxnSpPr/>
          <p:nvPr/>
        </p:nvCxnSpPr>
        <p:spPr>
          <a:xfrm rot="10800000" flipH="1">
            <a:off x="5257800" y="3581400"/>
            <a:ext cx="1524000" cy="381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cxnSp>
        <p:nvCxnSpPr>
          <p:cNvPr id="369" name="Google Shape;369;p35"/>
          <p:cNvCxnSpPr/>
          <p:nvPr/>
        </p:nvCxnSpPr>
        <p:spPr>
          <a:xfrm>
            <a:off x="5334000" y="4191000"/>
            <a:ext cx="1371600" cy="3048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sp>
        <p:nvSpPr>
          <p:cNvPr id="370" name="Google Shape;370;p35"/>
          <p:cNvSpPr txBox="1"/>
          <p:nvPr/>
        </p:nvSpPr>
        <p:spPr>
          <a:xfrm>
            <a:off x="7315200" y="4495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 end</a:t>
            </a:r>
            <a:endParaRPr/>
          </a:p>
        </p:txBody>
      </p:sp>
      <p:sp>
        <p:nvSpPr>
          <p:cNvPr id="371" name="Google Shape;371;p35"/>
          <p:cNvSpPr txBox="1"/>
          <p:nvPr/>
        </p:nvSpPr>
        <p:spPr>
          <a:xfrm>
            <a:off x="7315200" y="34290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 end</a:t>
            </a:r>
            <a:endParaRPr/>
          </a:p>
        </p:txBody>
      </p:sp>
      <p:cxnSp>
        <p:nvCxnSpPr>
          <p:cNvPr id="372" name="Google Shape;372;p35"/>
          <p:cNvCxnSpPr/>
          <p:nvPr/>
        </p:nvCxnSpPr>
        <p:spPr>
          <a:xfrm flipH="1">
            <a:off x="5334000" y="3733800"/>
            <a:ext cx="1524000" cy="381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cxnSp>
        <p:nvCxnSpPr>
          <p:cNvPr id="373" name="Google Shape;373;p35"/>
          <p:cNvCxnSpPr/>
          <p:nvPr/>
        </p:nvCxnSpPr>
        <p:spPr>
          <a:xfrm rot="10800000">
            <a:off x="5257800" y="4343400"/>
            <a:ext cx="1295400" cy="3048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cxnSp>
        <p:nvCxnSpPr>
          <p:cNvPr id="374" name="Google Shape;374;p35"/>
          <p:cNvCxnSpPr/>
          <p:nvPr/>
        </p:nvCxnSpPr>
        <p:spPr>
          <a:xfrm flipH="1">
            <a:off x="4267200" y="4267200"/>
            <a:ext cx="685800" cy="228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cxnSp>
        <p:nvCxnSpPr>
          <p:cNvPr id="375" name="Google Shape;375;p35"/>
          <p:cNvCxnSpPr/>
          <p:nvPr/>
        </p:nvCxnSpPr>
        <p:spPr>
          <a:xfrm>
            <a:off x="4191000" y="4495800"/>
            <a:ext cx="685800" cy="838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sp>
        <p:nvSpPr>
          <p:cNvPr id="376" name="Google Shape;376;p35"/>
          <p:cNvSpPr txBox="1"/>
          <p:nvPr/>
        </p:nvSpPr>
        <p:spPr>
          <a:xfrm>
            <a:off x="4800600" y="5257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  <p:cxnSp>
        <p:nvCxnSpPr>
          <p:cNvPr id="377" name="Google Shape;377;p35"/>
          <p:cNvCxnSpPr/>
          <p:nvPr/>
        </p:nvCxnSpPr>
        <p:spPr>
          <a:xfrm rot="10800000" flipH="1">
            <a:off x="5105400" y="5029200"/>
            <a:ext cx="838200" cy="3048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cxnSp>
        <p:nvCxnSpPr>
          <p:cNvPr id="378" name="Google Shape;378;p35"/>
          <p:cNvCxnSpPr/>
          <p:nvPr/>
        </p:nvCxnSpPr>
        <p:spPr>
          <a:xfrm>
            <a:off x="5105400" y="5562600"/>
            <a:ext cx="762000" cy="381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sp>
        <p:nvSpPr>
          <p:cNvPr id="379" name="Google Shape;379;p35"/>
          <p:cNvSpPr txBox="1"/>
          <p:nvPr/>
        </p:nvSpPr>
        <p:spPr>
          <a:xfrm>
            <a:off x="5715000" y="54102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success!</a:t>
            </a:r>
            <a:endParaRPr/>
          </a:p>
        </p:txBody>
      </p:sp>
      <p:sp>
        <p:nvSpPr>
          <p:cNvPr id="380" name="Google Shape;380;p35"/>
          <p:cNvSpPr txBox="1"/>
          <p:nvPr/>
        </p:nvSpPr>
        <p:spPr>
          <a:xfrm>
            <a:off x="6324600" y="50292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 end</a:t>
            </a:r>
            <a:endParaRPr/>
          </a:p>
        </p:txBody>
      </p:sp>
      <p:cxnSp>
        <p:nvCxnSpPr>
          <p:cNvPr id="381" name="Google Shape;381;p35"/>
          <p:cNvCxnSpPr/>
          <p:nvPr/>
        </p:nvCxnSpPr>
        <p:spPr>
          <a:xfrm flipH="1">
            <a:off x="5181600" y="5181600"/>
            <a:ext cx="838200" cy="3048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sp>
        <p:nvSpPr>
          <p:cNvPr id="382" name="Google Shape;382;p35"/>
          <p:cNvSpPr/>
          <p:nvPr/>
        </p:nvSpPr>
        <p:spPr>
          <a:xfrm>
            <a:off x="4953000" y="3124200"/>
            <a:ext cx="381000" cy="3048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35"/>
          <p:cNvSpPr/>
          <p:nvPr/>
        </p:nvSpPr>
        <p:spPr>
          <a:xfrm>
            <a:off x="5029200" y="2514600"/>
            <a:ext cx="381000" cy="3048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35"/>
          <p:cNvSpPr/>
          <p:nvPr/>
        </p:nvSpPr>
        <p:spPr>
          <a:xfrm>
            <a:off x="3962400" y="2819400"/>
            <a:ext cx="381000" cy="3048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2209800" y="5486400"/>
            <a:ext cx="381000" cy="304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35"/>
          <p:cNvSpPr/>
          <p:nvPr/>
        </p:nvSpPr>
        <p:spPr>
          <a:xfrm>
            <a:off x="6553200" y="4495800"/>
            <a:ext cx="381000" cy="304800"/>
          </a:xfrm>
          <a:prstGeom prst="ellipse">
            <a:avLst/>
          </a:prstGeom>
          <a:solidFill>
            <a:srgbClr val="800000"/>
          </a:solidFill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35"/>
          <p:cNvSpPr/>
          <p:nvPr/>
        </p:nvSpPr>
        <p:spPr>
          <a:xfrm>
            <a:off x="6553200" y="3505200"/>
            <a:ext cx="381000" cy="304800"/>
          </a:xfrm>
          <a:prstGeom prst="ellipse">
            <a:avLst/>
          </a:prstGeom>
          <a:solidFill>
            <a:srgbClr val="800000"/>
          </a:solidFill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35"/>
          <p:cNvSpPr/>
          <p:nvPr/>
        </p:nvSpPr>
        <p:spPr>
          <a:xfrm>
            <a:off x="4953000" y="3124200"/>
            <a:ext cx="381000" cy="304800"/>
          </a:xfrm>
          <a:prstGeom prst="ellipse">
            <a:avLst/>
          </a:prstGeom>
          <a:solidFill>
            <a:srgbClr val="800000"/>
          </a:solidFill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35"/>
          <p:cNvSpPr/>
          <p:nvPr/>
        </p:nvSpPr>
        <p:spPr>
          <a:xfrm>
            <a:off x="5029200" y="2514600"/>
            <a:ext cx="381000" cy="304800"/>
          </a:xfrm>
          <a:prstGeom prst="ellipse">
            <a:avLst/>
          </a:prstGeom>
          <a:solidFill>
            <a:srgbClr val="800000"/>
          </a:solidFill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35"/>
          <p:cNvSpPr/>
          <p:nvPr/>
        </p:nvSpPr>
        <p:spPr>
          <a:xfrm>
            <a:off x="3810000" y="4267200"/>
            <a:ext cx="381000" cy="3048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35"/>
          <p:cNvSpPr/>
          <p:nvPr/>
        </p:nvSpPr>
        <p:spPr>
          <a:xfrm>
            <a:off x="3962400" y="2819400"/>
            <a:ext cx="381000" cy="3048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35"/>
          <p:cNvSpPr/>
          <p:nvPr/>
        </p:nvSpPr>
        <p:spPr>
          <a:xfrm>
            <a:off x="4800600" y="5334000"/>
            <a:ext cx="381000" cy="3048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35"/>
          <p:cNvSpPr/>
          <p:nvPr/>
        </p:nvSpPr>
        <p:spPr>
          <a:xfrm>
            <a:off x="5867400" y="4953000"/>
            <a:ext cx="381000" cy="3048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35"/>
          <p:cNvSpPr/>
          <p:nvPr/>
        </p:nvSpPr>
        <p:spPr>
          <a:xfrm>
            <a:off x="5791200" y="5867400"/>
            <a:ext cx="381000" cy="3048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35"/>
          <p:cNvSpPr/>
          <p:nvPr/>
        </p:nvSpPr>
        <p:spPr>
          <a:xfrm>
            <a:off x="5791200" y="5867400"/>
            <a:ext cx="3810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35"/>
          <p:cNvSpPr/>
          <p:nvPr/>
        </p:nvSpPr>
        <p:spPr>
          <a:xfrm>
            <a:off x="0" y="5486400"/>
            <a:ext cx="3810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35"/>
          <p:cNvSpPr/>
          <p:nvPr/>
        </p:nvSpPr>
        <p:spPr>
          <a:xfrm>
            <a:off x="5867400" y="4953000"/>
            <a:ext cx="381000" cy="304800"/>
          </a:xfrm>
          <a:prstGeom prst="ellipse">
            <a:avLst/>
          </a:prstGeom>
          <a:solidFill>
            <a:srgbClr val="800000"/>
          </a:solidFill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35"/>
          <p:cNvSpPr/>
          <p:nvPr/>
        </p:nvSpPr>
        <p:spPr>
          <a:xfrm>
            <a:off x="2209800" y="6096000"/>
            <a:ext cx="381000" cy="304800"/>
          </a:xfrm>
          <a:prstGeom prst="ellipse">
            <a:avLst/>
          </a:prstGeom>
          <a:solidFill>
            <a:srgbClr val="800000"/>
          </a:solidFill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35"/>
          <p:cNvSpPr/>
          <p:nvPr/>
        </p:nvSpPr>
        <p:spPr>
          <a:xfrm>
            <a:off x="0" y="6096000"/>
            <a:ext cx="381000" cy="3048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35"/>
          <p:cNvSpPr txBox="1"/>
          <p:nvPr/>
        </p:nvSpPr>
        <p:spPr>
          <a:xfrm>
            <a:off x="2667000" y="60198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Dead Node </a:t>
            </a:r>
            <a:endParaRPr/>
          </a:p>
        </p:txBody>
      </p:sp>
      <p:sp>
        <p:nvSpPr>
          <p:cNvPr id="401" name="Google Shape;401;p35"/>
          <p:cNvSpPr txBox="1"/>
          <p:nvPr/>
        </p:nvSpPr>
        <p:spPr>
          <a:xfrm>
            <a:off x="2743200" y="5410200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Live Node</a:t>
            </a:r>
            <a:endParaRPr/>
          </a:p>
        </p:txBody>
      </p:sp>
      <p:sp>
        <p:nvSpPr>
          <p:cNvPr id="402" name="Google Shape;402;p35"/>
          <p:cNvSpPr txBox="1"/>
          <p:nvPr/>
        </p:nvSpPr>
        <p:spPr>
          <a:xfrm>
            <a:off x="457200" y="59436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E-node</a:t>
            </a:r>
            <a:endParaRPr/>
          </a:p>
        </p:txBody>
      </p:sp>
      <p:sp>
        <p:nvSpPr>
          <p:cNvPr id="403" name="Google Shape;403;p35"/>
          <p:cNvSpPr/>
          <p:nvPr/>
        </p:nvSpPr>
        <p:spPr>
          <a:xfrm>
            <a:off x="3962400" y="2819400"/>
            <a:ext cx="381000" cy="304800"/>
          </a:xfrm>
          <a:prstGeom prst="ellipse">
            <a:avLst/>
          </a:prstGeom>
          <a:solidFill>
            <a:srgbClr val="800000"/>
          </a:solidFill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35"/>
          <p:cNvSpPr/>
          <p:nvPr/>
        </p:nvSpPr>
        <p:spPr>
          <a:xfrm>
            <a:off x="2743200" y="4191000"/>
            <a:ext cx="381000" cy="3048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35"/>
          <p:cNvSpPr/>
          <p:nvPr/>
        </p:nvSpPr>
        <p:spPr>
          <a:xfrm>
            <a:off x="2743200" y="4191000"/>
            <a:ext cx="381000" cy="304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35"/>
          <p:cNvSpPr/>
          <p:nvPr/>
        </p:nvSpPr>
        <p:spPr>
          <a:xfrm>
            <a:off x="2743200" y="4191000"/>
            <a:ext cx="381000" cy="3048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35"/>
          <p:cNvSpPr/>
          <p:nvPr/>
        </p:nvSpPr>
        <p:spPr>
          <a:xfrm>
            <a:off x="2743200" y="4191000"/>
            <a:ext cx="381000" cy="304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35"/>
          <p:cNvSpPr/>
          <p:nvPr/>
        </p:nvSpPr>
        <p:spPr>
          <a:xfrm>
            <a:off x="4876800" y="4038600"/>
            <a:ext cx="381000" cy="304800"/>
          </a:xfrm>
          <a:prstGeom prst="ellipse">
            <a:avLst/>
          </a:prstGeom>
          <a:solidFill>
            <a:srgbClr val="800000"/>
          </a:solidFill>
          <a:ln w="9525" cap="flat" cmpd="sng">
            <a:solidFill>
              <a:srgbClr val="FFFF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35"/>
          <p:cNvSpPr/>
          <p:nvPr/>
        </p:nvSpPr>
        <p:spPr>
          <a:xfrm>
            <a:off x="3810000" y="4267200"/>
            <a:ext cx="381000" cy="304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35"/>
          <p:cNvSpPr/>
          <p:nvPr/>
        </p:nvSpPr>
        <p:spPr>
          <a:xfrm>
            <a:off x="3810000" y="4267200"/>
            <a:ext cx="381000" cy="3048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35"/>
          <p:cNvSpPr/>
          <p:nvPr/>
        </p:nvSpPr>
        <p:spPr>
          <a:xfrm>
            <a:off x="4800600" y="5334000"/>
            <a:ext cx="381000" cy="3048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35"/>
          <p:cNvSpPr/>
          <p:nvPr/>
        </p:nvSpPr>
        <p:spPr>
          <a:xfrm>
            <a:off x="3810000" y="4267200"/>
            <a:ext cx="381000" cy="304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35"/>
          <p:cNvSpPr txBox="1"/>
          <p:nvPr/>
        </p:nvSpPr>
        <p:spPr>
          <a:xfrm>
            <a:off x="457200" y="53340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Goal Node</a:t>
            </a:r>
            <a:endParaRPr/>
          </a:p>
        </p:txBody>
      </p:sp>
      <p:sp>
        <p:nvSpPr>
          <p:cNvPr id="414" name="Google Shape;414;p35"/>
          <p:cNvSpPr/>
          <p:nvPr/>
        </p:nvSpPr>
        <p:spPr>
          <a:xfrm>
            <a:off x="0" y="4876800"/>
            <a:ext cx="381000" cy="3048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35"/>
          <p:cNvSpPr txBox="1"/>
          <p:nvPr/>
        </p:nvSpPr>
        <p:spPr>
          <a:xfrm>
            <a:off x="533400" y="48768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 Node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422" name="Google Shape;422;p36"/>
          <p:cNvSpPr txBox="1">
            <a:spLocks noGrp="1"/>
          </p:cNvSpPr>
          <p:nvPr>
            <p:ph type="body" idx="1"/>
          </p:nvPr>
        </p:nvSpPr>
        <p:spPr>
          <a:xfrm>
            <a:off x="6096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Explicit constraints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 that restrict each  element to be chosen from the given set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tuples that satisfy explicit constraints will appear in the tree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Implicit constraints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 that specify how each elements in a tuple should be related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Tuples in the tree that satisfy the implicit constraints represent a goal state</a:t>
            </a:r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title" idx="4294967295"/>
          </p:nvPr>
        </p:nvSpPr>
        <p:spPr>
          <a:xfrm>
            <a:off x="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Constraints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429" name="Google Shape;429;p37"/>
          <p:cNvSpPr txBox="1">
            <a:spLocks noGrp="1"/>
          </p:cNvSpPr>
          <p:nvPr>
            <p:ph type="body" idx="1"/>
          </p:nvPr>
        </p:nvSpPr>
        <p:spPr>
          <a:xfrm>
            <a:off x="685800" y="19050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x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represents i th decision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Explicit constraints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Restrict the possible values of xi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Eg:- x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=0 or 1; x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ε {li..ui}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Implicit constraints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Specify how the different xi’s are related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Eg:- x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x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; </a:t>
            </a:r>
            <a:endParaRPr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37"/>
          <p:cNvSpPr txBox="1">
            <a:spLocks noGrp="1"/>
          </p:cNvSpPr>
          <p:nvPr>
            <p:ph type="title" idx="4294967295"/>
          </p:nvPr>
        </p:nvSpPr>
        <p:spPr>
          <a:xfrm>
            <a:off x="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Constraints-Example</a:t>
            </a:r>
            <a:endParaRPr/>
          </a:p>
        </p:txBody>
      </p:sp>
      <p:pic>
        <p:nvPicPr>
          <p:cNvPr id="430" name="Google Shape;43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0" y="4876800"/>
            <a:ext cx="23622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437" name="Google Shape;437;p38"/>
          <p:cNvSpPr txBox="1">
            <a:spLocks noGrp="1"/>
          </p:cNvSpPr>
          <p:nvPr>
            <p:ph type="body" idx="1"/>
          </p:nvPr>
        </p:nvSpPr>
        <p:spPr>
          <a:xfrm>
            <a:off x="533400" y="1905000"/>
            <a:ext cx="8382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of all tuples that satisfy the explicit constraints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Represented using a permutation tree- state space tree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edges labeled by possible values of xi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Edges from level 1 to level 2 nodes specify the values for x1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Defined by all paths from the root to a leaf node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36" name="Google Shape;436;p38"/>
          <p:cNvSpPr txBox="1">
            <a:spLocks noGrp="1"/>
          </p:cNvSpPr>
          <p:nvPr>
            <p:ph type="title" idx="4294967295"/>
          </p:nvPr>
        </p:nvSpPr>
        <p:spPr>
          <a:xfrm>
            <a:off x="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Space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9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443" name="Google Shape;443;p39"/>
          <p:cNvSpPr txBox="1">
            <a:spLocks noGrp="1"/>
          </p:cNvSpPr>
          <p:nvPr>
            <p:ph type="title" idx="4294967295"/>
          </p:nvPr>
        </p:nvSpPr>
        <p:spPr>
          <a:xfrm>
            <a:off x="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Space Tree</a:t>
            </a:r>
            <a:endParaRPr/>
          </a:p>
        </p:txBody>
      </p:sp>
      <p:pic>
        <p:nvPicPr>
          <p:cNvPr id="444" name="Google Shape;44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209800"/>
            <a:ext cx="7696200" cy="407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0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451" name="Google Shape;451;p40"/>
          <p:cNvSpPr txBox="1">
            <a:spLocks noGrp="1"/>
          </p:cNvSpPr>
          <p:nvPr>
            <p:ph type="body" idx="1"/>
          </p:nvPr>
        </p:nvSpPr>
        <p:spPr>
          <a:xfrm>
            <a:off x="533400" y="1981200"/>
            <a:ext cx="8382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level in the tree defines a problem state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Paths from root to other nodes are known as state spaces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states- problem states s for which the path from the root to s defines a tuple in the solution space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 states - solution states s for which the path from the root defines a solution from the set of solutions 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40"/>
          <p:cNvSpPr txBox="1">
            <a:spLocks noGrp="1"/>
          </p:cNvSpPr>
          <p:nvPr>
            <p:ph type="title" idx="4294967295"/>
          </p:nvPr>
        </p:nvSpPr>
        <p:spPr>
          <a:xfrm>
            <a:off x="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Space Contd..</a:t>
            </a:r>
            <a:endParaRPr/>
          </a:p>
        </p:txBody>
      </p:sp>
      <p:sp>
        <p:nvSpPr>
          <p:cNvPr id="452" name="Google Shape;452;p40"/>
          <p:cNvSpPr/>
          <p:nvPr/>
        </p:nvSpPr>
        <p:spPr>
          <a:xfrm>
            <a:off x="8229600" y="60198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60000" y="15000"/>
                </a:lnTo>
                <a:cubicBezTo>
                  <a:pt x="77752" y="15000"/>
                  <a:pt x="92143" y="35147"/>
                  <a:pt x="92143" y="60000"/>
                </a:cubicBezTo>
                <a:cubicBezTo>
                  <a:pt x="92143" y="84853"/>
                  <a:pt x="77752" y="105000"/>
                  <a:pt x="60000" y="105000"/>
                </a:cubicBezTo>
                <a:cubicBezTo>
                  <a:pt x="42248" y="105000"/>
                  <a:pt x="27857" y="84853"/>
                  <a:pt x="27857" y="60000"/>
                </a:cubicBezTo>
                <a:cubicBezTo>
                  <a:pt x="27857" y="35147"/>
                  <a:pt x="42248" y="15000"/>
                  <a:pt x="60000" y="15000"/>
                </a:cubicBez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60000" y="15000"/>
                </a:lnTo>
                <a:cubicBezTo>
                  <a:pt x="77752" y="15000"/>
                  <a:pt x="92143" y="35147"/>
                  <a:pt x="92143" y="60000"/>
                </a:cubicBezTo>
                <a:cubicBezTo>
                  <a:pt x="92143" y="84853"/>
                  <a:pt x="77752" y="105000"/>
                  <a:pt x="60000" y="105000"/>
                </a:cubicBezTo>
                <a:cubicBezTo>
                  <a:pt x="42248" y="105000"/>
                  <a:pt x="27857" y="84853"/>
                  <a:pt x="27857" y="60000"/>
                </a:cubicBezTo>
                <a:cubicBezTo>
                  <a:pt x="27857" y="35147"/>
                  <a:pt x="42248" y="15000"/>
                  <a:pt x="60000" y="15000"/>
                </a:cubicBezTo>
                <a:close/>
                <a:moveTo>
                  <a:pt x="60000" y="17813"/>
                </a:moveTo>
                <a:cubicBezTo>
                  <a:pt x="63329" y="17813"/>
                  <a:pt x="66027" y="21590"/>
                  <a:pt x="66027" y="26250"/>
                </a:cubicBezTo>
                <a:cubicBezTo>
                  <a:pt x="66027" y="30910"/>
                  <a:pt x="63329" y="34688"/>
                  <a:pt x="60000" y="34688"/>
                </a:cubicBezTo>
                <a:cubicBezTo>
                  <a:pt x="56671" y="34688"/>
                  <a:pt x="53973" y="30910"/>
                  <a:pt x="53973" y="26250"/>
                </a:cubicBezTo>
                <a:cubicBezTo>
                  <a:pt x="53973" y="21590"/>
                  <a:pt x="56671" y="17813"/>
                  <a:pt x="60000" y="17813"/>
                </a:cubicBezTo>
                <a:moveTo>
                  <a:pt x="47946" y="43125"/>
                </a:moveTo>
                <a:lnTo>
                  <a:pt x="47946" y="48750"/>
                </a:lnTo>
                <a:lnTo>
                  <a:pt x="53973" y="48750"/>
                </a:lnTo>
                <a:lnTo>
                  <a:pt x="53973" y="88125"/>
                </a:lnTo>
                <a:lnTo>
                  <a:pt x="47946" y="88125"/>
                </a:lnTo>
                <a:lnTo>
                  <a:pt x="47946" y="93750"/>
                </a:lnTo>
                <a:lnTo>
                  <a:pt x="72054" y="93750"/>
                </a:lnTo>
                <a:lnTo>
                  <a:pt x="72054" y="88125"/>
                </a:lnTo>
                <a:lnTo>
                  <a:pt x="66027" y="88125"/>
                </a:lnTo>
                <a:lnTo>
                  <a:pt x="66027" y="43125"/>
                </a:lnTo>
                <a:close/>
              </a:path>
              <a:path w="120000" h="120000" fill="lighten" extrusionOk="0">
                <a:moveTo>
                  <a:pt x="60000" y="17813"/>
                </a:moveTo>
                <a:cubicBezTo>
                  <a:pt x="63329" y="17813"/>
                  <a:pt x="66027" y="21590"/>
                  <a:pt x="66027" y="26250"/>
                </a:cubicBezTo>
                <a:cubicBezTo>
                  <a:pt x="66027" y="30910"/>
                  <a:pt x="63329" y="34688"/>
                  <a:pt x="60000" y="34688"/>
                </a:cubicBezTo>
                <a:cubicBezTo>
                  <a:pt x="56671" y="34688"/>
                  <a:pt x="53973" y="30910"/>
                  <a:pt x="53973" y="26250"/>
                </a:cubicBezTo>
                <a:cubicBezTo>
                  <a:pt x="53973" y="21590"/>
                  <a:pt x="56671" y="17813"/>
                  <a:pt x="60000" y="17813"/>
                </a:cubicBezTo>
                <a:moveTo>
                  <a:pt x="47946" y="43125"/>
                </a:moveTo>
                <a:lnTo>
                  <a:pt x="66027" y="43125"/>
                </a:lnTo>
                <a:lnTo>
                  <a:pt x="66027" y="88125"/>
                </a:lnTo>
                <a:lnTo>
                  <a:pt x="72054" y="88125"/>
                </a:lnTo>
                <a:lnTo>
                  <a:pt x="72054" y="93750"/>
                </a:lnTo>
                <a:lnTo>
                  <a:pt x="47946" y="93750"/>
                </a:lnTo>
                <a:lnTo>
                  <a:pt x="47946" y="88125"/>
                </a:lnTo>
                <a:lnTo>
                  <a:pt x="53973" y="88125"/>
                </a:lnTo>
                <a:lnTo>
                  <a:pt x="53973" y="48750"/>
                </a:lnTo>
                <a:lnTo>
                  <a:pt x="47946" y="4875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60000" y="15000"/>
                </a:lnTo>
                <a:cubicBezTo>
                  <a:pt x="77752" y="15000"/>
                  <a:pt x="92143" y="35147"/>
                  <a:pt x="92143" y="60000"/>
                </a:cubicBezTo>
                <a:cubicBezTo>
                  <a:pt x="92143" y="84853"/>
                  <a:pt x="77752" y="105000"/>
                  <a:pt x="60000" y="105000"/>
                </a:cubicBezTo>
                <a:cubicBezTo>
                  <a:pt x="42248" y="105000"/>
                  <a:pt x="27857" y="84853"/>
                  <a:pt x="27857" y="60000"/>
                </a:cubicBezTo>
                <a:cubicBezTo>
                  <a:pt x="27857" y="35147"/>
                  <a:pt x="42248" y="15000"/>
                  <a:pt x="60000" y="15000"/>
                </a:cubicBezTo>
                <a:close/>
                <a:moveTo>
                  <a:pt x="60000" y="17813"/>
                </a:moveTo>
                <a:cubicBezTo>
                  <a:pt x="63329" y="17813"/>
                  <a:pt x="66027" y="21590"/>
                  <a:pt x="66027" y="26250"/>
                </a:cubicBezTo>
                <a:cubicBezTo>
                  <a:pt x="66027" y="30910"/>
                  <a:pt x="63329" y="34688"/>
                  <a:pt x="60000" y="34688"/>
                </a:cubicBezTo>
                <a:cubicBezTo>
                  <a:pt x="56671" y="34688"/>
                  <a:pt x="53973" y="30910"/>
                  <a:pt x="53973" y="26250"/>
                </a:cubicBezTo>
                <a:cubicBezTo>
                  <a:pt x="53973" y="21590"/>
                  <a:pt x="56671" y="17813"/>
                  <a:pt x="60000" y="17813"/>
                </a:cubicBezTo>
                <a:moveTo>
                  <a:pt x="47946" y="43125"/>
                </a:moveTo>
                <a:lnTo>
                  <a:pt x="66027" y="43125"/>
                </a:lnTo>
                <a:lnTo>
                  <a:pt x="66027" y="88125"/>
                </a:lnTo>
                <a:lnTo>
                  <a:pt x="72054" y="88125"/>
                </a:lnTo>
                <a:lnTo>
                  <a:pt x="72054" y="93750"/>
                </a:lnTo>
                <a:lnTo>
                  <a:pt x="47946" y="93750"/>
                </a:lnTo>
                <a:lnTo>
                  <a:pt x="47946" y="88125"/>
                </a:lnTo>
                <a:lnTo>
                  <a:pt x="53973" y="88125"/>
                </a:lnTo>
                <a:lnTo>
                  <a:pt x="53973" y="48750"/>
                </a:lnTo>
                <a:lnTo>
                  <a:pt x="47946" y="4875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CC"/>
          </a:solidFill>
          <a:ln w="19050" cap="flat" cmpd="sng">
            <a:solidFill>
              <a:srgbClr val="FFCC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1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459" name="Google Shape;459;p41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84582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problem can be specified in 2 ways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Fixed tuple formulation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state space organization is called static trees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tuple formulation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space tree of this type is known as dynamic tree</a:t>
            </a:r>
            <a:endParaRPr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Google Shape;458;p41"/>
          <p:cNvSpPr txBox="1">
            <a:spLocks noGrp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Space Tree -Organization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466" name="Google Shape;466;p42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87630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Edges from level i nodes to level i+1 nodes are labeled with the value of xi, which is either 0 or 1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paths from root to leaf node define the solution space </a:t>
            </a:r>
            <a:endParaRPr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42"/>
          <p:cNvSpPr txBox="1">
            <a:spLocks noGrp="1"/>
          </p:cNvSpPr>
          <p:nvPr>
            <p:ph type="title" idx="4294967295"/>
          </p:nvPr>
        </p:nvSpPr>
        <p:spPr>
          <a:xfrm>
            <a:off x="0" y="533400"/>
            <a:ext cx="8458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 Tuple Formulation</a:t>
            </a:r>
            <a:endParaRPr/>
          </a:p>
        </p:txBody>
      </p:sp>
      <p:pic>
        <p:nvPicPr>
          <p:cNvPr id="467" name="Google Shape;46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3657600"/>
            <a:ext cx="69342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3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473" name="Google Shape;473;p43"/>
          <p:cNvSpPr txBox="1">
            <a:spLocks noGrp="1"/>
          </p:cNvSpPr>
          <p:nvPr>
            <p:ph type="body" idx="1"/>
          </p:nvPr>
        </p:nvSpPr>
        <p:spPr>
          <a:xfrm>
            <a:off x="609600" y="1981200"/>
            <a:ext cx="78486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solution tuples is not fixed.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tuple will contain a subset of the xi’s in the order in which they are included instead of specifying xi=0 or 1.</a:t>
            </a:r>
            <a:endParaRPr/>
          </a:p>
        </p:txBody>
      </p:sp>
      <p:sp>
        <p:nvSpPr>
          <p:cNvPr id="474" name="Google Shape;474;p43"/>
          <p:cNvSpPr txBox="1">
            <a:spLocks noGrp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Tuple Size Formulation</a:t>
            </a:r>
            <a:endParaRPr/>
          </a:p>
        </p:txBody>
      </p:sp>
      <p:pic>
        <p:nvPicPr>
          <p:cNvPr id="475" name="Google Shape;475;p43" descr="D:\csesatff\smv\Analisys of Algorithm\present-2008\stree.bm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810000"/>
            <a:ext cx="5867400" cy="2659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5"/>
          <p:cNvGrpSpPr/>
          <p:nvPr/>
        </p:nvGrpSpPr>
        <p:grpSpPr>
          <a:xfrm>
            <a:off x="990600" y="4724400"/>
            <a:ext cx="5638800" cy="457200"/>
            <a:chOff x="381000" y="2362200"/>
            <a:chExt cx="3962400" cy="381000"/>
          </a:xfrm>
        </p:grpSpPr>
        <p:sp>
          <p:nvSpPr>
            <p:cNvPr id="152" name="Google Shape;152;p25"/>
            <p:cNvSpPr txBox="1"/>
            <p:nvPr/>
          </p:nvSpPr>
          <p:spPr>
            <a:xfrm>
              <a:off x="381000" y="2362200"/>
              <a:ext cx="3962400" cy="381000"/>
            </a:xfrm>
            <a:prstGeom prst="rect">
              <a:avLst/>
            </a:prstGeom>
            <a:solidFill>
              <a:srgbClr val="CCECFF"/>
            </a:solidFill>
            <a:ln w="15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3" name="Google Shape;153;p25"/>
            <p:cNvSpPr/>
            <p:nvPr/>
          </p:nvSpPr>
          <p:spPr>
            <a:xfrm>
              <a:off x="457200" y="2438400"/>
              <a:ext cx="3810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15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types we will consider include:</a:t>
            </a:r>
            <a:endParaRPr lang="en-US"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recursive algorithms</a:t>
            </a:r>
            <a:endParaRPr lang="en-US"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and conquer algorithms</a:t>
            </a:r>
            <a:endParaRPr lang="en-US"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 algorithms</a:t>
            </a:r>
            <a:endParaRPr lang="en-US"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programming algorithms</a:t>
            </a:r>
            <a:endParaRPr lang="en-US"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Backtracking algorithms</a:t>
            </a:r>
            <a:endParaRPr lang="en-US"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 and bound algorithms</a:t>
            </a:r>
            <a:endParaRPr lang="en-US" dirty="0"/>
          </a:p>
        </p:txBody>
      </p:sp>
      <p:sp>
        <p:nvSpPr>
          <p:cNvPr id="154" name="Google Shape;154;p25"/>
          <p:cNvSpPr txBox="1">
            <a:spLocks noGrp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Short List Of Categories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4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484" name="Google Shape;484;p44"/>
          <p:cNvSpPr txBox="1">
            <a:spLocks noGrp="1"/>
          </p:cNvSpPr>
          <p:nvPr>
            <p:ph type="body" idx="1"/>
          </p:nvPr>
        </p:nvSpPr>
        <p:spPr>
          <a:xfrm>
            <a:off x="-381000" y="0"/>
            <a:ext cx="9144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p44"/>
          <p:cNvSpPr txBox="1">
            <a:spLocks noGrp="1"/>
          </p:cNvSpPr>
          <p:nvPr>
            <p:ph type="title" idx="4294967295"/>
          </p:nvPr>
        </p:nvSpPr>
        <p:spPr>
          <a:xfrm>
            <a:off x="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/>
          </a:p>
        </p:txBody>
      </p:sp>
      <p:pic>
        <p:nvPicPr>
          <p:cNvPr id="485" name="Google Shape;48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600" y="4038600"/>
            <a:ext cx="4152900" cy="2408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733800"/>
            <a:ext cx="4038600" cy="2716212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4"/>
          <p:cNvSpPr txBox="1"/>
          <p:nvPr/>
        </p:nvSpPr>
        <p:spPr>
          <a:xfrm>
            <a:off x="0" y="1828800"/>
            <a:ext cx="4648200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 tuple formulation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size is fixed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the leaf nodes can be    	solution states</a:t>
            </a:r>
            <a:endParaRPr/>
          </a:p>
        </p:txBody>
      </p:sp>
      <p:sp>
        <p:nvSpPr>
          <p:cNvPr id="488" name="Google Shape;488;p44"/>
          <p:cNvSpPr txBox="1"/>
          <p:nvPr/>
        </p:nvSpPr>
        <p:spPr>
          <a:xfrm>
            <a:off x="4343400" y="1828800"/>
            <a:ext cx="4495800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tuple formulation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Solution size is variable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intermediate node can 	be the solution state</a:t>
            </a:r>
            <a:endParaRPr/>
          </a:p>
        </p:txBody>
      </p:sp>
      <p:sp>
        <p:nvSpPr>
          <p:cNvPr id="489" name="Google Shape;489;p44"/>
          <p:cNvSpPr/>
          <p:nvPr/>
        </p:nvSpPr>
        <p:spPr>
          <a:xfrm>
            <a:off x="1066800" y="6019800"/>
            <a:ext cx="228600" cy="228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44"/>
          <p:cNvSpPr/>
          <p:nvPr/>
        </p:nvSpPr>
        <p:spPr>
          <a:xfrm>
            <a:off x="5715000" y="5562600"/>
            <a:ext cx="228600" cy="228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44"/>
          <p:cNvSpPr/>
          <p:nvPr/>
        </p:nvSpPr>
        <p:spPr>
          <a:xfrm>
            <a:off x="2438400" y="6096000"/>
            <a:ext cx="228600" cy="1524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44"/>
          <p:cNvSpPr/>
          <p:nvPr/>
        </p:nvSpPr>
        <p:spPr>
          <a:xfrm>
            <a:off x="7010400" y="5181600"/>
            <a:ext cx="228600" cy="1524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93" name="Google Shape;493;p44"/>
          <p:cNvGrpSpPr/>
          <p:nvPr/>
        </p:nvGrpSpPr>
        <p:grpSpPr>
          <a:xfrm>
            <a:off x="2054225" y="3962400"/>
            <a:ext cx="6762750" cy="2144712"/>
            <a:chOff x="2054225" y="3962400"/>
            <a:chExt cx="6762750" cy="2144712"/>
          </a:xfrm>
        </p:grpSpPr>
        <p:grpSp>
          <p:nvGrpSpPr>
            <p:cNvPr id="494" name="Google Shape;494;p44"/>
            <p:cNvGrpSpPr/>
            <p:nvPr/>
          </p:nvGrpSpPr>
          <p:grpSpPr>
            <a:xfrm>
              <a:off x="2054225" y="4019550"/>
              <a:ext cx="841375" cy="2087562"/>
              <a:chOff x="2054225" y="4019550"/>
              <a:chExt cx="841375" cy="2087562"/>
            </a:xfrm>
          </p:grpSpPr>
          <p:sp>
            <p:nvSpPr>
              <p:cNvPr id="495" name="Google Shape;495;p44"/>
              <p:cNvSpPr/>
              <p:nvPr/>
            </p:nvSpPr>
            <p:spPr>
              <a:xfrm>
                <a:off x="2054225" y="4019550"/>
                <a:ext cx="8413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50" extrusionOk="0">
                    <a:moveTo>
                      <a:pt x="10" y="0"/>
                    </a:moveTo>
                    <a:cubicBezTo>
                      <a:pt x="21" y="4"/>
                      <a:pt x="35" y="3"/>
                      <a:pt x="43" y="11"/>
                    </a:cubicBezTo>
                    <a:cubicBezTo>
                      <a:pt x="102" y="70"/>
                      <a:pt x="0" y="25"/>
                      <a:pt x="86" y="55"/>
                    </a:cubicBezTo>
                    <a:cubicBezTo>
                      <a:pt x="100" y="75"/>
                      <a:pt x="119" y="107"/>
                      <a:pt x="141" y="120"/>
                    </a:cubicBezTo>
                    <a:cubicBezTo>
                      <a:pt x="180" y="143"/>
                      <a:pt x="238" y="139"/>
                      <a:pt x="282" y="152"/>
                    </a:cubicBezTo>
                    <a:cubicBezTo>
                      <a:pt x="317" y="176"/>
                      <a:pt x="351" y="194"/>
                      <a:pt x="391" y="207"/>
                    </a:cubicBezTo>
                    <a:cubicBezTo>
                      <a:pt x="377" y="247"/>
                      <a:pt x="390" y="234"/>
                      <a:pt x="358" y="250"/>
                    </a:cubicBezTo>
                  </a:path>
                </a:pathLst>
              </a:custGeom>
              <a:noFill/>
              <a:ln w="31750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96" name="Google Shape;496;p44"/>
              <p:cNvCxnSpPr/>
              <p:nvPr/>
            </p:nvCxnSpPr>
            <p:spPr>
              <a:xfrm flipH="1">
                <a:off x="2514600" y="4495800"/>
                <a:ext cx="381000" cy="533400"/>
              </a:xfrm>
              <a:prstGeom prst="straightConnector1">
                <a:avLst/>
              </a:prstGeom>
              <a:noFill/>
              <a:ln w="31750" cap="flat" cmpd="sng">
                <a:solidFill>
                  <a:srgbClr val="0000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497" name="Google Shape;497;p44"/>
              <p:cNvCxnSpPr/>
              <p:nvPr/>
            </p:nvCxnSpPr>
            <p:spPr>
              <a:xfrm>
                <a:off x="2514600" y="5105400"/>
                <a:ext cx="228600" cy="381000"/>
              </a:xfrm>
              <a:prstGeom prst="straightConnector1">
                <a:avLst/>
              </a:prstGeom>
              <a:noFill/>
              <a:ln w="31750" cap="flat" cmpd="sng">
                <a:solidFill>
                  <a:srgbClr val="0000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498" name="Google Shape;498;p44"/>
              <p:cNvSpPr/>
              <p:nvPr/>
            </p:nvSpPr>
            <p:spPr>
              <a:xfrm>
                <a:off x="2570162" y="5572125"/>
                <a:ext cx="190500" cy="534987"/>
              </a:xfrm>
              <a:custGeom>
                <a:avLst/>
                <a:gdLst/>
                <a:ahLst/>
                <a:cxnLst/>
                <a:rect l="l" t="t" r="r" b="b"/>
                <a:pathLst>
                  <a:path w="120" h="337" extrusionOk="0">
                    <a:moveTo>
                      <a:pt x="120" y="0"/>
                    </a:moveTo>
                    <a:cubicBezTo>
                      <a:pt x="116" y="22"/>
                      <a:pt x="116" y="45"/>
                      <a:pt x="109" y="66"/>
                    </a:cubicBezTo>
                    <a:cubicBezTo>
                      <a:pt x="105" y="78"/>
                      <a:pt x="93" y="86"/>
                      <a:pt x="87" y="98"/>
                    </a:cubicBezTo>
                    <a:cubicBezTo>
                      <a:pt x="65" y="142"/>
                      <a:pt x="38" y="182"/>
                      <a:pt x="22" y="229"/>
                    </a:cubicBezTo>
                    <a:cubicBezTo>
                      <a:pt x="18" y="254"/>
                      <a:pt x="16" y="280"/>
                      <a:pt x="11" y="305"/>
                    </a:cubicBezTo>
                    <a:cubicBezTo>
                      <a:pt x="9" y="316"/>
                      <a:pt x="0" y="337"/>
                      <a:pt x="0" y="337"/>
                    </a:cubicBezTo>
                  </a:path>
                </a:pathLst>
              </a:custGeom>
              <a:noFill/>
              <a:ln w="3492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499" name="Google Shape;499;p44"/>
            <p:cNvSpPr/>
            <p:nvPr/>
          </p:nvSpPr>
          <p:spPr>
            <a:xfrm>
              <a:off x="6815137" y="4313237"/>
              <a:ext cx="276225" cy="914400"/>
            </a:xfrm>
            <a:custGeom>
              <a:avLst/>
              <a:gdLst/>
              <a:ahLst/>
              <a:cxnLst/>
              <a:rect l="l" t="t" r="r" b="b"/>
              <a:pathLst>
                <a:path w="174" h="576" extrusionOk="0">
                  <a:moveTo>
                    <a:pt x="0" y="0"/>
                  </a:moveTo>
                  <a:cubicBezTo>
                    <a:pt x="17" y="50"/>
                    <a:pt x="16" y="102"/>
                    <a:pt x="32" y="152"/>
                  </a:cubicBezTo>
                  <a:cubicBezTo>
                    <a:pt x="48" y="265"/>
                    <a:pt x="32" y="210"/>
                    <a:pt x="109" y="261"/>
                  </a:cubicBezTo>
                  <a:cubicBezTo>
                    <a:pt x="118" y="326"/>
                    <a:pt x="121" y="391"/>
                    <a:pt x="130" y="456"/>
                  </a:cubicBezTo>
                  <a:cubicBezTo>
                    <a:pt x="137" y="502"/>
                    <a:pt x="174" y="527"/>
                    <a:pt x="174" y="576"/>
                  </a:cubicBezTo>
                </a:path>
              </a:pathLst>
            </a:custGeom>
            <a:noFill/>
            <a:ln w="3175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0" name="Google Shape;500;p44"/>
            <p:cNvSpPr txBox="1"/>
            <p:nvPr/>
          </p:nvSpPr>
          <p:spPr>
            <a:xfrm>
              <a:off x="2895600" y="3962400"/>
              <a:ext cx="14255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Times New Roman"/>
                <a:buNone/>
              </a:pPr>
              <a:r>
                <a:rPr lang="en-US" sz="2000" b="0" i="0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&lt;0,1,0,1&gt;</a:t>
              </a:r>
              <a:endParaRPr/>
            </a:p>
          </p:txBody>
        </p:sp>
        <p:sp>
          <p:nvSpPr>
            <p:cNvPr id="501" name="Google Shape;501;p44"/>
            <p:cNvSpPr txBox="1"/>
            <p:nvPr/>
          </p:nvSpPr>
          <p:spPr>
            <a:xfrm>
              <a:off x="7391400" y="3962400"/>
              <a:ext cx="14255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Times New Roman"/>
                <a:buNone/>
              </a:pPr>
              <a:r>
                <a:rPr lang="en-US" sz="2000" b="0" i="0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&lt;2,4&gt;</a:t>
              </a:r>
              <a:endParaRPr/>
            </a:p>
          </p:txBody>
        </p:sp>
      </p:grpSp>
      <p:grpSp>
        <p:nvGrpSpPr>
          <p:cNvPr id="502" name="Google Shape;502;p44"/>
          <p:cNvGrpSpPr/>
          <p:nvPr/>
        </p:nvGrpSpPr>
        <p:grpSpPr>
          <a:xfrm>
            <a:off x="152400" y="3886200"/>
            <a:ext cx="6559550" cy="2152650"/>
            <a:chOff x="152400" y="3886200"/>
            <a:chExt cx="6559550" cy="2152650"/>
          </a:xfrm>
        </p:grpSpPr>
        <p:grpSp>
          <p:nvGrpSpPr>
            <p:cNvPr id="503" name="Google Shape;503;p44"/>
            <p:cNvGrpSpPr/>
            <p:nvPr/>
          </p:nvGrpSpPr>
          <p:grpSpPr>
            <a:xfrm>
              <a:off x="1104900" y="3984625"/>
              <a:ext cx="827087" cy="2054225"/>
              <a:chOff x="1104900" y="3984625"/>
              <a:chExt cx="827087" cy="2054225"/>
            </a:xfrm>
          </p:grpSpPr>
          <p:sp>
            <p:nvSpPr>
              <p:cNvPr id="504" name="Google Shape;504;p44"/>
              <p:cNvSpPr/>
              <p:nvPr/>
            </p:nvSpPr>
            <p:spPr>
              <a:xfrm>
                <a:off x="1104900" y="3984625"/>
                <a:ext cx="827087" cy="690562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35" extrusionOk="0">
                    <a:moveTo>
                      <a:pt x="521" y="0"/>
                    </a:moveTo>
                    <a:cubicBezTo>
                      <a:pt x="510" y="4"/>
                      <a:pt x="497" y="3"/>
                      <a:pt x="489" y="11"/>
                    </a:cubicBezTo>
                    <a:cubicBezTo>
                      <a:pt x="481" y="19"/>
                      <a:pt x="488" y="38"/>
                      <a:pt x="478" y="44"/>
                    </a:cubicBezTo>
                    <a:cubicBezTo>
                      <a:pt x="469" y="50"/>
                      <a:pt x="349" y="74"/>
                      <a:pt x="336" y="77"/>
                    </a:cubicBezTo>
                    <a:cubicBezTo>
                      <a:pt x="325" y="84"/>
                      <a:pt x="313" y="89"/>
                      <a:pt x="304" y="98"/>
                    </a:cubicBezTo>
                    <a:cubicBezTo>
                      <a:pt x="295" y="107"/>
                      <a:pt x="292" y="123"/>
                      <a:pt x="282" y="131"/>
                    </a:cubicBezTo>
                    <a:cubicBezTo>
                      <a:pt x="270" y="140"/>
                      <a:pt x="198" y="152"/>
                      <a:pt x="195" y="153"/>
                    </a:cubicBezTo>
                    <a:cubicBezTo>
                      <a:pt x="184" y="160"/>
                      <a:pt x="175" y="169"/>
                      <a:pt x="163" y="174"/>
                    </a:cubicBezTo>
                    <a:cubicBezTo>
                      <a:pt x="142" y="183"/>
                      <a:pt x="97" y="196"/>
                      <a:pt x="97" y="196"/>
                    </a:cubicBezTo>
                    <a:cubicBezTo>
                      <a:pt x="71" y="238"/>
                      <a:pt x="39" y="241"/>
                      <a:pt x="21" y="283"/>
                    </a:cubicBezTo>
                    <a:cubicBezTo>
                      <a:pt x="12" y="304"/>
                      <a:pt x="0" y="348"/>
                      <a:pt x="0" y="348"/>
                    </a:cubicBezTo>
                    <a:cubicBezTo>
                      <a:pt x="11" y="355"/>
                      <a:pt x="24" y="360"/>
                      <a:pt x="32" y="370"/>
                    </a:cubicBezTo>
                    <a:cubicBezTo>
                      <a:pt x="72" y="422"/>
                      <a:pt x="6" y="392"/>
                      <a:pt x="76" y="413"/>
                    </a:cubicBezTo>
                    <a:cubicBezTo>
                      <a:pt x="87" y="420"/>
                      <a:pt x="108" y="435"/>
                      <a:pt x="108" y="435"/>
                    </a:cubicBezTo>
                  </a:path>
                </a:pathLst>
              </a:custGeom>
              <a:noFill/>
              <a:ln w="317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505" name="Google Shape;505;p44"/>
              <p:cNvCxnSpPr/>
              <p:nvPr/>
            </p:nvCxnSpPr>
            <p:spPr>
              <a:xfrm>
                <a:off x="1219200" y="4648200"/>
                <a:ext cx="304800" cy="304800"/>
              </a:xfrm>
              <a:prstGeom prst="straightConnector1">
                <a:avLst/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06" name="Google Shape;506;p44"/>
              <p:cNvCxnSpPr/>
              <p:nvPr/>
            </p:nvCxnSpPr>
            <p:spPr>
              <a:xfrm flipH="1">
                <a:off x="1295400" y="5029200"/>
                <a:ext cx="228600" cy="457200"/>
              </a:xfrm>
              <a:prstGeom prst="straightConnector1">
                <a:avLst/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507" name="Google Shape;507;p44"/>
              <p:cNvSpPr/>
              <p:nvPr/>
            </p:nvSpPr>
            <p:spPr>
              <a:xfrm>
                <a:off x="1203325" y="5486400"/>
                <a:ext cx="111125" cy="552450"/>
              </a:xfrm>
              <a:custGeom>
                <a:avLst/>
                <a:gdLst/>
                <a:ahLst/>
                <a:cxnLst/>
                <a:rect l="l" t="t" r="r" b="b"/>
                <a:pathLst>
                  <a:path w="70" h="348" extrusionOk="0">
                    <a:moveTo>
                      <a:pt x="68" y="0"/>
                    </a:moveTo>
                    <a:cubicBezTo>
                      <a:pt x="64" y="69"/>
                      <a:pt x="70" y="139"/>
                      <a:pt x="57" y="206"/>
                    </a:cubicBezTo>
                    <a:cubicBezTo>
                      <a:pt x="52" y="232"/>
                      <a:pt x="14" y="272"/>
                      <a:pt x="14" y="272"/>
                    </a:cubicBezTo>
                    <a:cubicBezTo>
                      <a:pt x="0" y="326"/>
                      <a:pt x="3" y="300"/>
                      <a:pt x="3" y="348"/>
                    </a:cubicBezTo>
                  </a:path>
                </a:pathLst>
              </a:custGeom>
              <a:noFill/>
              <a:ln w="317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508" name="Google Shape;508;p44"/>
            <p:cNvSpPr/>
            <p:nvPr/>
          </p:nvSpPr>
          <p:spPr>
            <a:xfrm>
              <a:off x="5676900" y="4348162"/>
              <a:ext cx="1035050" cy="1206500"/>
            </a:xfrm>
            <a:custGeom>
              <a:avLst/>
              <a:gdLst/>
              <a:ahLst/>
              <a:cxnLst/>
              <a:rect l="l" t="t" r="r" b="b"/>
              <a:pathLst>
                <a:path w="652" h="760" extrusionOk="0">
                  <a:moveTo>
                    <a:pt x="652" y="0"/>
                  </a:moveTo>
                  <a:cubicBezTo>
                    <a:pt x="585" y="8"/>
                    <a:pt x="540" y="16"/>
                    <a:pt x="478" y="32"/>
                  </a:cubicBezTo>
                  <a:cubicBezTo>
                    <a:pt x="432" y="63"/>
                    <a:pt x="404" y="66"/>
                    <a:pt x="347" y="76"/>
                  </a:cubicBezTo>
                  <a:cubicBezTo>
                    <a:pt x="325" y="83"/>
                    <a:pt x="304" y="91"/>
                    <a:pt x="282" y="98"/>
                  </a:cubicBezTo>
                  <a:cubicBezTo>
                    <a:pt x="271" y="102"/>
                    <a:pt x="250" y="108"/>
                    <a:pt x="250" y="108"/>
                  </a:cubicBezTo>
                  <a:cubicBezTo>
                    <a:pt x="204" y="138"/>
                    <a:pt x="170" y="169"/>
                    <a:pt x="119" y="184"/>
                  </a:cubicBezTo>
                  <a:cubicBezTo>
                    <a:pt x="110" y="244"/>
                    <a:pt x="96" y="298"/>
                    <a:pt x="86" y="358"/>
                  </a:cubicBezTo>
                  <a:cubicBezTo>
                    <a:pt x="97" y="755"/>
                    <a:pt x="0" y="662"/>
                    <a:pt x="108" y="76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9" name="Google Shape;509;p44"/>
            <p:cNvSpPr txBox="1"/>
            <p:nvPr/>
          </p:nvSpPr>
          <p:spPr>
            <a:xfrm>
              <a:off x="152400" y="3886200"/>
              <a:ext cx="12192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Times New Roman"/>
                <a:buNone/>
              </a:pPr>
              <a:r>
                <a:rPr lang="en-US" sz="20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&lt;1,0,1,1&gt;</a:t>
              </a:r>
              <a:endParaRPr/>
            </a:p>
          </p:txBody>
        </p:sp>
        <p:sp>
          <p:nvSpPr>
            <p:cNvPr id="510" name="Google Shape;510;p44"/>
            <p:cNvSpPr txBox="1"/>
            <p:nvPr/>
          </p:nvSpPr>
          <p:spPr>
            <a:xfrm>
              <a:off x="4648200" y="4114800"/>
              <a:ext cx="12192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Times New Roman"/>
                <a:buNone/>
              </a:pPr>
              <a:r>
                <a:rPr lang="en-US" sz="20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&lt;1,3,4&gt;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517" name="Google Shape;517;p45"/>
          <p:cNvSpPr txBox="1">
            <a:spLocks noGrp="1"/>
          </p:cNvSpPr>
          <p:nvPr>
            <p:ph type="body" idx="1"/>
          </p:nvPr>
        </p:nvSpPr>
        <p:spPr>
          <a:xfrm>
            <a:off x="609600" y="1905000"/>
            <a:ext cx="77724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 a state space tree organization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Systematically generate the problem states starting from the root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Verify each problem state whether it is a solution state or an answer state</a:t>
            </a:r>
            <a:endParaRPr/>
          </a:p>
        </p:txBody>
      </p:sp>
      <p:sp>
        <p:nvSpPr>
          <p:cNvPr id="516" name="Google Shape;516;p45"/>
          <p:cNvSpPr txBox="1">
            <a:spLocks noGrp="1"/>
          </p:cNvSpPr>
          <p:nvPr>
            <p:ph type="title" idx="4294967295"/>
          </p:nvPr>
        </p:nvSpPr>
        <p:spPr>
          <a:xfrm>
            <a:off x="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Solving The Problem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6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524" name="Google Shape;524;p46"/>
          <p:cNvSpPr txBox="1">
            <a:spLocks noGrp="1"/>
          </p:cNvSpPr>
          <p:nvPr>
            <p:ph type="body" idx="1"/>
          </p:nvPr>
        </p:nvSpPr>
        <p:spPr>
          <a:xfrm>
            <a:off x="381000" y="2057400"/>
            <a:ext cx="8458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Backtracking uses depth first generation of the state space tree with some bounding function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Bounding functions are used to kill live nodes without generating all their children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Killing should be done after ensuring that all the required answer states are generated</a:t>
            </a:r>
            <a:endParaRPr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p46"/>
          <p:cNvSpPr txBox="1">
            <a:spLocks noGrp="1"/>
          </p:cNvSpPr>
          <p:nvPr>
            <p:ph type="title" idx="4294967295"/>
          </p:nvPr>
        </p:nvSpPr>
        <p:spPr>
          <a:xfrm>
            <a:off x="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Space Tree Generation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7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531" name="Google Shape;531;p47"/>
          <p:cNvSpPr txBox="1">
            <a:spLocks noGrp="1"/>
          </p:cNvSpPr>
          <p:nvPr>
            <p:ph type="body" idx="1"/>
          </p:nvPr>
        </p:nvSpPr>
        <p:spPr>
          <a:xfrm>
            <a:off x="685800" y="1905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Backtracking algorithm is quite simple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requires “exploring” each node, as follows: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“explore” node N: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 "/>
            </a:pPr>
            <a:r>
              <a:rPr lang="en-US" sz="2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1. 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If N is a goal node, return “success”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 "/>
            </a:pPr>
            <a:r>
              <a:rPr lang="en-US" sz="2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2.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If N is a leaf node, return “failure”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 "/>
            </a:pPr>
            <a:r>
              <a:rPr lang="en-US" sz="2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3.</a:t>
            </a:r>
            <a:r>
              <a:rPr lang="en-US" sz="2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For each unbounded child C of N,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 "/>
            </a:pPr>
            <a:r>
              <a:rPr lang="en-US" sz="2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3.1.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Explore C</a:t>
            </a:r>
            <a:endParaRPr/>
          </a:p>
          <a:p>
            <a:pPr marL="16002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 "/>
            </a:pPr>
            <a:r>
              <a:rPr lang="en-US"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3.1.1.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If C is successful, return “success”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 "/>
            </a:pPr>
            <a:r>
              <a:rPr lang="en-US" sz="2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4.</a:t>
            </a:r>
            <a:r>
              <a:rPr lang="en-US" sz="2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Return “failure”</a:t>
            </a:r>
            <a:endParaRPr/>
          </a:p>
        </p:txBody>
      </p:sp>
      <p:sp>
        <p:nvSpPr>
          <p:cNvPr id="530" name="Google Shape;530;p47"/>
          <p:cNvSpPr txBox="1">
            <a:spLocks noGrp="1"/>
          </p:cNvSpPr>
          <p:nvPr>
            <p:ph type="title" idx="4294967295"/>
          </p:nvPr>
        </p:nvSpPr>
        <p:spPr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Backtracking Algorithm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8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538" name="Google Shape;538;p48"/>
          <p:cNvSpPr txBox="1">
            <a:spLocks noGrp="1"/>
          </p:cNvSpPr>
          <p:nvPr>
            <p:ph type="body" idx="1"/>
          </p:nvPr>
        </p:nvSpPr>
        <p:spPr>
          <a:xfrm>
            <a:off x="457200" y="2209800"/>
            <a:ext cx="84582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Generating Function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next child, given the parent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Bounding function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whether the particular path can lead to an answer state and returns false If it cannot. </a:t>
            </a:r>
            <a:endParaRPr/>
          </a:p>
        </p:txBody>
      </p:sp>
      <p:sp>
        <p:nvSpPr>
          <p:cNvPr id="537" name="Google Shape;537;p48"/>
          <p:cNvSpPr txBox="1">
            <a:spLocks noGrp="1"/>
          </p:cNvSpPr>
          <p:nvPr>
            <p:ph type="title" idx="4294967295"/>
          </p:nvPr>
        </p:nvSpPr>
        <p:spPr>
          <a:xfrm>
            <a:off x="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Backtracking -Impementation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9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545" name="Google Shape;545;p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backtrack(n)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{k=1;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(k#0) do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(there remains an untried x[k] ε T(x[1],x[2],. . . ,x[k-1]) and B</a:t>
            </a:r>
            <a:r>
              <a:rPr lang="en-US" sz="2400" b="0" i="0" u="none" strike="noStrike" cap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(x[1],x[2], . . .,x[k]) is true) then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x[1]. …x[k] is a path to an answer node) then write x[1:k]);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k:=k+1;}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k:=k-1;}} </a:t>
            </a:r>
            <a:endParaRPr/>
          </a:p>
        </p:txBody>
      </p:sp>
      <p:sp>
        <p:nvSpPr>
          <p:cNvPr id="544" name="Google Shape;544;p49"/>
          <p:cNvSpPr txBox="1">
            <a:spLocks noGrp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Abstraction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0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552" name="Google Shape;552;p50"/>
          <p:cNvSpPr txBox="1">
            <a:spLocks noGrp="1"/>
          </p:cNvSpPr>
          <p:nvPr>
            <p:ph type="body" idx="1"/>
          </p:nvPr>
        </p:nvSpPr>
        <p:spPr>
          <a:xfrm>
            <a:off x="685800" y="1905000"/>
            <a:ext cx="8153400" cy="4419600"/>
          </a:xfrm>
          <a:prstGeom prst="rect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Backtrack(k)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 strike="noStrike" cap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//This schema describes the backtracking process using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 //recursion. On entering, the first k-1 values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 //x[1],x[2],….,x[k-1] of the solution vector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 //x[1 : n] have been assigned. x[] and n are global.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 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	for (each x[k] ε T(x[1],……,x[k-1]) do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 	{if(B</a:t>
            </a:r>
            <a:r>
              <a:rPr lang="en-US" sz="2800" b="0" i="0" u="none" strike="noStrike" cap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(x[1],x[2],……x[k] ≠ 0 ) then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	{if(x[1],x[2],….,x[k]  is a path to an answer node)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	  then write (x[1 : k]);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	if(k &lt; n) then Backtrack(k + 1);}}}</a:t>
            </a:r>
            <a:endParaRPr/>
          </a:p>
        </p:txBody>
      </p:sp>
      <p:sp>
        <p:nvSpPr>
          <p:cNvPr id="551" name="Google Shape;551;p50"/>
          <p:cNvSpPr txBox="1">
            <a:spLocks noGrp="1"/>
          </p:cNvSpPr>
          <p:nvPr>
            <p:ph type="title" idx="4294967295"/>
          </p:nvPr>
        </p:nvSpPr>
        <p:spPr>
          <a:xfrm>
            <a:off x="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 Formulation</a:t>
            </a:r>
            <a:r>
              <a:rPr lang="en-US" sz="4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1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559" name="Google Shape;559;p51"/>
          <p:cNvSpPr txBox="1">
            <a:spLocks noGrp="1"/>
          </p:cNvSpPr>
          <p:nvPr>
            <p:ph type="body" idx="1"/>
          </p:nvPr>
        </p:nvSpPr>
        <p:spPr>
          <a:xfrm>
            <a:off x="304800" y="1905000"/>
            <a:ext cx="8763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taken  to generate next x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x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satisfying the explicit constraints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required for computing the bounding function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bounding function is said to be good if it reduces the number of nodes drastically.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good bounding function may take much computing time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x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satisfying b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Trade off between the number of nodes removed and computing time requirement.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ultimate aim is to reduce the total time requirement</a:t>
            </a:r>
            <a:endParaRPr/>
          </a:p>
        </p:txBody>
      </p:sp>
      <p:sp>
        <p:nvSpPr>
          <p:cNvPr id="558" name="Google Shape;558;p51"/>
          <p:cNvSpPr txBox="1">
            <a:spLocks noGrp="1"/>
          </p:cNvSpPr>
          <p:nvPr>
            <p:ph type="title" idx="4294967295"/>
          </p:nvPr>
        </p:nvSpPr>
        <p:spPr>
          <a:xfrm>
            <a:off x="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Efficiency Of Backtracking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2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566" name="Google Shape;566;p52"/>
          <p:cNvSpPr txBox="1">
            <a:spLocks noGrp="1"/>
          </p:cNvSpPr>
          <p:nvPr>
            <p:ph type="body" idx="1"/>
          </p:nvPr>
        </p:nvSpPr>
        <p:spPr>
          <a:xfrm>
            <a:off x="609600" y="20574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some problem instances, if the order of generation of children is changed, the number of nodes to be generated before finding the solution can be drastically reduced.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Depending on the problem instance, the backtracking algorithm will generate  O(n) nodes to n! nodes.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importance of backtracking lies in its ability to solve some instances with large n in a very small amount of time. </a:t>
            </a:r>
            <a:endParaRPr/>
          </a:p>
        </p:txBody>
      </p:sp>
      <p:sp>
        <p:nvSpPr>
          <p:cNvPr id="565" name="Google Shape;565;p52"/>
          <p:cNvSpPr txBox="1">
            <a:spLocks noGrp="1"/>
          </p:cNvSpPr>
          <p:nvPr>
            <p:ph type="title" idx="4294967295"/>
          </p:nvPr>
        </p:nvSpPr>
        <p:spPr>
          <a:xfrm>
            <a:off x="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8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617" name="Google Shape;617;p58"/>
          <p:cNvSpPr txBox="1">
            <a:spLocks noGrp="1"/>
          </p:cNvSpPr>
          <p:nvPr>
            <p:ph type="body" idx="1"/>
          </p:nvPr>
        </p:nvSpPr>
        <p:spPr>
          <a:xfrm>
            <a:off x="685800" y="1752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4 queens that are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to be placed on a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4x4 chessboard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Queens should be placed on the 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chessboard such that 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no two queens can attack each other. 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queens attack each other when they are in the </a:t>
            </a:r>
            <a:endParaRPr/>
          </a:p>
          <a:p>
            <a:pPr marL="742950" marR="0" lvl="1" indent="-2857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row</a:t>
            </a:r>
            <a:endParaRPr/>
          </a:p>
          <a:p>
            <a:pPr marL="742950" marR="0" lvl="1" indent="-2857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column or</a:t>
            </a:r>
            <a:endParaRPr/>
          </a:p>
          <a:p>
            <a:pPr marL="742950" marR="0" lvl="1" indent="-2857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diagonal. </a:t>
            </a:r>
            <a:endParaRPr/>
          </a:p>
        </p:txBody>
      </p:sp>
      <p:sp>
        <p:nvSpPr>
          <p:cNvPr id="616" name="Google Shape;616;p58"/>
          <p:cNvSpPr txBox="1">
            <a:spLocks noGrp="1"/>
          </p:cNvSpPr>
          <p:nvPr>
            <p:ph type="title" idx="4294967295"/>
          </p:nvPr>
        </p:nvSpPr>
        <p:spPr>
          <a:xfrm>
            <a:off x="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Queens Problem</a:t>
            </a:r>
            <a:r>
              <a:rPr lang="en-US" sz="4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pSp>
        <p:nvGrpSpPr>
          <p:cNvPr id="618" name="Google Shape;618;p58"/>
          <p:cNvGrpSpPr/>
          <p:nvPr/>
        </p:nvGrpSpPr>
        <p:grpSpPr>
          <a:xfrm>
            <a:off x="5181600" y="1905000"/>
            <a:ext cx="762000" cy="1058862"/>
            <a:chOff x="2743200" y="2286000"/>
            <a:chExt cx="609600" cy="1143000"/>
          </a:xfrm>
        </p:grpSpPr>
        <p:grpSp>
          <p:nvGrpSpPr>
            <p:cNvPr id="619" name="Google Shape;619;p58"/>
            <p:cNvGrpSpPr/>
            <p:nvPr/>
          </p:nvGrpSpPr>
          <p:grpSpPr>
            <a:xfrm>
              <a:off x="2743200" y="2286000"/>
              <a:ext cx="152400" cy="685800"/>
              <a:chOff x="2667000" y="2286000"/>
              <a:chExt cx="304800" cy="533400"/>
            </a:xfrm>
          </p:grpSpPr>
          <p:sp>
            <p:nvSpPr>
              <p:cNvPr id="620" name="Google Shape;620;p58"/>
              <p:cNvSpPr txBox="1"/>
              <p:nvPr/>
            </p:nvSpPr>
            <p:spPr>
              <a:xfrm>
                <a:off x="2743200" y="22860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1" name="Google Shape;621;p58"/>
              <p:cNvSpPr txBox="1"/>
              <p:nvPr/>
            </p:nvSpPr>
            <p:spPr>
              <a:xfrm>
                <a:off x="2667000" y="2438400"/>
                <a:ext cx="304800" cy="381000"/>
              </a:xfrm>
              <a:prstGeom prst="rect">
                <a:avLst/>
              </a:prstGeom>
              <a:solidFill>
                <a:srgbClr val="3366FF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22" name="Google Shape;622;p58"/>
            <p:cNvGrpSpPr/>
            <p:nvPr/>
          </p:nvGrpSpPr>
          <p:grpSpPr>
            <a:xfrm>
              <a:off x="3048000" y="2590800"/>
              <a:ext cx="152400" cy="685800"/>
              <a:chOff x="2667000" y="2286000"/>
              <a:chExt cx="304800" cy="533400"/>
            </a:xfrm>
          </p:grpSpPr>
          <p:sp>
            <p:nvSpPr>
              <p:cNvPr id="623" name="Google Shape;623;p58"/>
              <p:cNvSpPr txBox="1"/>
              <p:nvPr/>
            </p:nvSpPr>
            <p:spPr>
              <a:xfrm>
                <a:off x="2743200" y="2286000"/>
                <a:ext cx="152400" cy="152400"/>
              </a:xfrm>
              <a:prstGeom prst="rect">
                <a:avLst/>
              </a:prstGeom>
              <a:solidFill>
                <a:srgbClr val="FF9900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4" name="Google Shape;624;p58"/>
              <p:cNvSpPr txBox="1"/>
              <p:nvPr/>
            </p:nvSpPr>
            <p:spPr>
              <a:xfrm>
                <a:off x="2667000" y="2438400"/>
                <a:ext cx="304800" cy="381000"/>
              </a:xfrm>
              <a:prstGeom prst="rect">
                <a:avLst/>
              </a:prstGeom>
              <a:solidFill>
                <a:srgbClr val="FF9900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25" name="Google Shape;625;p58"/>
            <p:cNvGrpSpPr/>
            <p:nvPr/>
          </p:nvGrpSpPr>
          <p:grpSpPr>
            <a:xfrm>
              <a:off x="3200400" y="2743200"/>
              <a:ext cx="152400" cy="685800"/>
              <a:chOff x="2667000" y="2286000"/>
              <a:chExt cx="304800" cy="533400"/>
            </a:xfrm>
          </p:grpSpPr>
          <p:sp>
            <p:nvSpPr>
              <p:cNvPr id="626" name="Google Shape;626;p58"/>
              <p:cNvSpPr txBox="1"/>
              <p:nvPr/>
            </p:nvSpPr>
            <p:spPr>
              <a:xfrm>
                <a:off x="2743200" y="2286000"/>
                <a:ext cx="152400" cy="152400"/>
              </a:xfrm>
              <a:prstGeom prst="rect">
                <a:avLst/>
              </a:prstGeom>
              <a:solidFill>
                <a:srgbClr val="993366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7" name="Google Shape;627;p58"/>
              <p:cNvSpPr txBox="1"/>
              <p:nvPr/>
            </p:nvSpPr>
            <p:spPr>
              <a:xfrm>
                <a:off x="2667000" y="2438400"/>
                <a:ext cx="304800" cy="381000"/>
              </a:xfrm>
              <a:prstGeom prst="rect">
                <a:avLst/>
              </a:prstGeom>
              <a:solidFill>
                <a:srgbClr val="993366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28" name="Google Shape;628;p58"/>
            <p:cNvGrpSpPr/>
            <p:nvPr/>
          </p:nvGrpSpPr>
          <p:grpSpPr>
            <a:xfrm>
              <a:off x="2895600" y="2438400"/>
              <a:ext cx="152400" cy="685800"/>
              <a:chOff x="2667000" y="2286000"/>
              <a:chExt cx="304800" cy="533400"/>
            </a:xfrm>
          </p:grpSpPr>
          <p:sp>
            <p:nvSpPr>
              <p:cNvPr id="629" name="Google Shape;629;p58"/>
              <p:cNvSpPr txBox="1"/>
              <p:nvPr/>
            </p:nvSpPr>
            <p:spPr>
              <a:xfrm>
                <a:off x="2743200" y="2286000"/>
                <a:ext cx="152400" cy="152400"/>
              </a:xfrm>
              <a:prstGeom prst="rect">
                <a:avLst/>
              </a:prstGeom>
              <a:solidFill>
                <a:srgbClr val="FF00FF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0" name="Google Shape;630;p58"/>
              <p:cNvSpPr txBox="1"/>
              <p:nvPr/>
            </p:nvSpPr>
            <p:spPr>
              <a:xfrm>
                <a:off x="2667000" y="2438400"/>
                <a:ext cx="304800" cy="381000"/>
              </a:xfrm>
              <a:prstGeom prst="rect">
                <a:avLst/>
              </a:prstGeom>
              <a:solidFill>
                <a:srgbClr val="FF00FF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aphicFrame>
        <p:nvGraphicFramePr>
          <p:cNvPr id="631" name="Google Shape;631;p58"/>
          <p:cNvGraphicFramePr/>
          <p:nvPr/>
        </p:nvGraphicFramePr>
        <p:xfrm>
          <a:off x="6248400" y="1905000"/>
          <a:ext cx="1981200" cy="2073250"/>
        </p:xfrm>
        <a:graphic>
          <a:graphicData uri="http://schemas.openxmlformats.org/drawingml/2006/table">
            <a:tbl>
              <a:tblPr>
                <a:noFill/>
                <a:tableStyleId>{3B334A85-26E4-47F3-8807-6DCDC3B54B7E}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571500" y="1447800"/>
            <a:ext cx="77724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Backtracking is used to solve problems in which a sequence of objects is chosen from a specified set so that the sequence satisfy some criterion.</a:t>
            </a:r>
            <a:endParaRPr dirty="0"/>
          </a:p>
        </p:txBody>
      </p:sp>
      <p:sp>
        <p:nvSpPr>
          <p:cNvPr id="161" name="Google Shape;161;p26"/>
          <p:cNvSpPr txBox="1">
            <a:spLocks noGrp="1"/>
          </p:cNvSpPr>
          <p:nvPr>
            <p:ph type="title" idx="4294967295"/>
          </p:nvPr>
        </p:nvSpPr>
        <p:spPr>
          <a:xfrm>
            <a:off x="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9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638" name="Google Shape;638;p59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7724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queens attack each other when they are in the </a:t>
            </a:r>
            <a:endParaRPr/>
          </a:p>
          <a:p>
            <a:pPr marL="742950" marR="0" lvl="1" indent="-1333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7" name="Google Shape;637;p59"/>
          <p:cNvSpPr txBox="1">
            <a:spLocks noGrp="1"/>
          </p:cNvSpPr>
          <p:nvPr>
            <p:ph type="title" idx="4294967295"/>
          </p:nvPr>
        </p:nvSpPr>
        <p:spPr>
          <a:xfrm>
            <a:off x="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Attacking Positions</a:t>
            </a:r>
            <a:r>
              <a:rPr lang="en-US" sz="4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aphicFrame>
        <p:nvGraphicFramePr>
          <p:cNvPr id="639" name="Google Shape;639;p59"/>
          <p:cNvGraphicFramePr/>
          <p:nvPr/>
        </p:nvGraphicFramePr>
        <p:xfrm>
          <a:off x="304800" y="3960812"/>
          <a:ext cx="1981200" cy="2073250"/>
        </p:xfrm>
        <a:graphic>
          <a:graphicData uri="http://schemas.openxmlformats.org/drawingml/2006/table">
            <a:tbl>
              <a:tblPr>
                <a:noFill/>
                <a:tableStyleId>{3B334A85-26E4-47F3-8807-6DCDC3B54B7E}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40" name="Google Shape;640;p59"/>
          <p:cNvGraphicFramePr/>
          <p:nvPr/>
        </p:nvGraphicFramePr>
        <p:xfrm>
          <a:off x="2514600" y="3962400"/>
          <a:ext cx="1981200" cy="2073250"/>
        </p:xfrm>
        <a:graphic>
          <a:graphicData uri="http://schemas.openxmlformats.org/drawingml/2006/table">
            <a:tbl>
              <a:tblPr>
                <a:noFill/>
                <a:tableStyleId>{3B334A85-26E4-47F3-8807-6DCDC3B54B7E}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41" name="Google Shape;641;p59"/>
          <p:cNvGraphicFramePr/>
          <p:nvPr/>
        </p:nvGraphicFramePr>
        <p:xfrm>
          <a:off x="4724400" y="3962400"/>
          <a:ext cx="1981200" cy="2073250"/>
        </p:xfrm>
        <a:graphic>
          <a:graphicData uri="http://schemas.openxmlformats.org/drawingml/2006/table">
            <a:tbl>
              <a:tblPr>
                <a:noFill/>
                <a:tableStyleId>{3B334A85-26E4-47F3-8807-6DCDC3B54B7E}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42" name="Google Shape;642;p59"/>
          <p:cNvGraphicFramePr/>
          <p:nvPr/>
        </p:nvGraphicFramePr>
        <p:xfrm>
          <a:off x="6858000" y="3960812"/>
          <a:ext cx="1981200" cy="2073250"/>
        </p:xfrm>
        <a:graphic>
          <a:graphicData uri="http://schemas.openxmlformats.org/drawingml/2006/table">
            <a:tbl>
              <a:tblPr>
                <a:noFill/>
                <a:tableStyleId>{3B334A85-26E4-47F3-8807-6DCDC3B54B7E}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3" name="Google Shape;643;p59"/>
          <p:cNvSpPr txBox="1"/>
          <p:nvPr/>
        </p:nvSpPr>
        <p:spPr>
          <a:xfrm>
            <a:off x="685800" y="60198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 1</a:t>
            </a:r>
            <a:endParaRPr/>
          </a:p>
        </p:txBody>
      </p:sp>
      <p:sp>
        <p:nvSpPr>
          <p:cNvPr id="644" name="Google Shape;644;p59"/>
          <p:cNvSpPr txBox="1"/>
          <p:nvPr/>
        </p:nvSpPr>
        <p:spPr>
          <a:xfrm>
            <a:off x="2971800" y="60198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 2</a:t>
            </a:r>
            <a:endParaRPr/>
          </a:p>
        </p:txBody>
      </p:sp>
      <p:sp>
        <p:nvSpPr>
          <p:cNvPr id="645" name="Google Shape;645;p59"/>
          <p:cNvSpPr txBox="1"/>
          <p:nvPr/>
        </p:nvSpPr>
        <p:spPr>
          <a:xfrm>
            <a:off x="4876800" y="5943600"/>
            <a:ext cx="1447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 3.a.</a:t>
            </a:r>
            <a:endParaRPr/>
          </a:p>
        </p:txBody>
      </p:sp>
      <p:sp>
        <p:nvSpPr>
          <p:cNvPr id="646" name="Google Shape;646;p59"/>
          <p:cNvSpPr txBox="1"/>
          <p:nvPr/>
        </p:nvSpPr>
        <p:spPr>
          <a:xfrm>
            <a:off x="7086600" y="5943600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 3.b.</a:t>
            </a:r>
            <a:endParaRPr/>
          </a:p>
        </p:txBody>
      </p:sp>
      <p:graphicFrame>
        <p:nvGraphicFramePr>
          <p:cNvPr id="647" name="Google Shape;647;p59"/>
          <p:cNvGraphicFramePr/>
          <p:nvPr/>
        </p:nvGraphicFramePr>
        <p:xfrm>
          <a:off x="4038600" y="4572000"/>
          <a:ext cx="381000" cy="365760"/>
        </p:xfrm>
        <a:graphic>
          <a:graphicData uri="http://schemas.openxmlformats.org/drawingml/2006/table">
            <a:tbl>
              <a:tblPr>
                <a:noFill/>
                <a:tableStyleId>{3B334A85-26E4-47F3-8807-6DCDC3B54B7E}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۩</a:t>
                      </a:r>
                      <a:endParaRPr/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8" name="Google Shape;648;p59"/>
          <p:cNvSpPr txBox="1"/>
          <p:nvPr/>
        </p:nvSpPr>
        <p:spPr>
          <a:xfrm>
            <a:off x="533400" y="2286000"/>
            <a:ext cx="2325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Same row</a:t>
            </a:r>
            <a:endParaRPr/>
          </a:p>
        </p:txBody>
      </p:sp>
      <p:sp>
        <p:nvSpPr>
          <p:cNvPr id="649" name="Google Shape;649;p59"/>
          <p:cNvSpPr txBox="1"/>
          <p:nvPr/>
        </p:nvSpPr>
        <p:spPr>
          <a:xfrm>
            <a:off x="533400" y="2743200"/>
            <a:ext cx="30940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Same column or</a:t>
            </a:r>
            <a:endParaRPr/>
          </a:p>
        </p:txBody>
      </p:sp>
      <p:sp>
        <p:nvSpPr>
          <p:cNvPr id="650" name="Google Shape;650;p59"/>
          <p:cNvSpPr txBox="1"/>
          <p:nvPr/>
        </p:nvSpPr>
        <p:spPr>
          <a:xfrm>
            <a:off x="533400" y="3200400"/>
            <a:ext cx="30511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Same diagonal. </a:t>
            </a:r>
            <a:endParaRPr/>
          </a:p>
        </p:txBody>
      </p:sp>
      <p:graphicFrame>
        <p:nvGraphicFramePr>
          <p:cNvPr id="651" name="Google Shape;651;p59"/>
          <p:cNvGraphicFramePr/>
          <p:nvPr/>
        </p:nvGraphicFramePr>
        <p:xfrm>
          <a:off x="5715000" y="3962400"/>
          <a:ext cx="495300" cy="517525"/>
        </p:xfrm>
        <a:graphic>
          <a:graphicData uri="http://schemas.openxmlformats.org/drawingml/2006/table">
            <a:tbl>
              <a:tblPr>
                <a:noFill/>
                <a:tableStyleId>{3B334A85-26E4-47F3-8807-6DCDC3B54B7E}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2" name="Google Shape;652;p59"/>
          <p:cNvGraphicFramePr/>
          <p:nvPr/>
        </p:nvGraphicFramePr>
        <p:xfrm>
          <a:off x="381000" y="4038600"/>
          <a:ext cx="304800" cy="365760"/>
        </p:xfrm>
        <a:graphic>
          <a:graphicData uri="http://schemas.openxmlformats.org/drawingml/2006/table">
            <a:tbl>
              <a:tblPr>
                <a:noFill/>
                <a:tableStyleId>{3B334A85-26E4-47F3-8807-6DCDC3B54B7E}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A500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۩</a:t>
                      </a:r>
                      <a:endParaRPr/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3" name="Google Shape;653;p59"/>
          <p:cNvGraphicFramePr/>
          <p:nvPr/>
        </p:nvGraphicFramePr>
        <p:xfrm>
          <a:off x="5334000" y="5105400"/>
          <a:ext cx="304800" cy="365760"/>
        </p:xfrm>
        <a:graphic>
          <a:graphicData uri="http://schemas.openxmlformats.org/drawingml/2006/table">
            <a:tbl>
              <a:tblPr>
                <a:noFill/>
                <a:tableStyleId>{3B334A85-26E4-47F3-8807-6DCDC3B54B7E}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۩</a:t>
                      </a:r>
                      <a:endParaRPr/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4" name="Google Shape;654;p59"/>
          <p:cNvGraphicFramePr/>
          <p:nvPr/>
        </p:nvGraphicFramePr>
        <p:xfrm>
          <a:off x="838200" y="4038600"/>
          <a:ext cx="304800" cy="365760"/>
        </p:xfrm>
        <a:graphic>
          <a:graphicData uri="http://schemas.openxmlformats.org/drawingml/2006/table">
            <a:tbl>
              <a:tblPr>
                <a:noFill/>
                <a:tableStyleId>{3B334A85-26E4-47F3-8807-6DCDC3B54B7E}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A500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۩</a:t>
                      </a:r>
                      <a:endParaRPr/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5" name="Google Shape;655;p59"/>
          <p:cNvGraphicFramePr/>
          <p:nvPr/>
        </p:nvGraphicFramePr>
        <p:xfrm>
          <a:off x="5334000" y="4572000"/>
          <a:ext cx="304800" cy="365760"/>
        </p:xfrm>
        <a:graphic>
          <a:graphicData uri="http://schemas.openxmlformats.org/drawingml/2006/table">
            <a:tbl>
              <a:tblPr>
                <a:noFill/>
                <a:tableStyleId>{3B334A85-26E4-47F3-8807-6DCDC3B54B7E}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A500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۩</a:t>
                      </a:r>
                      <a:endParaRPr/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6" name="Google Shape;656;p59"/>
          <p:cNvGraphicFramePr/>
          <p:nvPr/>
        </p:nvGraphicFramePr>
        <p:xfrm>
          <a:off x="1905000" y="5105400"/>
          <a:ext cx="228600" cy="365760"/>
        </p:xfrm>
        <a:graphic>
          <a:graphicData uri="http://schemas.openxmlformats.org/drawingml/2006/table">
            <a:tbl>
              <a:tblPr>
                <a:noFill/>
                <a:tableStyleId>{3B334A85-26E4-47F3-8807-6DCDC3B54B7E}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۩</a:t>
                      </a:r>
                      <a:endParaRPr/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7" name="Google Shape;657;p59"/>
          <p:cNvGraphicFramePr/>
          <p:nvPr/>
        </p:nvGraphicFramePr>
        <p:xfrm>
          <a:off x="381000" y="5029200"/>
          <a:ext cx="304800" cy="365760"/>
        </p:xfrm>
        <a:graphic>
          <a:graphicData uri="http://schemas.openxmlformats.org/drawingml/2006/table">
            <a:tbl>
              <a:tblPr>
                <a:noFill/>
                <a:tableStyleId>{3B334A85-26E4-47F3-8807-6DCDC3B54B7E}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۩</a:t>
                      </a:r>
                      <a:endParaRPr/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8" name="Google Shape;658;p59"/>
          <p:cNvGraphicFramePr/>
          <p:nvPr/>
        </p:nvGraphicFramePr>
        <p:xfrm>
          <a:off x="3124200" y="4038600"/>
          <a:ext cx="304800" cy="365760"/>
        </p:xfrm>
        <a:graphic>
          <a:graphicData uri="http://schemas.openxmlformats.org/drawingml/2006/table">
            <a:tbl>
              <a:tblPr>
                <a:noFill/>
                <a:tableStyleId>{3B334A85-26E4-47F3-8807-6DCDC3B54B7E}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A500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۩</a:t>
                      </a:r>
                      <a:endParaRPr/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9" name="Google Shape;659;p59"/>
          <p:cNvGraphicFramePr/>
          <p:nvPr/>
        </p:nvGraphicFramePr>
        <p:xfrm>
          <a:off x="3124200" y="4572000"/>
          <a:ext cx="304800" cy="365760"/>
        </p:xfrm>
        <a:graphic>
          <a:graphicData uri="http://schemas.openxmlformats.org/drawingml/2006/table">
            <a:tbl>
              <a:tblPr>
                <a:noFill/>
                <a:tableStyleId>{3B334A85-26E4-47F3-8807-6DCDC3B54B7E}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A500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۩</a:t>
                      </a:r>
                      <a:endParaRPr/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0" name="Google Shape;660;p59"/>
          <p:cNvGraphicFramePr/>
          <p:nvPr/>
        </p:nvGraphicFramePr>
        <p:xfrm>
          <a:off x="4114800" y="5638800"/>
          <a:ext cx="228600" cy="365760"/>
        </p:xfrm>
        <a:graphic>
          <a:graphicData uri="http://schemas.openxmlformats.org/drawingml/2006/table">
            <a:tbl>
              <a:tblPr>
                <a:noFill/>
                <a:tableStyleId>{3B334A85-26E4-47F3-8807-6DCDC3B54B7E}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۩</a:t>
                      </a:r>
                      <a:endParaRPr/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1" name="Google Shape;661;p59"/>
          <p:cNvGraphicFramePr/>
          <p:nvPr/>
        </p:nvGraphicFramePr>
        <p:xfrm>
          <a:off x="5867400" y="4038600"/>
          <a:ext cx="304800" cy="365760"/>
        </p:xfrm>
        <a:graphic>
          <a:graphicData uri="http://schemas.openxmlformats.org/drawingml/2006/table">
            <a:tbl>
              <a:tblPr>
                <a:noFill/>
                <a:tableStyleId>{3B334A85-26E4-47F3-8807-6DCDC3B54B7E}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۩</a:t>
                      </a:r>
                      <a:endParaRPr/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2" name="Google Shape;662;p59"/>
          <p:cNvGraphicFramePr/>
          <p:nvPr/>
        </p:nvGraphicFramePr>
        <p:xfrm>
          <a:off x="6248400" y="4572000"/>
          <a:ext cx="381000" cy="365760"/>
        </p:xfrm>
        <a:graphic>
          <a:graphicData uri="http://schemas.openxmlformats.org/drawingml/2006/table">
            <a:tbl>
              <a:tblPr>
                <a:noFill/>
                <a:tableStyleId>{3B334A85-26E4-47F3-8807-6DCDC3B54B7E}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۩</a:t>
                      </a:r>
                      <a:endParaRPr/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3" name="Google Shape;663;p59"/>
          <p:cNvGraphicFramePr/>
          <p:nvPr/>
        </p:nvGraphicFramePr>
        <p:xfrm>
          <a:off x="5791200" y="5562600"/>
          <a:ext cx="228600" cy="365760"/>
        </p:xfrm>
        <a:graphic>
          <a:graphicData uri="http://schemas.openxmlformats.org/drawingml/2006/table">
            <a:tbl>
              <a:tblPr>
                <a:noFill/>
                <a:tableStyleId>{3B334A85-26E4-47F3-8807-6DCDC3B54B7E}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۩</a:t>
                      </a:r>
                      <a:endParaRPr/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4" name="Google Shape;664;p59"/>
          <p:cNvGraphicFramePr/>
          <p:nvPr/>
        </p:nvGraphicFramePr>
        <p:xfrm>
          <a:off x="6934200" y="5105400"/>
          <a:ext cx="304800" cy="365760"/>
        </p:xfrm>
        <a:graphic>
          <a:graphicData uri="http://schemas.openxmlformats.org/drawingml/2006/table">
            <a:tbl>
              <a:tblPr>
                <a:noFill/>
                <a:tableStyleId>{3B334A85-26E4-47F3-8807-6DCDC3B54B7E}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۩</a:t>
                      </a:r>
                      <a:endParaRPr/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5" name="Google Shape;665;p59"/>
          <p:cNvGraphicFramePr/>
          <p:nvPr/>
        </p:nvGraphicFramePr>
        <p:xfrm>
          <a:off x="8001000" y="4038600"/>
          <a:ext cx="304800" cy="365760"/>
        </p:xfrm>
        <a:graphic>
          <a:graphicData uri="http://schemas.openxmlformats.org/drawingml/2006/table">
            <a:tbl>
              <a:tblPr>
                <a:noFill/>
                <a:tableStyleId>{3B334A85-26E4-47F3-8807-6DCDC3B54B7E}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۩</a:t>
                      </a:r>
                      <a:endParaRPr/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6" name="Google Shape;666;p59"/>
          <p:cNvGraphicFramePr/>
          <p:nvPr/>
        </p:nvGraphicFramePr>
        <p:xfrm>
          <a:off x="6324600" y="5562600"/>
          <a:ext cx="304800" cy="365760"/>
        </p:xfrm>
        <a:graphic>
          <a:graphicData uri="http://schemas.openxmlformats.org/drawingml/2006/table">
            <a:tbl>
              <a:tblPr>
                <a:noFill/>
                <a:tableStyleId>{3B334A85-26E4-47F3-8807-6DCDC3B54B7E}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A500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۩</a:t>
                      </a:r>
                      <a:endParaRPr/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7" name="Google Shape;667;p59"/>
          <p:cNvGraphicFramePr/>
          <p:nvPr/>
        </p:nvGraphicFramePr>
        <p:xfrm>
          <a:off x="6934200" y="4572000"/>
          <a:ext cx="304800" cy="365760"/>
        </p:xfrm>
        <a:graphic>
          <a:graphicData uri="http://schemas.openxmlformats.org/drawingml/2006/table">
            <a:tbl>
              <a:tblPr>
                <a:noFill/>
                <a:tableStyleId>{3B334A85-26E4-47F3-8807-6DCDC3B54B7E}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A500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۩</a:t>
                      </a:r>
                      <a:endParaRPr/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8" name="Google Shape;668;p59"/>
          <p:cNvGraphicFramePr/>
          <p:nvPr/>
        </p:nvGraphicFramePr>
        <p:xfrm>
          <a:off x="7467600" y="4038600"/>
          <a:ext cx="304800" cy="365760"/>
        </p:xfrm>
        <a:graphic>
          <a:graphicData uri="http://schemas.openxmlformats.org/drawingml/2006/table">
            <a:tbl>
              <a:tblPr>
                <a:noFill/>
                <a:tableStyleId>{3B334A85-26E4-47F3-8807-6DCDC3B54B7E}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A500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۩</a:t>
                      </a:r>
                      <a:endParaRPr/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9" name="Google Shape;669;p59"/>
          <p:cNvGraphicFramePr/>
          <p:nvPr/>
        </p:nvGraphicFramePr>
        <p:xfrm>
          <a:off x="7391400" y="5562600"/>
          <a:ext cx="381000" cy="365760"/>
        </p:xfrm>
        <a:graphic>
          <a:graphicData uri="http://schemas.openxmlformats.org/drawingml/2006/table">
            <a:tbl>
              <a:tblPr>
                <a:noFill/>
                <a:tableStyleId>{3B334A85-26E4-47F3-8807-6DCDC3B54B7E}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۩</a:t>
                      </a:r>
                      <a:endParaRPr/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0" name="Google Shape;670;p59"/>
          <p:cNvGraphicFramePr/>
          <p:nvPr/>
        </p:nvGraphicFramePr>
        <p:xfrm>
          <a:off x="8382000" y="4572000"/>
          <a:ext cx="381000" cy="365760"/>
        </p:xfrm>
        <a:graphic>
          <a:graphicData uri="http://schemas.openxmlformats.org/drawingml/2006/table">
            <a:tbl>
              <a:tblPr>
                <a:noFill/>
                <a:tableStyleId>{3B334A85-26E4-47F3-8807-6DCDC3B54B7E}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۩</a:t>
                      </a:r>
                      <a:endParaRPr/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0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677" name="Google Shape;677;p60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9248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queens are  numbered from 1 to 4.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Rows and columns in the chess board are also numbered from 1 to 4.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row can contain exactly one queen.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it is assumed that queen i is placed in row i. </a:t>
            </a:r>
            <a:endParaRPr/>
          </a:p>
        </p:txBody>
      </p:sp>
      <p:sp>
        <p:nvSpPr>
          <p:cNvPr id="676" name="Google Shape;676;p60"/>
          <p:cNvSpPr txBox="1">
            <a:spLocks noGrp="1"/>
          </p:cNvSpPr>
          <p:nvPr>
            <p:ph type="title" idx="4294967295"/>
          </p:nvPr>
        </p:nvSpPr>
        <p:spPr>
          <a:xfrm>
            <a:off x="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Specification</a:t>
            </a:r>
            <a:endParaRPr/>
          </a:p>
        </p:txBody>
      </p:sp>
      <p:graphicFrame>
        <p:nvGraphicFramePr>
          <p:cNvPr id="678" name="Google Shape;678;p60"/>
          <p:cNvGraphicFramePr/>
          <p:nvPr/>
        </p:nvGraphicFramePr>
        <p:xfrm>
          <a:off x="2590800" y="4648200"/>
          <a:ext cx="1752600" cy="1706525"/>
        </p:xfrm>
        <a:graphic>
          <a:graphicData uri="http://schemas.openxmlformats.org/drawingml/2006/table">
            <a:tbl>
              <a:tblPr>
                <a:noFill/>
                <a:tableStyleId>{3B334A85-26E4-47F3-8807-6DCDC3B54B7E}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9" name="Google Shape;679;p60"/>
          <p:cNvSpPr txBox="1"/>
          <p:nvPr/>
        </p:nvSpPr>
        <p:spPr>
          <a:xfrm>
            <a:off x="2362200" y="42672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1     2    3    4</a:t>
            </a:r>
            <a:endParaRPr/>
          </a:p>
        </p:txBody>
      </p:sp>
      <p:sp>
        <p:nvSpPr>
          <p:cNvPr id="680" name="Google Shape;680;p60"/>
          <p:cNvSpPr txBox="1"/>
          <p:nvPr/>
        </p:nvSpPr>
        <p:spPr>
          <a:xfrm>
            <a:off x="2057400" y="4800600"/>
            <a:ext cx="4572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1                       2    3    4 </a:t>
            </a:r>
            <a:endParaRPr/>
          </a:p>
        </p:txBody>
      </p:sp>
      <p:grpSp>
        <p:nvGrpSpPr>
          <p:cNvPr id="681" name="Google Shape;681;p60"/>
          <p:cNvGrpSpPr/>
          <p:nvPr/>
        </p:nvGrpSpPr>
        <p:grpSpPr>
          <a:xfrm>
            <a:off x="4343400" y="4572000"/>
            <a:ext cx="152400" cy="457200"/>
            <a:chOff x="2667000" y="2286000"/>
            <a:chExt cx="304800" cy="533400"/>
          </a:xfrm>
        </p:grpSpPr>
        <p:sp>
          <p:nvSpPr>
            <p:cNvPr id="682" name="Google Shape;682;p60"/>
            <p:cNvSpPr txBox="1"/>
            <p:nvPr/>
          </p:nvSpPr>
          <p:spPr>
            <a:xfrm>
              <a:off x="2743200" y="2286000"/>
              <a:ext cx="152400" cy="152400"/>
            </a:xfrm>
            <a:prstGeom prst="rect">
              <a:avLst/>
            </a:prstGeom>
            <a:solidFill>
              <a:srgbClr val="3366FF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3" name="Google Shape;683;p60"/>
            <p:cNvSpPr txBox="1"/>
            <p:nvPr/>
          </p:nvSpPr>
          <p:spPr>
            <a:xfrm>
              <a:off x="2667000" y="2438400"/>
              <a:ext cx="304800" cy="381000"/>
            </a:xfrm>
            <a:prstGeom prst="rect">
              <a:avLst/>
            </a:prstGeom>
            <a:solidFill>
              <a:srgbClr val="3366FF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84" name="Google Shape;684;p60"/>
          <p:cNvGrpSpPr/>
          <p:nvPr/>
        </p:nvGrpSpPr>
        <p:grpSpPr>
          <a:xfrm>
            <a:off x="4343400" y="5486400"/>
            <a:ext cx="152400" cy="457200"/>
            <a:chOff x="2667000" y="2286000"/>
            <a:chExt cx="304800" cy="533400"/>
          </a:xfrm>
        </p:grpSpPr>
        <p:sp>
          <p:nvSpPr>
            <p:cNvPr id="685" name="Google Shape;685;p60"/>
            <p:cNvSpPr txBox="1"/>
            <p:nvPr/>
          </p:nvSpPr>
          <p:spPr>
            <a:xfrm>
              <a:off x="2743200" y="2286000"/>
              <a:ext cx="152400" cy="1524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6" name="Google Shape;686;p60"/>
            <p:cNvSpPr txBox="1"/>
            <p:nvPr/>
          </p:nvSpPr>
          <p:spPr>
            <a:xfrm>
              <a:off x="2667000" y="2438400"/>
              <a:ext cx="304800" cy="3810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87" name="Google Shape;687;p60"/>
          <p:cNvGrpSpPr/>
          <p:nvPr/>
        </p:nvGrpSpPr>
        <p:grpSpPr>
          <a:xfrm>
            <a:off x="4343400" y="5943600"/>
            <a:ext cx="152400" cy="457200"/>
            <a:chOff x="2667000" y="2286000"/>
            <a:chExt cx="304800" cy="533400"/>
          </a:xfrm>
        </p:grpSpPr>
        <p:sp>
          <p:nvSpPr>
            <p:cNvPr id="688" name="Google Shape;688;p60"/>
            <p:cNvSpPr txBox="1"/>
            <p:nvPr/>
          </p:nvSpPr>
          <p:spPr>
            <a:xfrm>
              <a:off x="2743200" y="2286000"/>
              <a:ext cx="152400" cy="152400"/>
            </a:xfrm>
            <a:prstGeom prst="rect">
              <a:avLst/>
            </a:prstGeom>
            <a:solidFill>
              <a:srgbClr val="993366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9" name="Google Shape;689;p60"/>
            <p:cNvSpPr txBox="1"/>
            <p:nvPr/>
          </p:nvSpPr>
          <p:spPr>
            <a:xfrm>
              <a:off x="2667000" y="2438400"/>
              <a:ext cx="304800" cy="381000"/>
            </a:xfrm>
            <a:prstGeom prst="rect">
              <a:avLst/>
            </a:prstGeom>
            <a:solidFill>
              <a:srgbClr val="993366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90" name="Google Shape;690;p60"/>
          <p:cNvGrpSpPr/>
          <p:nvPr/>
        </p:nvGrpSpPr>
        <p:grpSpPr>
          <a:xfrm flipH="1">
            <a:off x="4343400" y="5029200"/>
            <a:ext cx="152400" cy="457200"/>
            <a:chOff x="2667000" y="2286000"/>
            <a:chExt cx="304800" cy="533400"/>
          </a:xfrm>
        </p:grpSpPr>
        <p:sp>
          <p:nvSpPr>
            <p:cNvPr id="691" name="Google Shape;691;p60"/>
            <p:cNvSpPr txBox="1"/>
            <p:nvPr/>
          </p:nvSpPr>
          <p:spPr>
            <a:xfrm>
              <a:off x="2743200" y="2286000"/>
              <a:ext cx="152400" cy="152400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2" name="Google Shape;692;p60"/>
            <p:cNvSpPr txBox="1"/>
            <p:nvPr/>
          </p:nvSpPr>
          <p:spPr>
            <a:xfrm>
              <a:off x="2667000" y="2438400"/>
              <a:ext cx="304800" cy="381000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93" name="Google Shape;693;p60"/>
          <p:cNvSpPr txBox="1"/>
          <p:nvPr/>
        </p:nvSpPr>
        <p:spPr>
          <a:xfrm>
            <a:off x="4800600" y="5105400"/>
            <a:ext cx="3505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Queen 2 is placed in row 2</a:t>
            </a:r>
            <a:endParaRPr/>
          </a:p>
        </p:txBody>
      </p:sp>
      <p:sp>
        <p:nvSpPr>
          <p:cNvPr id="694" name="Google Shape;694;p60"/>
          <p:cNvSpPr txBox="1"/>
          <p:nvPr/>
        </p:nvSpPr>
        <p:spPr>
          <a:xfrm>
            <a:off x="4876800" y="4648200"/>
            <a:ext cx="3505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Queen 1 is placed in row 1</a:t>
            </a:r>
            <a:endParaRPr/>
          </a:p>
        </p:txBody>
      </p:sp>
      <p:sp>
        <p:nvSpPr>
          <p:cNvPr id="695" name="Google Shape;695;p60"/>
          <p:cNvSpPr txBox="1"/>
          <p:nvPr/>
        </p:nvSpPr>
        <p:spPr>
          <a:xfrm>
            <a:off x="4876800" y="5562600"/>
            <a:ext cx="3505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Queen 3 is placed in row 3</a:t>
            </a:r>
            <a:endParaRPr/>
          </a:p>
        </p:txBody>
      </p:sp>
      <p:sp>
        <p:nvSpPr>
          <p:cNvPr id="696" name="Google Shape;696;p60"/>
          <p:cNvSpPr txBox="1"/>
          <p:nvPr/>
        </p:nvSpPr>
        <p:spPr>
          <a:xfrm>
            <a:off x="4800600" y="6019800"/>
            <a:ext cx="3505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Queen 4 is placed in row 4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1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703" name="Google Shape;703;p61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7924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solution space consists of 4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 tuples.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implicit constraint </a:t>
            </a:r>
            <a:endParaRPr/>
          </a:p>
          <a:p>
            <a:pPr marL="742950" marR="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 two queens are in the same column</a:t>
            </a:r>
            <a:endParaRPr/>
          </a:p>
          <a:p>
            <a:pPr marL="1143000" marR="0" lvl="2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two xi’s can be the same </a:t>
            </a:r>
            <a:endParaRPr/>
          </a:p>
          <a:p>
            <a:pPr marL="742950" marR="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two queens can be on the same diagonal.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Column constraint restricts the solution space to consist of combinations of 4 tuples.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the solution space gets reduced to 4! Tuples.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Second constraint specify that no two xi’s should be on the same diagonal.</a:t>
            </a:r>
            <a:endParaRPr/>
          </a:p>
        </p:txBody>
      </p:sp>
      <p:sp>
        <p:nvSpPr>
          <p:cNvPr id="702" name="Google Shape;702;p61"/>
          <p:cNvSpPr txBox="1">
            <a:spLocks noGrp="1"/>
          </p:cNvSpPr>
          <p:nvPr>
            <p:ph type="title" idx="4294967295"/>
          </p:nvPr>
        </p:nvSpPr>
        <p:spPr>
          <a:xfrm>
            <a:off x="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Space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62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710" name="Google Shape;710;p62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696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tuples generated after considering column constraint - 4! Tuples</a:t>
            </a:r>
            <a:endParaRPr/>
          </a:p>
        </p:txBody>
      </p:sp>
      <p:sp>
        <p:nvSpPr>
          <p:cNvPr id="709" name="Google Shape;709;p62"/>
          <p:cNvSpPr txBox="1">
            <a:spLocks noGrp="1"/>
          </p:cNvSpPr>
          <p:nvPr>
            <p:ph type="title" idx="4294967295"/>
          </p:nvPr>
        </p:nvSpPr>
        <p:spPr>
          <a:xfrm>
            <a:off x="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Space</a:t>
            </a:r>
            <a:endParaRPr/>
          </a:p>
        </p:txBody>
      </p:sp>
      <p:pic>
        <p:nvPicPr>
          <p:cNvPr id="711" name="Google Shape;71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667000"/>
            <a:ext cx="72390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63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718" name="Google Shape;718;p63"/>
          <p:cNvSpPr txBox="1">
            <a:spLocks noGrp="1"/>
          </p:cNvSpPr>
          <p:nvPr>
            <p:ph type="body" idx="1"/>
          </p:nvPr>
        </p:nvSpPr>
        <p:spPr>
          <a:xfrm>
            <a:off x="990600" y="4495800"/>
            <a:ext cx="64008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Queen i is represented by the number i</a:t>
            </a:r>
            <a:endParaRPr/>
          </a:p>
          <a:p>
            <a:pPr marL="342900" marR="0" lvl="0" indent="-34290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∙</a:t>
            </a: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represents an unsuccessful attempt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7" name="Google Shape;717;p63"/>
          <p:cNvSpPr txBox="1">
            <a:spLocks noGrp="1"/>
          </p:cNvSpPr>
          <p:nvPr>
            <p:ph type="title" idx="4294967295"/>
          </p:nvPr>
        </p:nvSpPr>
        <p:spPr>
          <a:xfrm>
            <a:off x="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State-representation</a:t>
            </a:r>
            <a:endParaRPr/>
          </a:p>
        </p:txBody>
      </p:sp>
      <p:graphicFrame>
        <p:nvGraphicFramePr>
          <p:cNvPr id="719" name="Google Shape;719;p63"/>
          <p:cNvGraphicFramePr/>
          <p:nvPr/>
        </p:nvGraphicFramePr>
        <p:xfrm>
          <a:off x="2819400" y="1981200"/>
          <a:ext cx="2895600" cy="2073250"/>
        </p:xfrm>
        <a:graphic>
          <a:graphicData uri="http://schemas.openxmlformats.org/drawingml/2006/table">
            <a:tbl>
              <a:tblPr>
                <a:noFill/>
                <a:tableStyleId>{3B334A85-26E4-47F3-8807-6DCDC3B54B7E}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∙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64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grpSp>
        <p:nvGrpSpPr>
          <p:cNvPr id="725" name="Google Shape;725;p64"/>
          <p:cNvGrpSpPr/>
          <p:nvPr/>
        </p:nvGrpSpPr>
        <p:grpSpPr>
          <a:xfrm>
            <a:off x="381000" y="2057400"/>
            <a:ext cx="1143000" cy="762000"/>
            <a:chOff x="-4762" y="-4762"/>
            <a:chExt cx="1720850" cy="2568575"/>
          </a:xfrm>
        </p:grpSpPr>
        <p:grpSp>
          <p:nvGrpSpPr>
            <p:cNvPr id="726" name="Google Shape;726;p64"/>
            <p:cNvGrpSpPr/>
            <p:nvPr/>
          </p:nvGrpSpPr>
          <p:grpSpPr>
            <a:xfrm>
              <a:off x="0" y="0"/>
              <a:ext cx="1711325" cy="2559049"/>
              <a:chOff x="0" y="0"/>
              <a:chExt cx="1711325" cy="2559049"/>
            </a:xfrm>
          </p:grpSpPr>
          <p:grpSp>
            <p:nvGrpSpPr>
              <p:cNvPr id="727" name="Google Shape;727;p64"/>
              <p:cNvGrpSpPr/>
              <p:nvPr/>
            </p:nvGrpSpPr>
            <p:grpSpPr>
              <a:xfrm>
                <a:off x="0" y="0"/>
                <a:ext cx="463550" cy="639762"/>
                <a:chOff x="0" y="0"/>
                <a:chExt cx="463550" cy="639762"/>
              </a:xfrm>
            </p:grpSpPr>
            <p:sp>
              <p:nvSpPr>
                <p:cNvPr id="728" name="Google Shape;728;p64"/>
                <p:cNvSpPr txBox="1"/>
                <p:nvPr/>
              </p:nvSpPr>
              <p:spPr>
                <a:xfrm>
                  <a:off x="68262" y="0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12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1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29" name="Google Shape;729;p64"/>
                <p:cNvSpPr txBox="1"/>
                <p:nvPr/>
              </p:nvSpPr>
              <p:spPr>
                <a:xfrm>
                  <a:off x="0" y="0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730" name="Google Shape;730;p64"/>
              <p:cNvGrpSpPr/>
              <p:nvPr/>
            </p:nvGrpSpPr>
            <p:grpSpPr>
              <a:xfrm>
                <a:off x="463550" y="0"/>
                <a:ext cx="411162" cy="639762"/>
                <a:chOff x="463550" y="0"/>
                <a:chExt cx="411162" cy="639762"/>
              </a:xfrm>
            </p:grpSpPr>
            <p:sp>
              <p:nvSpPr>
                <p:cNvPr id="731" name="Google Shape;731;p64"/>
                <p:cNvSpPr txBox="1"/>
                <p:nvPr/>
              </p:nvSpPr>
              <p:spPr>
                <a:xfrm>
                  <a:off x="531812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32" name="Google Shape;732;p64"/>
                <p:cNvSpPr txBox="1"/>
                <p:nvPr/>
              </p:nvSpPr>
              <p:spPr>
                <a:xfrm>
                  <a:off x="463550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733" name="Google Shape;733;p64"/>
              <p:cNvGrpSpPr/>
              <p:nvPr/>
            </p:nvGrpSpPr>
            <p:grpSpPr>
              <a:xfrm>
                <a:off x="874712" y="0"/>
                <a:ext cx="411162" cy="639762"/>
                <a:chOff x="874712" y="0"/>
                <a:chExt cx="411162" cy="639762"/>
              </a:xfrm>
            </p:grpSpPr>
            <p:sp>
              <p:nvSpPr>
                <p:cNvPr id="734" name="Google Shape;734;p64"/>
                <p:cNvSpPr txBox="1"/>
                <p:nvPr/>
              </p:nvSpPr>
              <p:spPr>
                <a:xfrm>
                  <a:off x="942975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35" name="Google Shape;735;p64"/>
                <p:cNvSpPr txBox="1"/>
                <p:nvPr/>
              </p:nvSpPr>
              <p:spPr>
                <a:xfrm>
                  <a:off x="874712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736" name="Google Shape;736;p64"/>
              <p:cNvGrpSpPr/>
              <p:nvPr/>
            </p:nvGrpSpPr>
            <p:grpSpPr>
              <a:xfrm>
                <a:off x="1285875" y="0"/>
                <a:ext cx="425450" cy="639762"/>
                <a:chOff x="1285875" y="0"/>
                <a:chExt cx="425450" cy="639762"/>
              </a:xfrm>
            </p:grpSpPr>
            <p:sp>
              <p:nvSpPr>
                <p:cNvPr id="737" name="Google Shape;737;p64"/>
                <p:cNvSpPr txBox="1"/>
                <p:nvPr/>
              </p:nvSpPr>
              <p:spPr>
                <a:xfrm>
                  <a:off x="1354137" y="0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38" name="Google Shape;738;p64"/>
                <p:cNvSpPr txBox="1"/>
                <p:nvPr/>
              </p:nvSpPr>
              <p:spPr>
                <a:xfrm>
                  <a:off x="1285875" y="0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739" name="Google Shape;739;p64"/>
              <p:cNvGrpSpPr/>
              <p:nvPr/>
            </p:nvGrpSpPr>
            <p:grpSpPr>
              <a:xfrm>
                <a:off x="0" y="639762"/>
                <a:ext cx="463550" cy="639762"/>
                <a:chOff x="0" y="639762"/>
                <a:chExt cx="463550" cy="639762"/>
              </a:xfrm>
            </p:grpSpPr>
            <p:sp>
              <p:nvSpPr>
                <p:cNvPr id="740" name="Google Shape;740;p64"/>
                <p:cNvSpPr txBox="1"/>
                <p:nvPr/>
              </p:nvSpPr>
              <p:spPr>
                <a:xfrm>
                  <a:off x="68262" y="639762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41" name="Google Shape;741;p64"/>
                <p:cNvSpPr txBox="1"/>
                <p:nvPr/>
              </p:nvSpPr>
              <p:spPr>
                <a:xfrm>
                  <a:off x="0" y="639762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742" name="Google Shape;742;p64"/>
              <p:cNvGrpSpPr/>
              <p:nvPr/>
            </p:nvGrpSpPr>
            <p:grpSpPr>
              <a:xfrm>
                <a:off x="463550" y="639762"/>
                <a:ext cx="411162" cy="639762"/>
                <a:chOff x="463550" y="639762"/>
                <a:chExt cx="411162" cy="639762"/>
              </a:xfrm>
            </p:grpSpPr>
            <p:sp>
              <p:nvSpPr>
                <p:cNvPr id="743" name="Google Shape;743;p64"/>
                <p:cNvSpPr txBox="1"/>
                <p:nvPr/>
              </p:nvSpPr>
              <p:spPr>
                <a:xfrm>
                  <a:off x="531812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44" name="Google Shape;744;p64"/>
                <p:cNvSpPr txBox="1"/>
                <p:nvPr/>
              </p:nvSpPr>
              <p:spPr>
                <a:xfrm>
                  <a:off x="463550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745" name="Google Shape;745;p64"/>
              <p:cNvGrpSpPr/>
              <p:nvPr/>
            </p:nvGrpSpPr>
            <p:grpSpPr>
              <a:xfrm>
                <a:off x="874712" y="639762"/>
                <a:ext cx="411162" cy="639762"/>
                <a:chOff x="874712" y="639762"/>
                <a:chExt cx="411162" cy="639762"/>
              </a:xfrm>
            </p:grpSpPr>
            <p:sp>
              <p:nvSpPr>
                <p:cNvPr id="746" name="Google Shape;746;p64"/>
                <p:cNvSpPr txBox="1"/>
                <p:nvPr/>
              </p:nvSpPr>
              <p:spPr>
                <a:xfrm>
                  <a:off x="942975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47" name="Google Shape;747;p64"/>
                <p:cNvSpPr txBox="1"/>
                <p:nvPr/>
              </p:nvSpPr>
              <p:spPr>
                <a:xfrm>
                  <a:off x="874712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748" name="Google Shape;748;p64"/>
              <p:cNvGrpSpPr/>
              <p:nvPr/>
            </p:nvGrpSpPr>
            <p:grpSpPr>
              <a:xfrm>
                <a:off x="1285875" y="639762"/>
                <a:ext cx="425450" cy="639762"/>
                <a:chOff x="1285875" y="639762"/>
                <a:chExt cx="425450" cy="639762"/>
              </a:xfrm>
            </p:grpSpPr>
            <p:sp>
              <p:nvSpPr>
                <p:cNvPr id="749" name="Google Shape;749;p64"/>
                <p:cNvSpPr txBox="1"/>
                <p:nvPr/>
              </p:nvSpPr>
              <p:spPr>
                <a:xfrm>
                  <a:off x="1354137" y="639762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50" name="Google Shape;750;p64"/>
                <p:cNvSpPr txBox="1"/>
                <p:nvPr/>
              </p:nvSpPr>
              <p:spPr>
                <a:xfrm>
                  <a:off x="1285875" y="639762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751" name="Google Shape;751;p64"/>
              <p:cNvGrpSpPr/>
              <p:nvPr/>
            </p:nvGrpSpPr>
            <p:grpSpPr>
              <a:xfrm>
                <a:off x="0" y="1279525"/>
                <a:ext cx="463550" cy="639762"/>
                <a:chOff x="0" y="1279525"/>
                <a:chExt cx="463550" cy="639762"/>
              </a:xfrm>
            </p:grpSpPr>
            <p:sp>
              <p:nvSpPr>
                <p:cNvPr id="752" name="Google Shape;752;p64"/>
                <p:cNvSpPr txBox="1"/>
                <p:nvPr/>
              </p:nvSpPr>
              <p:spPr>
                <a:xfrm>
                  <a:off x="68262" y="1279525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53" name="Google Shape;753;p64"/>
                <p:cNvSpPr txBox="1"/>
                <p:nvPr/>
              </p:nvSpPr>
              <p:spPr>
                <a:xfrm>
                  <a:off x="0" y="1279525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754" name="Google Shape;754;p64"/>
              <p:cNvGrpSpPr/>
              <p:nvPr/>
            </p:nvGrpSpPr>
            <p:grpSpPr>
              <a:xfrm>
                <a:off x="463550" y="1279525"/>
                <a:ext cx="411162" cy="639762"/>
                <a:chOff x="463550" y="1279525"/>
                <a:chExt cx="411162" cy="639762"/>
              </a:xfrm>
            </p:grpSpPr>
            <p:sp>
              <p:nvSpPr>
                <p:cNvPr id="755" name="Google Shape;755;p64"/>
                <p:cNvSpPr txBox="1"/>
                <p:nvPr/>
              </p:nvSpPr>
              <p:spPr>
                <a:xfrm>
                  <a:off x="531812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56" name="Google Shape;756;p64"/>
                <p:cNvSpPr txBox="1"/>
                <p:nvPr/>
              </p:nvSpPr>
              <p:spPr>
                <a:xfrm>
                  <a:off x="463550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757" name="Google Shape;757;p64"/>
              <p:cNvGrpSpPr/>
              <p:nvPr/>
            </p:nvGrpSpPr>
            <p:grpSpPr>
              <a:xfrm>
                <a:off x="874712" y="1279525"/>
                <a:ext cx="411162" cy="639762"/>
                <a:chOff x="874712" y="1279525"/>
                <a:chExt cx="411162" cy="639762"/>
              </a:xfrm>
            </p:grpSpPr>
            <p:sp>
              <p:nvSpPr>
                <p:cNvPr id="758" name="Google Shape;758;p64"/>
                <p:cNvSpPr txBox="1"/>
                <p:nvPr/>
              </p:nvSpPr>
              <p:spPr>
                <a:xfrm>
                  <a:off x="942975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59" name="Google Shape;759;p64"/>
                <p:cNvSpPr txBox="1"/>
                <p:nvPr/>
              </p:nvSpPr>
              <p:spPr>
                <a:xfrm>
                  <a:off x="874712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760" name="Google Shape;760;p64"/>
              <p:cNvGrpSpPr/>
              <p:nvPr/>
            </p:nvGrpSpPr>
            <p:grpSpPr>
              <a:xfrm>
                <a:off x="1285875" y="1279525"/>
                <a:ext cx="425450" cy="639762"/>
                <a:chOff x="1285875" y="1279525"/>
                <a:chExt cx="425450" cy="639762"/>
              </a:xfrm>
            </p:grpSpPr>
            <p:sp>
              <p:nvSpPr>
                <p:cNvPr id="761" name="Google Shape;761;p64"/>
                <p:cNvSpPr txBox="1"/>
                <p:nvPr/>
              </p:nvSpPr>
              <p:spPr>
                <a:xfrm>
                  <a:off x="1354137" y="1279525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62" name="Google Shape;762;p64"/>
                <p:cNvSpPr txBox="1"/>
                <p:nvPr/>
              </p:nvSpPr>
              <p:spPr>
                <a:xfrm>
                  <a:off x="1285875" y="1279525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763" name="Google Shape;763;p64"/>
              <p:cNvGrpSpPr/>
              <p:nvPr/>
            </p:nvGrpSpPr>
            <p:grpSpPr>
              <a:xfrm>
                <a:off x="0" y="1919287"/>
                <a:ext cx="463550" cy="639762"/>
                <a:chOff x="0" y="1919287"/>
                <a:chExt cx="463550" cy="639762"/>
              </a:xfrm>
            </p:grpSpPr>
            <p:sp>
              <p:nvSpPr>
                <p:cNvPr id="764" name="Google Shape;764;p64"/>
                <p:cNvSpPr txBox="1"/>
                <p:nvPr/>
              </p:nvSpPr>
              <p:spPr>
                <a:xfrm>
                  <a:off x="68262" y="1919287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65" name="Google Shape;765;p64"/>
                <p:cNvSpPr txBox="1"/>
                <p:nvPr/>
              </p:nvSpPr>
              <p:spPr>
                <a:xfrm>
                  <a:off x="0" y="1919287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766" name="Google Shape;766;p64"/>
              <p:cNvGrpSpPr/>
              <p:nvPr/>
            </p:nvGrpSpPr>
            <p:grpSpPr>
              <a:xfrm>
                <a:off x="463550" y="1919287"/>
                <a:ext cx="411162" cy="639762"/>
                <a:chOff x="463550" y="1919287"/>
                <a:chExt cx="411162" cy="639762"/>
              </a:xfrm>
            </p:grpSpPr>
            <p:sp>
              <p:nvSpPr>
                <p:cNvPr id="767" name="Google Shape;767;p64"/>
                <p:cNvSpPr txBox="1"/>
                <p:nvPr/>
              </p:nvSpPr>
              <p:spPr>
                <a:xfrm>
                  <a:off x="531812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68" name="Google Shape;768;p64"/>
                <p:cNvSpPr txBox="1"/>
                <p:nvPr/>
              </p:nvSpPr>
              <p:spPr>
                <a:xfrm>
                  <a:off x="463550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769" name="Google Shape;769;p64"/>
              <p:cNvGrpSpPr/>
              <p:nvPr/>
            </p:nvGrpSpPr>
            <p:grpSpPr>
              <a:xfrm>
                <a:off x="874712" y="1919287"/>
                <a:ext cx="411162" cy="639762"/>
                <a:chOff x="874712" y="1919287"/>
                <a:chExt cx="411162" cy="639762"/>
              </a:xfrm>
            </p:grpSpPr>
            <p:sp>
              <p:nvSpPr>
                <p:cNvPr id="770" name="Google Shape;770;p64"/>
                <p:cNvSpPr txBox="1"/>
                <p:nvPr/>
              </p:nvSpPr>
              <p:spPr>
                <a:xfrm>
                  <a:off x="942975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71" name="Google Shape;771;p64"/>
                <p:cNvSpPr txBox="1"/>
                <p:nvPr/>
              </p:nvSpPr>
              <p:spPr>
                <a:xfrm>
                  <a:off x="874712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772" name="Google Shape;772;p64"/>
              <p:cNvGrpSpPr/>
              <p:nvPr/>
            </p:nvGrpSpPr>
            <p:grpSpPr>
              <a:xfrm>
                <a:off x="1285875" y="1919287"/>
                <a:ext cx="425450" cy="639762"/>
                <a:chOff x="1285875" y="1919287"/>
                <a:chExt cx="425450" cy="639762"/>
              </a:xfrm>
            </p:grpSpPr>
            <p:sp>
              <p:nvSpPr>
                <p:cNvPr id="773" name="Google Shape;773;p64"/>
                <p:cNvSpPr txBox="1"/>
                <p:nvPr/>
              </p:nvSpPr>
              <p:spPr>
                <a:xfrm>
                  <a:off x="1354137" y="1919287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74" name="Google Shape;774;p64"/>
                <p:cNvSpPr txBox="1"/>
                <p:nvPr/>
              </p:nvSpPr>
              <p:spPr>
                <a:xfrm>
                  <a:off x="1285875" y="1919287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775" name="Google Shape;775;p64"/>
            <p:cNvSpPr txBox="1"/>
            <p:nvPr/>
          </p:nvSpPr>
          <p:spPr>
            <a:xfrm>
              <a:off x="-4762" y="-4762"/>
              <a:ext cx="1720850" cy="2568575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76" name="Google Shape;776;p64"/>
          <p:cNvGrpSpPr/>
          <p:nvPr/>
        </p:nvGrpSpPr>
        <p:grpSpPr>
          <a:xfrm>
            <a:off x="2209800" y="4343400"/>
            <a:ext cx="1219200" cy="990600"/>
            <a:chOff x="-4762" y="-4762"/>
            <a:chExt cx="1720850" cy="2568575"/>
          </a:xfrm>
        </p:grpSpPr>
        <p:grpSp>
          <p:nvGrpSpPr>
            <p:cNvPr id="777" name="Google Shape;777;p64"/>
            <p:cNvGrpSpPr/>
            <p:nvPr/>
          </p:nvGrpSpPr>
          <p:grpSpPr>
            <a:xfrm>
              <a:off x="0" y="0"/>
              <a:ext cx="1711325" cy="2559049"/>
              <a:chOff x="0" y="0"/>
              <a:chExt cx="1711325" cy="2559049"/>
            </a:xfrm>
          </p:grpSpPr>
          <p:grpSp>
            <p:nvGrpSpPr>
              <p:cNvPr id="778" name="Google Shape;778;p64"/>
              <p:cNvGrpSpPr/>
              <p:nvPr/>
            </p:nvGrpSpPr>
            <p:grpSpPr>
              <a:xfrm>
                <a:off x="0" y="0"/>
                <a:ext cx="463550" cy="639762"/>
                <a:chOff x="0" y="0"/>
                <a:chExt cx="463550" cy="639762"/>
              </a:xfrm>
            </p:grpSpPr>
            <p:sp>
              <p:nvSpPr>
                <p:cNvPr id="779" name="Google Shape;779;p64"/>
                <p:cNvSpPr txBox="1"/>
                <p:nvPr/>
              </p:nvSpPr>
              <p:spPr>
                <a:xfrm>
                  <a:off x="68262" y="0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12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1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80" name="Google Shape;780;p64"/>
                <p:cNvSpPr txBox="1"/>
                <p:nvPr/>
              </p:nvSpPr>
              <p:spPr>
                <a:xfrm>
                  <a:off x="0" y="0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781" name="Google Shape;781;p64"/>
              <p:cNvGrpSpPr/>
              <p:nvPr/>
            </p:nvGrpSpPr>
            <p:grpSpPr>
              <a:xfrm>
                <a:off x="463550" y="0"/>
                <a:ext cx="411162" cy="639762"/>
                <a:chOff x="463550" y="0"/>
                <a:chExt cx="411162" cy="639762"/>
              </a:xfrm>
            </p:grpSpPr>
            <p:sp>
              <p:nvSpPr>
                <p:cNvPr id="782" name="Google Shape;782;p64"/>
                <p:cNvSpPr txBox="1"/>
                <p:nvPr/>
              </p:nvSpPr>
              <p:spPr>
                <a:xfrm>
                  <a:off x="531812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83" name="Google Shape;783;p64"/>
                <p:cNvSpPr txBox="1"/>
                <p:nvPr/>
              </p:nvSpPr>
              <p:spPr>
                <a:xfrm>
                  <a:off x="463550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784" name="Google Shape;784;p64"/>
              <p:cNvGrpSpPr/>
              <p:nvPr/>
            </p:nvGrpSpPr>
            <p:grpSpPr>
              <a:xfrm>
                <a:off x="874712" y="0"/>
                <a:ext cx="411162" cy="639762"/>
                <a:chOff x="874712" y="0"/>
                <a:chExt cx="411162" cy="639762"/>
              </a:xfrm>
            </p:grpSpPr>
            <p:sp>
              <p:nvSpPr>
                <p:cNvPr id="785" name="Google Shape;785;p64"/>
                <p:cNvSpPr txBox="1"/>
                <p:nvPr/>
              </p:nvSpPr>
              <p:spPr>
                <a:xfrm>
                  <a:off x="942975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86" name="Google Shape;786;p64"/>
                <p:cNvSpPr txBox="1"/>
                <p:nvPr/>
              </p:nvSpPr>
              <p:spPr>
                <a:xfrm>
                  <a:off x="874712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787" name="Google Shape;787;p64"/>
              <p:cNvGrpSpPr/>
              <p:nvPr/>
            </p:nvGrpSpPr>
            <p:grpSpPr>
              <a:xfrm>
                <a:off x="1285875" y="0"/>
                <a:ext cx="425450" cy="639762"/>
                <a:chOff x="1285875" y="0"/>
                <a:chExt cx="425450" cy="639762"/>
              </a:xfrm>
            </p:grpSpPr>
            <p:sp>
              <p:nvSpPr>
                <p:cNvPr id="788" name="Google Shape;788;p64"/>
                <p:cNvSpPr txBox="1"/>
                <p:nvPr/>
              </p:nvSpPr>
              <p:spPr>
                <a:xfrm>
                  <a:off x="1354137" y="0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89" name="Google Shape;789;p64"/>
                <p:cNvSpPr txBox="1"/>
                <p:nvPr/>
              </p:nvSpPr>
              <p:spPr>
                <a:xfrm>
                  <a:off x="1285875" y="0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790" name="Google Shape;790;p64"/>
              <p:cNvGrpSpPr/>
              <p:nvPr/>
            </p:nvGrpSpPr>
            <p:grpSpPr>
              <a:xfrm>
                <a:off x="0" y="639762"/>
                <a:ext cx="463550" cy="639762"/>
                <a:chOff x="0" y="639762"/>
                <a:chExt cx="463550" cy="639762"/>
              </a:xfrm>
            </p:grpSpPr>
            <p:sp>
              <p:nvSpPr>
                <p:cNvPr id="791" name="Google Shape;791;p64"/>
                <p:cNvSpPr txBox="1"/>
                <p:nvPr/>
              </p:nvSpPr>
              <p:spPr>
                <a:xfrm>
                  <a:off x="68262" y="639762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92" name="Google Shape;792;p64"/>
                <p:cNvSpPr txBox="1"/>
                <p:nvPr/>
              </p:nvSpPr>
              <p:spPr>
                <a:xfrm>
                  <a:off x="0" y="639762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793" name="Google Shape;793;p64"/>
              <p:cNvGrpSpPr/>
              <p:nvPr/>
            </p:nvGrpSpPr>
            <p:grpSpPr>
              <a:xfrm>
                <a:off x="463550" y="639762"/>
                <a:ext cx="411162" cy="639762"/>
                <a:chOff x="463550" y="639762"/>
                <a:chExt cx="411162" cy="639762"/>
              </a:xfrm>
            </p:grpSpPr>
            <p:sp>
              <p:nvSpPr>
                <p:cNvPr id="794" name="Google Shape;794;p64"/>
                <p:cNvSpPr txBox="1"/>
                <p:nvPr/>
              </p:nvSpPr>
              <p:spPr>
                <a:xfrm>
                  <a:off x="531812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95" name="Google Shape;795;p64"/>
                <p:cNvSpPr txBox="1"/>
                <p:nvPr/>
              </p:nvSpPr>
              <p:spPr>
                <a:xfrm>
                  <a:off x="463550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796" name="Google Shape;796;p64"/>
              <p:cNvGrpSpPr/>
              <p:nvPr/>
            </p:nvGrpSpPr>
            <p:grpSpPr>
              <a:xfrm>
                <a:off x="874712" y="639762"/>
                <a:ext cx="411162" cy="639762"/>
                <a:chOff x="874712" y="639762"/>
                <a:chExt cx="411162" cy="639762"/>
              </a:xfrm>
            </p:grpSpPr>
            <p:sp>
              <p:nvSpPr>
                <p:cNvPr id="797" name="Google Shape;797;p64"/>
                <p:cNvSpPr txBox="1"/>
                <p:nvPr/>
              </p:nvSpPr>
              <p:spPr>
                <a:xfrm>
                  <a:off x="942975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98" name="Google Shape;798;p64"/>
                <p:cNvSpPr txBox="1"/>
                <p:nvPr/>
              </p:nvSpPr>
              <p:spPr>
                <a:xfrm>
                  <a:off x="874712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799" name="Google Shape;799;p64"/>
              <p:cNvGrpSpPr/>
              <p:nvPr/>
            </p:nvGrpSpPr>
            <p:grpSpPr>
              <a:xfrm>
                <a:off x="1285875" y="639762"/>
                <a:ext cx="425450" cy="639762"/>
                <a:chOff x="1285875" y="639762"/>
                <a:chExt cx="425450" cy="639762"/>
              </a:xfrm>
            </p:grpSpPr>
            <p:sp>
              <p:nvSpPr>
                <p:cNvPr id="800" name="Google Shape;800;p64"/>
                <p:cNvSpPr txBox="1"/>
                <p:nvPr/>
              </p:nvSpPr>
              <p:spPr>
                <a:xfrm>
                  <a:off x="1354137" y="639762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01" name="Google Shape;801;p64"/>
                <p:cNvSpPr txBox="1"/>
                <p:nvPr/>
              </p:nvSpPr>
              <p:spPr>
                <a:xfrm>
                  <a:off x="1285875" y="639762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802" name="Google Shape;802;p64"/>
              <p:cNvGrpSpPr/>
              <p:nvPr/>
            </p:nvGrpSpPr>
            <p:grpSpPr>
              <a:xfrm>
                <a:off x="0" y="1279525"/>
                <a:ext cx="463550" cy="639762"/>
                <a:chOff x="0" y="1279525"/>
                <a:chExt cx="463550" cy="639762"/>
              </a:xfrm>
            </p:grpSpPr>
            <p:sp>
              <p:nvSpPr>
                <p:cNvPr id="803" name="Google Shape;803;p64"/>
                <p:cNvSpPr txBox="1"/>
                <p:nvPr/>
              </p:nvSpPr>
              <p:spPr>
                <a:xfrm>
                  <a:off x="68262" y="1279525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04" name="Google Shape;804;p64"/>
                <p:cNvSpPr txBox="1"/>
                <p:nvPr/>
              </p:nvSpPr>
              <p:spPr>
                <a:xfrm>
                  <a:off x="0" y="1279525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805" name="Google Shape;805;p64"/>
              <p:cNvGrpSpPr/>
              <p:nvPr/>
            </p:nvGrpSpPr>
            <p:grpSpPr>
              <a:xfrm>
                <a:off x="463550" y="1279525"/>
                <a:ext cx="411162" cy="639762"/>
                <a:chOff x="463550" y="1279525"/>
                <a:chExt cx="411162" cy="639762"/>
              </a:xfrm>
            </p:grpSpPr>
            <p:sp>
              <p:nvSpPr>
                <p:cNvPr id="806" name="Google Shape;806;p64"/>
                <p:cNvSpPr txBox="1"/>
                <p:nvPr/>
              </p:nvSpPr>
              <p:spPr>
                <a:xfrm>
                  <a:off x="531812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07" name="Google Shape;807;p64"/>
                <p:cNvSpPr txBox="1"/>
                <p:nvPr/>
              </p:nvSpPr>
              <p:spPr>
                <a:xfrm>
                  <a:off x="463550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808" name="Google Shape;808;p64"/>
              <p:cNvGrpSpPr/>
              <p:nvPr/>
            </p:nvGrpSpPr>
            <p:grpSpPr>
              <a:xfrm>
                <a:off x="874712" y="1279525"/>
                <a:ext cx="411162" cy="639762"/>
                <a:chOff x="874712" y="1279525"/>
                <a:chExt cx="411162" cy="639762"/>
              </a:xfrm>
            </p:grpSpPr>
            <p:sp>
              <p:nvSpPr>
                <p:cNvPr id="809" name="Google Shape;809;p64"/>
                <p:cNvSpPr txBox="1"/>
                <p:nvPr/>
              </p:nvSpPr>
              <p:spPr>
                <a:xfrm>
                  <a:off x="942975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10" name="Google Shape;810;p64"/>
                <p:cNvSpPr txBox="1"/>
                <p:nvPr/>
              </p:nvSpPr>
              <p:spPr>
                <a:xfrm>
                  <a:off x="874712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811" name="Google Shape;811;p64"/>
              <p:cNvGrpSpPr/>
              <p:nvPr/>
            </p:nvGrpSpPr>
            <p:grpSpPr>
              <a:xfrm>
                <a:off x="1285875" y="1279525"/>
                <a:ext cx="425450" cy="639762"/>
                <a:chOff x="1285875" y="1279525"/>
                <a:chExt cx="425450" cy="639762"/>
              </a:xfrm>
            </p:grpSpPr>
            <p:sp>
              <p:nvSpPr>
                <p:cNvPr id="812" name="Google Shape;812;p64"/>
                <p:cNvSpPr txBox="1"/>
                <p:nvPr/>
              </p:nvSpPr>
              <p:spPr>
                <a:xfrm>
                  <a:off x="1354137" y="1279525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13" name="Google Shape;813;p64"/>
                <p:cNvSpPr txBox="1"/>
                <p:nvPr/>
              </p:nvSpPr>
              <p:spPr>
                <a:xfrm>
                  <a:off x="1285875" y="1279525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814" name="Google Shape;814;p64"/>
              <p:cNvGrpSpPr/>
              <p:nvPr/>
            </p:nvGrpSpPr>
            <p:grpSpPr>
              <a:xfrm>
                <a:off x="0" y="1919287"/>
                <a:ext cx="463550" cy="639762"/>
                <a:chOff x="0" y="1919287"/>
                <a:chExt cx="463550" cy="639762"/>
              </a:xfrm>
            </p:grpSpPr>
            <p:sp>
              <p:nvSpPr>
                <p:cNvPr id="815" name="Google Shape;815;p64"/>
                <p:cNvSpPr txBox="1"/>
                <p:nvPr/>
              </p:nvSpPr>
              <p:spPr>
                <a:xfrm>
                  <a:off x="68262" y="1919287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Font typeface="Times New Roman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16" name="Google Shape;816;p64"/>
                <p:cNvSpPr txBox="1"/>
                <p:nvPr/>
              </p:nvSpPr>
              <p:spPr>
                <a:xfrm>
                  <a:off x="0" y="1919287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817" name="Google Shape;817;p64"/>
              <p:cNvGrpSpPr/>
              <p:nvPr/>
            </p:nvGrpSpPr>
            <p:grpSpPr>
              <a:xfrm>
                <a:off x="463550" y="1919287"/>
                <a:ext cx="411162" cy="639762"/>
                <a:chOff x="463550" y="1919287"/>
                <a:chExt cx="411162" cy="639762"/>
              </a:xfrm>
            </p:grpSpPr>
            <p:sp>
              <p:nvSpPr>
                <p:cNvPr id="818" name="Google Shape;818;p64"/>
                <p:cNvSpPr txBox="1"/>
                <p:nvPr/>
              </p:nvSpPr>
              <p:spPr>
                <a:xfrm>
                  <a:off x="531812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Font typeface="Times New Roman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19" name="Google Shape;819;p64"/>
                <p:cNvSpPr txBox="1"/>
                <p:nvPr/>
              </p:nvSpPr>
              <p:spPr>
                <a:xfrm>
                  <a:off x="463550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820" name="Google Shape;820;p64"/>
              <p:cNvGrpSpPr/>
              <p:nvPr/>
            </p:nvGrpSpPr>
            <p:grpSpPr>
              <a:xfrm>
                <a:off x="874712" y="1919287"/>
                <a:ext cx="411162" cy="639762"/>
                <a:chOff x="874712" y="1919287"/>
                <a:chExt cx="411162" cy="639762"/>
              </a:xfrm>
            </p:grpSpPr>
            <p:sp>
              <p:nvSpPr>
                <p:cNvPr id="821" name="Google Shape;821;p64"/>
                <p:cNvSpPr txBox="1"/>
                <p:nvPr/>
              </p:nvSpPr>
              <p:spPr>
                <a:xfrm>
                  <a:off x="942975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Font typeface="Times New Roman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22" name="Google Shape;822;p64"/>
                <p:cNvSpPr txBox="1"/>
                <p:nvPr/>
              </p:nvSpPr>
              <p:spPr>
                <a:xfrm>
                  <a:off x="874712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823" name="Google Shape;823;p64"/>
              <p:cNvGrpSpPr/>
              <p:nvPr/>
            </p:nvGrpSpPr>
            <p:grpSpPr>
              <a:xfrm>
                <a:off x="1285875" y="1919287"/>
                <a:ext cx="425450" cy="639762"/>
                <a:chOff x="1285875" y="1919287"/>
                <a:chExt cx="425450" cy="639762"/>
              </a:xfrm>
            </p:grpSpPr>
            <p:sp>
              <p:nvSpPr>
                <p:cNvPr id="824" name="Google Shape;824;p64"/>
                <p:cNvSpPr txBox="1"/>
                <p:nvPr/>
              </p:nvSpPr>
              <p:spPr>
                <a:xfrm>
                  <a:off x="1354137" y="1919287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Font typeface="Times New Roman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25" name="Google Shape;825;p64"/>
                <p:cNvSpPr txBox="1"/>
                <p:nvPr/>
              </p:nvSpPr>
              <p:spPr>
                <a:xfrm>
                  <a:off x="1285875" y="1919287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826" name="Google Shape;826;p64"/>
            <p:cNvSpPr txBox="1"/>
            <p:nvPr/>
          </p:nvSpPr>
          <p:spPr>
            <a:xfrm>
              <a:off x="-4762" y="-4762"/>
              <a:ext cx="1720850" cy="2568575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27" name="Google Shape;827;p64"/>
          <p:cNvGrpSpPr/>
          <p:nvPr/>
        </p:nvGrpSpPr>
        <p:grpSpPr>
          <a:xfrm>
            <a:off x="5715000" y="1905000"/>
            <a:ext cx="1295400" cy="914400"/>
            <a:chOff x="-4762" y="-4762"/>
            <a:chExt cx="1720850" cy="2568575"/>
          </a:xfrm>
        </p:grpSpPr>
        <p:grpSp>
          <p:nvGrpSpPr>
            <p:cNvPr id="828" name="Google Shape;828;p64"/>
            <p:cNvGrpSpPr/>
            <p:nvPr/>
          </p:nvGrpSpPr>
          <p:grpSpPr>
            <a:xfrm>
              <a:off x="0" y="0"/>
              <a:ext cx="1711325" cy="2559049"/>
              <a:chOff x="0" y="0"/>
              <a:chExt cx="1711325" cy="2559049"/>
            </a:xfrm>
          </p:grpSpPr>
          <p:grpSp>
            <p:nvGrpSpPr>
              <p:cNvPr id="829" name="Google Shape;829;p64"/>
              <p:cNvGrpSpPr/>
              <p:nvPr/>
            </p:nvGrpSpPr>
            <p:grpSpPr>
              <a:xfrm>
                <a:off x="0" y="0"/>
                <a:ext cx="463550" cy="639762"/>
                <a:chOff x="0" y="0"/>
                <a:chExt cx="463550" cy="639762"/>
              </a:xfrm>
            </p:grpSpPr>
            <p:sp>
              <p:nvSpPr>
                <p:cNvPr id="830" name="Google Shape;830;p64"/>
                <p:cNvSpPr txBox="1"/>
                <p:nvPr/>
              </p:nvSpPr>
              <p:spPr>
                <a:xfrm>
                  <a:off x="68262" y="0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31" name="Google Shape;831;p64"/>
                <p:cNvSpPr txBox="1"/>
                <p:nvPr/>
              </p:nvSpPr>
              <p:spPr>
                <a:xfrm>
                  <a:off x="0" y="0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832" name="Google Shape;832;p64"/>
              <p:cNvGrpSpPr/>
              <p:nvPr/>
            </p:nvGrpSpPr>
            <p:grpSpPr>
              <a:xfrm>
                <a:off x="463550" y="0"/>
                <a:ext cx="411162" cy="639762"/>
                <a:chOff x="463550" y="0"/>
                <a:chExt cx="411162" cy="639762"/>
              </a:xfrm>
            </p:grpSpPr>
            <p:sp>
              <p:nvSpPr>
                <p:cNvPr id="833" name="Google Shape;833;p64"/>
                <p:cNvSpPr txBox="1"/>
                <p:nvPr/>
              </p:nvSpPr>
              <p:spPr>
                <a:xfrm>
                  <a:off x="531812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12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34" name="Google Shape;834;p64"/>
                <p:cNvSpPr txBox="1"/>
                <p:nvPr/>
              </p:nvSpPr>
              <p:spPr>
                <a:xfrm>
                  <a:off x="463550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835" name="Google Shape;835;p64"/>
              <p:cNvGrpSpPr/>
              <p:nvPr/>
            </p:nvGrpSpPr>
            <p:grpSpPr>
              <a:xfrm>
                <a:off x="874712" y="0"/>
                <a:ext cx="411162" cy="639762"/>
                <a:chOff x="874712" y="0"/>
                <a:chExt cx="411162" cy="639762"/>
              </a:xfrm>
            </p:grpSpPr>
            <p:sp>
              <p:nvSpPr>
                <p:cNvPr id="836" name="Google Shape;836;p64"/>
                <p:cNvSpPr txBox="1"/>
                <p:nvPr/>
              </p:nvSpPr>
              <p:spPr>
                <a:xfrm>
                  <a:off x="942975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37" name="Google Shape;837;p64"/>
                <p:cNvSpPr txBox="1"/>
                <p:nvPr/>
              </p:nvSpPr>
              <p:spPr>
                <a:xfrm>
                  <a:off x="874712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838" name="Google Shape;838;p64"/>
              <p:cNvGrpSpPr/>
              <p:nvPr/>
            </p:nvGrpSpPr>
            <p:grpSpPr>
              <a:xfrm>
                <a:off x="1285875" y="0"/>
                <a:ext cx="425450" cy="639762"/>
                <a:chOff x="1285875" y="0"/>
                <a:chExt cx="425450" cy="639762"/>
              </a:xfrm>
            </p:grpSpPr>
            <p:sp>
              <p:nvSpPr>
                <p:cNvPr id="839" name="Google Shape;839;p64"/>
                <p:cNvSpPr txBox="1"/>
                <p:nvPr/>
              </p:nvSpPr>
              <p:spPr>
                <a:xfrm>
                  <a:off x="1354137" y="0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40" name="Google Shape;840;p64"/>
                <p:cNvSpPr txBox="1"/>
                <p:nvPr/>
              </p:nvSpPr>
              <p:spPr>
                <a:xfrm>
                  <a:off x="1285875" y="0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841" name="Google Shape;841;p64"/>
              <p:cNvGrpSpPr/>
              <p:nvPr/>
            </p:nvGrpSpPr>
            <p:grpSpPr>
              <a:xfrm>
                <a:off x="0" y="639762"/>
                <a:ext cx="463550" cy="639762"/>
                <a:chOff x="0" y="639762"/>
                <a:chExt cx="463550" cy="639762"/>
              </a:xfrm>
            </p:grpSpPr>
            <p:sp>
              <p:nvSpPr>
                <p:cNvPr id="842" name="Google Shape;842;p64"/>
                <p:cNvSpPr txBox="1"/>
                <p:nvPr/>
              </p:nvSpPr>
              <p:spPr>
                <a:xfrm>
                  <a:off x="68262" y="639762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43" name="Google Shape;843;p64"/>
                <p:cNvSpPr txBox="1"/>
                <p:nvPr/>
              </p:nvSpPr>
              <p:spPr>
                <a:xfrm>
                  <a:off x="0" y="639762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844" name="Google Shape;844;p64"/>
              <p:cNvGrpSpPr/>
              <p:nvPr/>
            </p:nvGrpSpPr>
            <p:grpSpPr>
              <a:xfrm>
                <a:off x="463550" y="639762"/>
                <a:ext cx="411162" cy="639762"/>
                <a:chOff x="463550" y="639762"/>
                <a:chExt cx="411162" cy="639762"/>
              </a:xfrm>
            </p:grpSpPr>
            <p:sp>
              <p:nvSpPr>
                <p:cNvPr id="845" name="Google Shape;845;p64"/>
                <p:cNvSpPr txBox="1"/>
                <p:nvPr/>
              </p:nvSpPr>
              <p:spPr>
                <a:xfrm>
                  <a:off x="531812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46" name="Google Shape;846;p64"/>
                <p:cNvSpPr txBox="1"/>
                <p:nvPr/>
              </p:nvSpPr>
              <p:spPr>
                <a:xfrm>
                  <a:off x="463550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847" name="Google Shape;847;p64"/>
              <p:cNvGrpSpPr/>
              <p:nvPr/>
            </p:nvGrpSpPr>
            <p:grpSpPr>
              <a:xfrm>
                <a:off x="874712" y="639762"/>
                <a:ext cx="411162" cy="639762"/>
                <a:chOff x="874712" y="639762"/>
                <a:chExt cx="411162" cy="639762"/>
              </a:xfrm>
            </p:grpSpPr>
            <p:sp>
              <p:nvSpPr>
                <p:cNvPr id="848" name="Google Shape;848;p64"/>
                <p:cNvSpPr txBox="1"/>
                <p:nvPr/>
              </p:nvSpPr>
              <p:spPr>
                <a:xfrm>
                  <a:off x="942975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49" name="Google Shape;849;p64"/>
                <p:cNvSpPr txBox="1"/>
                <p:nvPr/>
              </p:nvSpPr>
              <p:spPr>
                <a:xfrm>
                  <a:off x="874712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850" name="Google Shape;850;p64"/>
              <p:cNvGrpSpPr/>
              <p:nvPr/>
            </p:nvGrpSpPr>
            <p:grpSpPr>
              <a:xfrm>
                <a:off x="1285875" y="639762"/>
                <a:ext cx="425450" cy="639762"/>
                <a:chOff x="1285875" y="639762"/>
                <a:chExt cx="425450" cy="639762"/>
              </a:xfrm>
            </p:grpSpPr>
            <p:sp>
              <p:nvSpPr>
                <p:cNvPr id="851" name="Google Shape;851;p64"/>
                <p:cNvSpPr txBox="1"/>
                <p:nvPr/>
              </p:nvSpPr>
              <p:spPr>
                <a:xfrm>
                  <a:off x="1354137" y="639762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52" name="Google Shape;852;p64"/>
                <p:cNvSpPr txBox="1"/>
                <p:nvPr/>
              </p:nvSpPr>
              <p:spPr>
                <a:xfrm>
                  <a:off x="1285875" y="639762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853" name="Google Shape;853;p64"/>
              <p:cNvGrpSpPr/>
              <p:nvPr/>
            </p:nvGrpSpPr>
            <p:grpSpPr>
              <a:xfrm>
                <a:off x="0" y="1279525"/>
                <a:ext cx="463550" cy="639762"/>
                <a:chOff x="0" y="1279525"/>
                <a:chExt cx="463550" cy="639762"/>
              </a:xfrm>
            </p:grpSpPr>
            <p:sp>
              <p:nvSpPr>
                <p:cNvPr id="854" name="Google Shape;854;p64"/>
                <p:cNvSpPr txBox="1"/>
                <p:nvPr/>
              </p:nvSpPr>
              <p:spPr>
                <a:xfrm>
                  <a:off x="68262" y="1279525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55" name="Google Shape;855;p64"/>
                <p:cNvSpPr txBox="1"/>
                <p:nvPr/>
              </p:nvSpPr>
              <p:spPr>
                <a:xfrm>
                  <a:off x="0" y="1279525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856" name="Google Shape;856;p64"/>
              <p:cNvGrpSpPr/>
              <p:nvPr/>
            </p:nvGrpSpPr>
            <p:grpSpPr>
              <a:xfrm>
                <a:off x="463550" y="1279525"/>
                <a:ext cx="411162" cy="639762"/>
                <a:chOff x="463550" y="1279525"/>
                <a:chExt cx="411162" cy="639762"/>
              </a:xfrm>
            </p:grpSpPr>
            <p:sp>
              <p:nvSpPr>
                <p:cNvPr id="857" name="Google Shape;857;p64"/>
                <p:cNvSpPr txBox="1"/>
                <p:nvPr/>
              </p:nvSpPr>
              <p:spPr>
                <a:xfrm>
                  <a:off x="531812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58" name="Google Shape;858;p64"/>
                <p:cNvSpPr txBox="1"/>
                <p:nvPr/>
              </p:nvSpPr>
              <p:spPr>
                <a:xfrm>
                  <a:off x="463550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859" name="Google Shape;859;p64"/>
              <p:cNvGrpSpPr/>
              <p:nvPr/>
            </p:nvGrpSpPr>
            <p:grpSpPr>
              <a:xfrm>
                <a:off x="874712" y="1279525"/>
                <a:ext cx="411162" cy="639762"/>
                <a:chOff x="874712" y="1279525"/>
                <a:chExt cx="411162" cy="639762"/>
              </a:xfrm>
            </p:grpSpPr>
            <p:sp>
              <p:nvSpPr>
                <p:cNvPr id="860" name="Google Shape;860;p64"/>
                <p:cNvSpPr txBox="1"/>
                <p:nvPr/>
              </p:nvSpPr>
              <p:spPr>
                <a:xfrm>
                  <a:off x="942975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61" name="Google Shape;861;p64"/>
                <p:cNvSpPr txBox="1"/>
                <p:nvPr/>
              </p:nvSpPr>
              <p:spPr>
                <a:xfrm>
                  <a:off x="874712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862" name="Google Shape;862;p64"/>
              <p:cNvGrpSpPr/>
              <p:nvPr/>
            </p:nvGrpSpPr>
            <p:grpSpPr>
              <a:xfrm>
                <a:off x="1285875" y="1279525"/>
                <a:ext cx="425450" cy="639762"/>
                <a:chOff x="1285875" y="1279525"/>
                <a:chExt cx="425450" cy="639762"/>
              </a:xfrm>
            </p:grpSpPr>
            <p:sp>
              <p:nvSpPr>
                <p:cNvPr id="863" name="Google Shape;863;p64"/>
                <p:cNvSpPr txBox="1"/>
                <p:nvPr/>
              </p:nvSpPr>
              <p:spPr>
                <a:xfrm>
                  <a:off x="1354137" y="1279525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64" name="Google Shape;864;p64"/>
                <p:cNvSpPr txBox="1"/>
                <p:nvPr/>
              </p:nvSpPr>
              <p:spPr>
                <a:xfrm>
                  <a:off x="1285875" y="1279525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865" name="Google Shape;865;p64"/>
              <p:cNvGrpSpPr/>
              <p:nvPr/>
            </p:nvGrpSpPr>
            <p:grpSpPr>
              <a:xfrm>
                <a:off x="0" y="1919287"/>
                <a:ext cx="463550" cy="639762"/>
                <a:chOff x="0" y="1919287"/>
                <a:chExt cx="463550" cy="639762"/>
              </a:xfrm>
            </p:grpSpPr>
            <p:sp>
              <p:nvSpPr>
                <p:cNvPr id="866" name="Google Shape;866;p64"/>
                <p:cNvSpPr txBox="1"/>
                <p:nvPr/>
              </p:nvSpPr>
              <p:spPr>
                <a:xfrm>
                  <a:off x="68262" y="1919287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67" name="Google Shape;867;p64"/>
                <p:cNvSpPr txBox="1"/>
                <p:nvPr/>
              </p:nvSpPr>
              <p:spPr>
                <a:xfrm>
                  <a:off x="0" y="1919287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868" name="Google Shape;868;p64"/>
              <p:cNvGrpSpPr/>
              <p:nvPr/>
            </p:nvGrpSpPr>
            <p:grpSpPr>
              <a:xfrm>
                <a:off x="463550" y="1919287"/>
                <a:ext cx="411162" cy="639762"/>
                <a:chOff x="463550" y="1919287"/>
                <a:chExt cx="411162" cy="639762"/>
              </a:xfrm>
            </p:grpSpPr>
            <p:sp>
              <p:nvSpPr>
                <p:cNvPr id="869" name="Google Shape;869;p64"/>
                <p:cNvSpPr txBox="1"/>
                <p:nvPr/>
              </p:nvSpPr>
              <p:spPr>
                <a:xfrm>
                  <a:off x="531812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70" name="Google Shape;870;p64"/>
                <p:cNvSpPr txBox="1"/>
                <p:nvPr/>
              </p:nvSpPr>
              <p:spPr>
                <a:xfrm>
                  <a:off x="463550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871" name="Google Shape;871;p64"/>
              <p:cNvGrpSpPr/>
              <p:nvPr/>
            </p:nvGrpSpPr>
            <p:grpSpPr>
              <a:xfrm>
                <a:off x="874712" y="1919287"/>
                <a:ext cx="411162" cy="639762"/>
                <a:chOff x="874712" y="1919287"/>
                <a:chExt cx="411162" cy="639762"/>
              </a:xfrm>
            </p:grpSpPr>
            <p:sp>
              <p:nvSpPr>
                <p:cNvPr id="872" name="Google Shape;872;p64"/>
                <p:cNvSpPr txBox="1"/>
                <p:nvPr/>
              </p:nvSpPr>
              <p:spPr>
                <a:xfrm>
                  <a:off x="942975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73" name="Google Shape;873;p64"/>
                <p:cNvSpPr txBox="1"/>
                <p:nvPr/>
              </p:nvSpPr>
              <p:spPr>
                <a:xfrm>
                  <a:off x="874712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874" name="Google Shape;874;p64"/>
              <p:cNvGrpSpPr/>
              <p:nvPr/>
            </p:nvGrpSpPr>
            <p:grpSpPr>
              <a:xfrm>
                <a:off x="1285875" y="1919287"/>
                <a:ext cx="425450" cy="639762"/>
                <a:chOff x="1285875" y="1919287"/>
                <a:chExt cx="425450" cy="639762"/>
              </a:xfrm>
            </p:grpSpPr>
            <p:sp>
              <p:nvSpPr>
                <p:cNvPr id="875" name="Google Shape;875;p64"/>
                <p:cNvSpPr txBox="1"/>
                <p:nvPr/>
              </p:nvSpPr>
              <p:spPr>
                <a:xfrm>
                  <a:off x="1354137" y="1919287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76" name="Google Shape;876;p64"/>
                <p:cNvSpPr txBox="1"/>
                <p:nvPr/>
              </p:nvSpPr>
              <p:spPr>
                <a:xfrm>
                  <a:off x="1285875" y="1919287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877" name="Google Shape;877;p64"/>
            <p:cNvSpPr txBox="1"/>
            <p:nvPr/>
          </p:nvSpPr>
          <p:spPr>
            <a:xfrm>
              <a:off x="-4762" y="-4762"/>
              <a:ext cx="1720850" cy="2568575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78" name="Google Shape;878;p64"/>
          <p:cNvGrpSpPr/>
          <p:nvPr/>
        </p:nvGrpSpPr>
        <p:grpSpPr>
          <a:xfrm>
            <a:off x="228600" y="4343400"/>
            <a:ext cx="1219200" cy="1066800"/>
            <a:chOff x="-4762" y="-4762"/>
            <a:chExt cx="1720850" cy="2568575"/>
          </a:xfrm>
        </p:grpSpPr>
        <p:grpSp>
          <p:nvGrpSpPr>
            <p:cNvPr id="879" name="Google Shape;879;p64"/>
            <p:cNvGrpSpPr/>
            <p:nvPr/>
          </p:nvGrpSpPr>
          <p:grpSpPr>
            <a:xfrm>
              <a:off x="0" y="0"/>
              <a:ext cx="1711325" cy="2559049"/>
              <a:chOff x="0" y="0"/>
              <a:chExt cx="1711325" cy="2559049"/>
            </a:xfrm>
          </p:grpSpPr>
          <p:grpSp>
            <p:nvGrpSpPr>
              <p:cNvPr id="880" name="Google Shape;880;p64"/>
              <p:cNvGrpSpPr/>
              <p:nvPr/>
            </p:nvGrpSpPr>
            <p:grpSpPr>
              <a:xfrm>
                <a:off x="0" y="0"/>
                <a:ext cx="463550" cy="639762"/>
                <a:chOff x="0" y="0"/>
                <a:chExt cx="463550" cy="639762"/>
              </a:xfrm>
            </p:grpSpPr>
            <p:sp>
              <p:nvSpPr>
                <p:cNvPr id="881" name="Google Shape;881;p64"/>
                <p:cNvSpPr txBox="1"/>
                <p:nvPr/>
              </p:nvSpPr>
              <p:spPr>
                <a:xfrm>
                  <a:off x="68262" y="0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12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1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82" name="Google Shape;882;p64"/>
                <p:cNvSpPr txBox="1"/>
                <p:nvPr/>
              </p:nvSpPr>
              <p:spPr>
                <a:xfrm>
                  <a:off x="0" y="0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883" name="Google Shape;883;p64"/>
              <p:cNvGrpSpPr/>
              <p:nvPr/>
            </p:nvGrpSpPr>
            <p:grpSpPr>
              <a:xfrm>
                <a:off x="463550" y="0"/>
                <a:ext cx="411162" cy="639762"/>
                <a:chOff x="463550" y="0"/>
                <a:chExt cx="411162" cy="639762"/>
              </a:xfrm>
            </p:grpSpPr>
            <p:sp>
              <p:nvSpPr>
                <p:cNvPr id="884" name="Google Shape;884;p64"/>
                <p:cNvSpPr txBox="1"/>
                <p:nvPr/>
              </p:nvSpPr>
              <p:spPr>
                <a:xfrm>
                  <a:off x="531812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85" name="Google Shape;885;p64"/>
                <p:cNvSpPr txBox="1"/>
                <p:nvPr/>
              </p:nvSpPr>
              <p:spPr>
                <a:xfrm>
                  <a:off x="463550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886" name="Google Shape;886;p64"/>
              <p:cNvGrpSpPr/>
              <p:nvPr/>
            </p:nvGrpSpPr>
            <p:grpSpPr>
              <a:xfrm>
                <a:off x="874712" y="0"/>
                <a:ext cx="411162" cy="639762"/>
                <a:chOff x="874712" y="0"/>
                <a:chExt cx="411162" cy="639762"/>
              </a:xfrm>
            </p:grpSpPr>
            <p:sp>
              <p:nvSpPr>
                <p:cNvPr id="887" name="Google Shape;887;p64"/>
                <p:cNvSpPr txBox="1"/>
                <p:nvPr/>
              </p:nvSpPr>
              <p:spPr>
                <a:xfrm>
                  <a:off x="942975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88" name="Google Shape;888;p64"/>
                <p:cNvSpPr txBox="1"/>
                <p:nvPr/>
              </p:nvSpPr>
              <p:spPr>
                <a:xfrm>
                  <a:off x="874712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889" name="Google Shape;889;p64"/>
              <p:cNvGrpSpPr/>
              <p:nvPr/>
            </p:nvGrpSpPr>
            <p:grpSpPr>
              <a:xfrm>
                <a:off x="1285875" y="0"/>
                <a:ext cx="425450" cy="639762"/>
                <a:chOff x="1285875" y="0"/>
                <a:chExt cx="425450" cy="639762"/>
              </a:xfrm>
            </p:grpSpPr>
            <p:sp>
              <p:nvSpPr>
                <p:cNvPr id="890" name="Google Shape;890;p64"/>
                <p:cNvSpPr txBox="1"/>
                <p:nvPr/>
              </p:nvSpPr>
              <p:spPr>
                <a:xfrm>
                  <a:off x="1354137" y="0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91" name="Google Shape;891;p64"/>
                <p:cNvSpPr txBox="1"/>
                <p:nvPr/>
              </p:nvSpPr>
              <p:spPr>
                <a:xfrm>
                  <a:off x="1285875" y="0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892" name="Google Shape;892;p64"/>
              <p:cNvGrpSpPr/>
              <p:nvPr/>
            </p:nvGrpSpPr>
            <p:grpSpPr>
              <a:xfrm>
                <a:off x="0" y="639762"/>
                <a:ext cx="463550" cy="639762"/>
                <a:chOff x="0" y="639762"/>
                <a:chExt cx="463550" cy="639762"/>
              </a:xfrm>
            </p:grpSpPr>
            <p:sp>
              <p:nvSpPr>
                <p:cNvPr id="893" name="Google Shape;893;p64"/>
                <p:cNvSpPr txBox="1"/>
                <p:nvPr/>
              </p:nvSpPr>
              <p:spPr>
                <a:xfrm>
                  <a:off x="68262" y="639762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94" name="Google Shape;894;p64"/>
                <p:cNvSpPr txBox="1"/>
                <p:nvPr/>
              </p:nvSpPr>
              <p:spPr>
                <a:xfrm>
                  <a:off x="0" y="639762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895" name="Google Shape;895;p64"/>
              <p:cNvGrpSpPr/>
              <p:nvPr/>
            </p:nvGrpSpPr>
            <p:grpSpPr>
              <a:xfrm>
                <a:off x="463550" y="639762"/>
                <a:ext cx="411162" cy="639762"/>
                <a:chOff x="463550" y="639762"/>
                <a:chExt cx="411162" cy="639762"/>
              </a:xfrm>
            </p:grpSpPr>
            <p:sp>
              <p:nvSpPr>
                <p:cNvPr id="896" name="Google Shape;896;p64"/>
                <p:cNvSpPr txBox="1"/>
                <p:nvPr/>
              </p:nvSpPr>
              <p:spPr>
                <a:xfrm>
                  <a:off x="531812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97" name="Google Shape;897;p64"/>
                <p:cNvSpPr txBox="1"/>
                <p:nvPr/>
              </p:nvSpPr>
              <p:spPr>
                <a:xfrm>
                  <a:off x="463550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898" name="Google Shape;898;p64"/>
              <p:cNvGrpSpPr/>
              <p:nvPr/>
            </p:nvGrpSpPr>
            <p:grpSpPr>
              <a:xfrm>
                <a:off x="874712" y="639762"/>
                <a:ext cx="411162" cy="639762"/>
                <a:chOff x="874712" y="639762"/>
                <a:chExt cx="411162" cy="639762"/>
              </a:xfrm>
            </p:grpSpPr>
            <p:sp>
              <p:nvSpPr>
                <p:cNvPr id="899" name="Google Shape;899;p64"/>
                <p:cNvSpPr txBox="1"/>
                <p:nvPr/>
              </p:nvSpPr>
              <p:spPr>
                <a:xfrm>
                  <a:off x="942975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12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1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00" name="Google Shape;900;p64"/>
                <p:cNvSpPr txBox="1"/>
                <p:nvPr/>
              </p:nvSpPr>
              <p:spPr>
                <a:xfrm>
                  <a:off x="874712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901" name="Google Shape;901;p64"/>
              <p:cNvGrpSpPr/>
              <p:nvPr/>
            </p:nvGrpSpPr>
            <p:grpSpPr>
              <a:xfrm>
                <a:off x="1285875" y="639762"/>
                <a:ext cx="425450" cy="639762"/>
                <a:chOff x="1285875" y="639762"/>
                <a:chExt cx="425450" cy="639762"/>
              </a:xfrm>
            </p:grpSpPr>
            <p:sp>
              <p:nvSpPr>
                <p:cNvPr id="902" name="Google Shape;902;p64"/>
                <p:cNvSpPr txBox="1"/>
                <p:nvPr/>
              </p:nvSpPr>
              <p:spPr>
                <a:xfrm>
                  <a:off x="1354137" y="639762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Font typeface="Times New Roman"/>
                    <a:buNone/>
                  </a:pPr>
                  <a:endPara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03" name="Google Shape;903;p64"/>
                <p:cNvSpPr txBox="1"/>
                <p:nvPr/>
              </p:nvSpPr>
              <p:spPr>
                <a:xfrm>
                  <a:off x="1285875" y="639762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904" name="Google Shape;904;p64"/>
              <p:cNvGrpSpPr/>
              <p:nvPr/>
            </p:nvGrpSpPr>
            <p:grpSpPr>
              <a:xfrm>
                <a:off x="0" y="1279525"/>
                <a:ext cx="463550" cy="639762"/>
                <a:chOff x="0" y="1279525"/>
                <a:chExt cx="463550" cy="639762"/>
              </a:xfrm>
            </p:grpSpPr>
            <p:sp>
              <p:nvSpPr>
                <p:cNvPr id="905" name="Google Shape;905;p64"/>
                <p:cNvSpPr txBox="1"/>
                <p:nvPr/>
              </p:nvSpPr>
              <p:spPr>
                <a:xfrm>
                  <a:off x="68262" y="1279525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•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06" name="Google Shape;906;p64"/>
                <p:cNvSpPr txBox="1"/>
                <p:nvPr/>
              </p:nvSpPr>
              <p:spPr>
                <a:xfrm>
                  <a:off x="0" y="1279525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907" name="Google Shape;907;p64"/>
              <p:cNvGrpSpPr/>
              <p:nvPr/>
            </p:nvGrpSpPr>
            <p:grpSpPr>
              <a:xfrm>
                <a:off x="463550" y="1279525"/>
                <a:ext cx="411162" cy="639762"/>
                <a:chOff x="463550" y="1279525"/>
                <a:chExt cx="411162" cy="639762"/>
              </a:xfrm>
            </p:grpSpPr>
            <p:sp>
              <p:nvSpPr>
                <p:cNvPr id="908" name="Google Shape;908;p64"/>
                <p:cNvSpPr txBox="1"/>
                <p:nvPr/>
              </p:nvSpPr>
              <p:spPr>
                <a:xfrm>
                  <a:off x="531812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12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1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09" name="Google Shape;909;p64"/>
                <p:cNvSpPr txBox="1"/>
                <p:nvPr/>
              </p:nvSpPr>
              <p:spPr>
                <a:xfrm>
                  <a:off x="463550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910" name="Google Shape;910;p64"/>
              <p:cNvGrpSpPr/>
              <p:nvPr/>
            </p:nvGrpSpPr>
            <p:grpSpPr>
              <a:xfrm>
                <a:off x="874712" y="1279525"/>
                <a:ext cx="411162" cy="639762"/>
                <a:chOff x="874712" y="1279525"/>
                <a:chExt cx="411162" cy="639762"/>
              </a:xfrm>
            </p:grpSpPr>
            <p:sp>
              <p:nvSpPr>
                <p:cNvPr id="911" name="Google Shape;911;p64"/>
                <p:cNvSpPr txBox="1"/>
                <p:nvPr/>
              </p:nvSpPr>
              <p:spPr>
                <a:xfrm>
                  <a:off x="942975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12" name="Google Shape;912;p64"/>
                <p:cNvSpPr txBox="1"/>
                <p:nvPr/>
              </p:nvSpPr>
              <p:spPr>
                <a:xfrm>
                  <a:off x="874712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913" name="Google Shape;913;p64"/>
              <p:cNvGrpSpPr/>
              <p:nvPr/>
            </p:nvGrpSpPr>
            <p:grpSpPr>
              <a:xfrm>
                <a:off x="1285875" y="1279525"/>
                <a:ext cx="425450" cy="639762"/>
                <a:chOff x="1285875" y="1279525"/>
                <a:chExt cx="425450" cy="639762"/>
              </a:xfrm>
            </p:grpSpPr>
            <p:sp>
              <p:nvSpPr>
                <p:cNvPr id="914" name="Google Shape;914;p64"/>
                <p:cNvSpPr txBox="1"/>
                <p:nvPr/>
              </p:nvSpPr>
              <p:spPr>
                <a:xfrm>
                  <a:off x="1354137" y="1279525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15" name="Google Shape;915;p64"/>
                <p:cNvSpPr txBox="1"/>
                <p:nvPr/>
              </p:nvSpPr>
              <p:spPr>
                <a:xfrm>
                  <a:off x="1285875" y="1279525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916" name="Google Shape;916;p64"/>
              <p:cNvGrpSpPr/>
              <p:nvPr/>
            </p:nvGrpSpPr>
            <p:grpSpPr>
              <a:xfrm>
                <a:off x="0" y="1919287"/>
                <a:ext cx="463550" cy="639762"/>
                <a:chOff x="0" y="1919287"/>
                <a:chExt cx="463550" cy="639762"/>
              </a:xfrm>
            </p:grpSpPr>
            <p:sp>
              <p:nvSpPr>
                <p:cNvPr id="917" name="Google Shape;917;p64"/>
                <p:cNvSpPr txBox="1"/>
                <p:nvPr/>
              </p:nvSpPr>
              <p:spPr>
                <a:xfrm>
                  <a:off x="68262" y="1919287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Font typeface="Times New Roman"/>
                    <a:buNone/>
                  </a:pPr>
                  <a:endPara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18" name="Google Shape;918;p64"/>
                <p:cNvSpPr txBox="1"/>
                <p:nvPr/>
              </p:nvSpPr>
              <p:spPr>
                <a:xfrm>
                  <a:off x="0" y="1919287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919" name="Google Shape;919;p64"/>
              <p:cNvGrpSpPr/>
              <p:nvPr/>
            </p:nvGrpSpPr>
            <p:grpSpPr>
              <a:xfrm>
                <a:off x="463550" y="1919287"/>
                <a:ext cx="411162" cy="639762"/>
                <a:chOff x="463550" y="1919287"/>
                <a:chExt cx="411162" cy="639762"/>
              </a:xfrm>
            </p:grpSpPr>
            <p:sp>
              <p:nvSpPr>
                <p:cNvPr id="920" name="Google Shape;920;p64"/>
                <p:cNvSpPr txBox="1"/>
                <p:nvPr/>
              </p:nvSpPr>
              <p:spPr>
                <a:xfrm>
                  <a:off x="531812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Font typeface="Times New Roman"/>
                    <a:buNone/>
                  </a:pPr>
                  <a:endParaRPr sz="1200" b="1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1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21" name="Google Shape;921;p64"/>
                <p:cNvSpPr txBox="1"/>
                <p:nvPr/>
              </p:nvSpPr>
              <p:spPr>
                <a:xfrm>
                  <a:off x="463550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922" name="Google Shape;922;p64"/>
              <p:cNvGrpSpPr/>
              <p:nvPr/>
            </p:nvGrpSpPr>
            <p:grpSpPr>
              <a:xfrm>
                <a:off x="874712" y="1919287"/>
                <a:ext cx="411162" cy="639762"/>
                <a:chOff x="874712" y="1919287"/>
                <a:chExt cx="411162" cy="639762"/>
              </a:xfrm>
            </p:grpSpPr>
            <p:sp>
              <p:nvSpPr>
                <p:cNvPr id="923" name="Google Shape;923;p64"/>
                <p:cNvSpPr txBox="1"/>
                <p:nvPr/>
              </p:nvSpPr>
              <p:spPr>
                <a:xfrm>
                  <a:off x="942975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Font typeface="Times New Roman"/>
                    <a:buNone/>
                  </a:pPr>
                  <a:endParaRPr sz="1200" b="1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1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24" name="Google Shape;924;p64"/>
                <p:cNvSpPr txBox="1"/>
                <p:nvPr/>
              </p:nvSpPr>
              <p:spPr>
                <a:xfrm>
                  <a:off x="874712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925" name="Google Shape;925;p64"/>
              <p:cNvGrpSpPr/>
              <p:nvPr/>
            </p:nvGrpSpPr>
            <p:grpSpPr>
              <a:xfrm>
                <a:off x="1285875" y="1919287"/>
                <a:ext cx="425450" cy="639762"/>
                <a:chOff x="1285875" y="1919287"/>
                <a:chExt cx="425450" cy="639762"/>
              </a:xfrm>
            </p:grpSpPr>
            <p:sp>
              <p:nvSpPr>
                <p:cNvPr id="926" name="Google Shape;926;p64"/>
                <p:cNvSpPr txBox="1"/>
                <p:nvPr/>
              </p:nvSpPr>
              <p:spPr>
                <a:xfrm>
                  <a:off x="1354137" y="1919287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Font typeface="Times New Roman"/>
                    <a:buNone/>
                  </a:pPr>
                  <a:endParaRPr sz="1200" b="1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1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27" name="Google Shape;927;p64"/>
                <p:cNvSpPr txBox="1"/>
                <p:nvPr/>
              </p:nvSpPr>
              <p:spPr>
                <a:xfrm>
                  <a:off x="1285875" y="1919287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928" name="Google Shape;928;p64"/>
            <p:cNvSpPr txBox="1"/>
            <p:nvPr/>
          </p:nvSpPr>
          <p:spPr>
            <a:xfrm>
              <a:off x="-4762" y="-4762"/>
              <a:ext cx="1720850" cy="2568575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29" name="Google Shape;929;p64"/>
          <p:cNvSpPr txBox="1">
            <a:spLocks noGrp="1"/>
          </p:cNvSpPr>
          <p:nvPr>
            <p:ph type="title" idx="4294967295"/>
          </p:nvPr>
        </p:nvSpPr>
        <p:spPr>
          <a:xfrm>
            <a:off x="0" y="685800"/>
            <a:ext cx="8534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Queens Problem- Tree Formation</a:t>
            </a:r>
            <a:endParaRPr/>
          </a:p>
        </p:txBody>
      </p:sp>
      <p:cxnSp>
        <p:nvCxnSpPr>
          <p:cNvPr id="930" name="Google Shape;930;p64"/>
          <p:cNvCxnSpPr/>
          <p:nvPr/>
        </p:nvCxnSpPr>
        <p:spPr>
          <a:xfrm flipH="1">
            <a:off x="609600" y="2819400"/>
            <a:ext cx="2286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31" name="Google Shape;931;p64"/>
          <p:cNvCxnSpPr/>
          <p:nvPr/>
        </p:nvCxnSpPr>
        <p:spPr>
          <a:xfrm>
            <a:off x="609600" y="4114800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32" name="Google Shape;932;p64"/>
          <p:cNvCxnSpPr/>
          <p:nvPr/>
        </p:nvCxnSpPr>
        <p:spPr>
          <a:xfrm>
            <a:off x="1295400" y="2819400"/>
            <a:ext cx="13716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33" name="Google Shape;933;p64"/>
          <p:cNvCxnSpPr/>
          <p:nvPr/>
        </p:nvCxnSpPr>
        <p:spPr>
          <a:xfrm>
            <a:off x="2819400" y="41148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34" name="Google Shape;934;p64"/>
          <p:cNvCxnSpPr/>
          <p:nvPr/>
        </p:nvCxnSpPr>
        <p:spPr>
          <a:xfrm>
            <a:off x="2971800" y="5334000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grpSp>
        <p:nvGrpSpPr>
          <p:cNvPr id="935" name="Google Shape;935;p64"/>
          <p:cNvGrpSpPr/>
          <p:nvPr/>
        </p:nvGrpSpPr>
        <p:grpSpPr>
          <a:xfrm>
            <a:off x="2819400" y="1828800"/>
            <a:ext cx="1219200" cy="914400"/>
            <a:chOff x="-4762" y="-4762"/>
            <a:chExt cx="1720850" cy="2568575"/>
          </a:xfrm>
        </p:grpSpPr>
        <p:grpSp>
          <p:nvGrpSpPr>
            <p:cNvPr id="936" name="Google Shape;936;p64"/>
            <p:cNvGrpSpPr/>
            <p:nvPr/>
          </p:nvGrpSpPr>
          <p:grpSpPr>
            <a:xfrm>
              <a:off x="0" y="0"/>
              <a:ext cx="1711325" cy="2559049"/>
              <a:chOff x="0" y="0"/>
              <a:chExt cx="1711325" cy="2559049"/>
            </a:xfrm>
          </p:grpSpPr>
          <p:grpSp>
            <p:nvGrpSpPr>
              <p:cNvPr id="937" name="Google Shape;937;p64"/>
              <p:cNvGrpSpPr/>
              <p:nvPr/>
            </p:nvGrpSpPr>
            <p:grpSpPr>
              <a:xfrm>
                <a:off x="0" y="0"/>
                <a:ext cx="463550" cy="639762"/>
                <a:chOff x="0" y="0"/>
                <a:chExt cx="463550" cy="639762"/>
              </a:xfrm>
            </p:grpSpPr>
            <p:sp>
              <p:nvSpPr>
                <p:cNvPr id="938" name="Google Shape;938;p64"/>
                <p:cNvSpPr txBox="1"/>
                <p:nvPr/>
              </p:nvSpPr>
              <p:spPr>
                <a:xfrm>
                  <a:off x="68262" y="0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39" name="Google Shape;939;p64"/>
                <p:cNvSpPr txBox="1"/>
                <p:nvPr/>
              </p:nvSpPr>
              <p:spPr>
                <a:xfrm>
                  <a:off x="0" y="0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940" name="Google Shape;940;p64"/>
              <p:cNvGrpSpPr/>
              <p:nvPr/>
            </p:nvGrpSpPr>
            <p:grpSpPr>
              <a:xfrm>
                <a:off x="463550" y="0"/>
                <a:ext cx="411162" cy="639762"/>
                <a:chOff x="463550" y="0"/>
                <a:chExt cx="411162" cy="639762"/>
              </a:xfrm>
            </p:grpSpPr>
            <p:sp>
              <p:nvSpPr>
                <p:cNvPr id="941" name="Google Shape;941;p64"/>
                <p:cNvSpPr txBox="1"/>
                <p:nvPr/>
              </p:nvSpPr>
              <p:spPr>
                <a:xfrm>
                  <a:off x="531812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42" name="Google Shape;942;p64"/>
                <p:cNvSpPr txBox="1"/>
                <p:nvPr/>
              </p:nvSpPr>
              <p:spPr>
                <a:xfrm>
                  <a:off x="463550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943" name="Google Shape;943;p64"/>
              <p:cNvGrpSpPr/>
              <p:nvPr/>
            </p:nvGrpSpPr>
            <p:grpSpPr>
              <a:xfrm>
                <a:off x="874712" y="0"/>
                <a:ext cx="411162" cy="639762"/>
                <a:chOff x="874712" y="0"/>
                <a:chExt cx="411162" cy="639762"/>
              </a:xfrm>
            </p:grpSpPr>
            <p:sp>
              <p:nvSpPr>
                <p:cNvPr id="944" name="Google Shape;944;p64"/>
                <p:cNvSpPr txBox="1"/>
                <p:nvPr/>
              </p:nvSpPr>
              <p:spPr>
                <a:xfrm>
                  <a:off x="942975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45" name="Google Shape;945;p64"/>
                <p:cNvSpPr txBox="1"/>
                <p:nvPr/>
              </p:nvSpPr>
              <p:spPr>
                <a:xfrm>
                  <a:off x="874712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946" name="Google Shape;946;p64"/>
              <p:cNvGrpSpPr/>
              <p:nvPr/>
            </p:nvGrpSpPr>
            <p:grpSpPr>
              <a:xfrm>
                <a:off x="1285875" y="0"/>
                <a:ext cx="425450" cy="639762"/>
                <a:chOff x="1285875" y="0"/>
                <a:chExt cx="425450" cy="639762"/>
              </a:xfrm>
            </p:grpSpPr>
            <p:sp>
              <p:nvSpPr>
                <p:cNvPr id="947" name="Google Shape;947;p64"/>
                <p:cNvSpPr txBox="1"/>
                <p:nvPr/>
              </p:nvSpPr>
              <p:spPr>
                <a:xfrm>
                  <a:off x="1354137" y="0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48" name="Google Shape;948;p64"/>
                <p:cNvSpPr txBox="1"/>
                <p:nvPr/>
              </p:nvSpPr>
              <p:spPr>
                <a:xfrm>
                  <a:off x="1285875" y="0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949" name="Google Shape;949;p64"/>
              <p:cNvGrpSpPr/>
              <p:nvPr/>
            </p:nvGrpSpPr>
            <p:grpSpPr>
              <a:xfrm>
                <a:off x="0" y="639762"/>
                <a:ext cx="463550" cy="639762"/>
                <a:chOff x="0" y="639762"/>
                <a:chExt cx="463550" cy="639762"/>
              </a:xfrm>
            </p:grpSpPr>
            <p:sp>
              <p:nvSpPr>
                <p:cNvPr id="950" name="Google Shape;950;p64"/>
                <p:cNvSpPr txBox="1"/>
                <p:nvPr/>
              </p:nvSpPr>
              <p:spPr>
                <a:xfrm>
                  <a:off x="68262" y="639762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51" name="Google Shape;951;p64"/>
                <p:cNvSpPr txBox="1"/>
                <p:nvPr/>
              </p:nvSpPr>
              <p:spPr>
                <a:xfrm>
                  <a:off x="0" y="639762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952" name="Google Shape;952;p64"/>
              <p:cNvGrpSpPr/>
              <p:nvPr/>
            </p:nvGrpSpPr>
            <p:grpSpPr>
              <a:xfrm>
                <a:off x="463550" y="639762"/>
                <a:ext cx="411162" cy="639762"/>
                <a:chOff x="463550" y="639762"/>
                <a:chExt cx="411162" cy="639762"/>
              </a:xfrm>
            </p:grpSpPr>
            <p:sp>
              <p:nvSpPr>
                <p:cNvPr id="953" name="Google Shape;953;p64"/>
                <p:cNvSpPr txBox="1"/>
                <p:nvPr/>
              </p:nvSpPr>
              <p:spPr>
                <a:xfrm>
                  <a:off x="531812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54" name="Google Shape;954;p64"/>
                <p:cNvSpPr txBox="1"/>
                <p:nvPr/>
              </p:nvSpPr>
              <p:spPr>
                <a:xfrm>
                  <a:off x="463550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955" name="Google Shape;955;p64"/>
              <p:cNvGrpSpPr/>
              <p:nvPr/>
            </p:nvGrpSpPr>
            <p:grpSpPr>
              <a:xfrm>
                <a:off x="874712" y="639762"/>
                <a:ext cx="411162" cy="639762"/>
                <a:chOff x="874712" y="639762"/>
                <a:chExt cx="411162" cy="639762"/>
              </a:xfrm>
            </p:grpSpPr>
            <p:sp>
              <p:nvSpPr>
                <p:cNvPr id="956" name="Google Shape;956;p64"/>
                <p:cNvSpPr txBox="1"/>
                <p:nvPr/>
              </p:nvSpPr>
              <p:spPr>
                <a:xfrm>
                  <a:off x="942975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57" name="Google Shape;957;p64"/>
                <p:cNvSpPr txBox="1"/>
                <p:nvPr/>
              </p:nvSpPr>
              <p:spPr>
                <a:xfrm>
                  <a:off x="874712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958" name="Google Shape;958;p64"/>
              <p:cNvGrpSpPr/>
              <p:nvPr/>
            </p:nvGrpSpPr>
            <p:grpSpPr>
              <a:xfrm>
                <a:off x="1285875" y="639762"/>
                <a:ext cx="425450" cy="639762"/>
                <a:chOff x="1285875" y="639762"/>
                <a:chExt cx="425450" cy="639762"/>
              </a:xfrm>
            </p:grpSpPr>
            <p:sp>
              <p:nvSpPr>
                <p:cNvPr id="959" name="Google Shape;959;p64"/>
                <p:cNvSpPr txBox="1"/>
                <p:nvPr/>
              </p:nvSpPr>
              <p:spPr>
                <a:xfrm>
                  <a:off x="1354137" y="639762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60" name="Google Shape;960;p64"/>
                <p:cNvSpPr txBox="1"/>
                <p:nvPr/>
              </p:nvSpPr>
              <p:spPr>
                <a:xfrm>
                  <a:off x="1285875" y="639762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961" name="Google Shape;961;p64"/>
              <p:cNvGrpSpPr/>
              <p:nvPr/>
            </p:nvGrpSpPr>
            <p:grpSpPr>
              <a:xfrm>
                <a:off x="0" y="1279525"/>
                <a:ext cx="463550" cy="639762"/>
                <a:chOff x="0" y="1279525"/>
                <a:chExt cx="463550" cy="639762"/>
              </a:xfrm>
            </p:grpSpPr>
            <p:sp>
              <p:nvSpPr>
                <p:cNvPr id="962" name="Google Shape;962;p64"/>
                <p:cNvSpPr txBox="1"/>
                <p:nvPr/>
              </p:nvSpPr>
              <p:spPr>
                <a:xfrm>
                  <a:off x="68262" y="1279525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63" name="Google Shape;963;p64"/>
                <p:cNvSpPr txBox="1"/>
                <p:nvPr/>
              </p:nvSpPr>
              <p:spPr>
                <a:xfrm>
                  <a:off x="0" y="1279525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964" name="Google Shape;964;p64"/>
              <p:cNvGrpSpPr/>
              <p:nvPr/>
            </p:nvGrpSpPr>
            <p:grpSpPr>
              <a:xfrm>
                <a:off x="463550" y="1279525"/>
                <a:ext cx="411162" cy="639762"/>
                <a:chOff x="463550" y="1279525"/>
                <a:chExt cx="411162" cy="639762"/>
              </a:xfrm>
            </p:grpSpPr>
            <p:sp>
              <p:nvSpPr>
                <p:cNvPr id="965" name="Google Shape;965;p64"/>
                <p:cNvSpPr txBox="1"/>
                <p:nvPr/>
              </p:nvSpPr>
              <p:spPr>
                <a:xfrm>
                  <a:off x="531812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66" name="Google Shape;966;p64"/>
                <p:cNvSpPr txBox="1"/>
                <p:nvPr/>
              </p:nvSpPr>
              <p:spPr>
                <a:xfrm>
                  <a:off x="463550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967" name="Google Shape;967;p64"/>
              <p:cNvGrpSpPr/>
              <p:nvPr/>
            </p:nvGrpSpPr>
            <p:grpSpPr>
              <a:xfrm>
                <a:off x="874712" y="1279525"/>
                <a:ext cx="411162" cy="639762"/>
                <a:chOff x="874712" y="1279525"/>
                <a:chExt cx="411162" cy="639762"/>
              </a:xfrm>
            </p:grpSpPr>
            <p:sp>
              <p:nvSpPr>
                <p:cNvPr id="968" name="Google Shape;968;p64"/>
                <p:cNvSpPr txBox="1"/>
                <p:nvPr/>
              </p:nvSpPr>
              <p:spPr>
                <a:xfrm>
                  <a:off x="942975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69" name="Google Shape;969;p64"/>
                <p:cNvSpPr txBox="1"/>
                <p:nvPr/>
              </p:nvSpPr>
              <p:spPr>
                <a:xfrm>
                  <a:off x="874712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970" name="Google Shape;970;p64"/>
              <p:cNvGrpSpPr/>
              <p:nvPr/>
            </p:nvGrpSpPr>
            <p:grpSpPr>
              <a:xfrm>
                <a:off x="1285875" y="1279525"/>
                <a:ext cx="425450" cy="639762"/>
                <a:chOff x="1285875" y="1279525"/>
                <a:chExt cx="425450" cy="639762"/>
              </a:xfrm>
            </p:grpSpPr>
            <p:sp>
              <p:nvSpPr>
                <p:cNvPr id="971" name="Google Shape;971;p64"/>
                <p:cNvSpPr txBox="1"/>
                <p:nvPr/>
              </p:nvSpPr>
              <p:spPr>
                <a:xfrm>
                  <a:off x="1354137" y="1279525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72" name="Google Shape;972;p64"/>
                <p:cNvSpPr txBox="1"/>
                <p:nvPr/>
              </p:nvSpPr>
              <p:spPr>
                <a:xfrm>
                  <a:off x="1285875" y="1279525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973" name="Google Shape;973;p64"/>
              <p:cNvGrpSpPr/>
              <p:nvPr/>
            </p:nvGrpSpPr>
            <p:grpSpPr>
              <a:xfrm>
                <a:off x="0" y="1919287"/>
                <a:ext cx="463550" cy="639762"/>
                <a:chOff x="0" y="1919287"/>
                <a:chExt cx="463550" cy="639762"/>
              </a:xfrm>
            </p:grpSpPr>
            <p:sp>
              <p:nvSpPr>
                <p:cNvPr id="974" name="Google Shape;974;p64"/>
                <p:cNvSpPr txBox="1"/>
                <p:nvPr/>
              </p:nvSpPr>
              <p:spPr>
                <a:xfrm>
                  <a:off x="68262" y="1919287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75" name="Google Shape;975;p64"/>
                <p:cNvSpPr txBox="1"/>
                <p:nvPr/>
              </p:nvSpPr>
              <p:spPr>
                <a:xfrm>
                  <a:off x="0" y="1919287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976" name="Google Shape;976;p64"/>
              <p:cNvGrpSpPr/>
              <p:nvPr/>
            </p:nvGrpSpPr>
            <p:grpSpPr>
              <a:xfrm>
                <a:off x="463550" y="1919287"/>
                <a:ext cx="411162" cy="639762"/>
                <a:chOff x="463550" y="1919287"/>
                <a:chExt cx="411162" cy="639762"/>
              </a:xfrm>
            </p:grpSpPr>
            <p:sp>
              <p:nvSpPr>
                <p:cNvPr id="977" name="Google Shape;977;p64"/>
                <p:cNvSpPr txBox="1"/>
                <p:nvPr/>
              </p:nvSpPr>
              <p:spPr>
                <a:xfrm>
                  <a:off x="531812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78" name="Google Shape;978;p64"/>
                <p:cNvSpPr txBox="1"/>
                <p:nvPr/>
              </p:nvSpPr>
              <p:spPr>
                <a:xfrm>
                  <a:off x="463550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979" name="Google Shape;979;p64"/>
              <p:cNvGrpSpPr/>
              <p:nvPr/>
            </p:nvGrpSpPr>
            <p:grpSpPr>
              <a:xfrm>
                <a:off x="874712" y="1919287"/>
                <a:ext cx="411162" cy="639762"/>
                <a:chOff x="874712" y="1919287"/>
                <a:chExt cx="411162" cy="639762"/>
              </a:xfrm>
            </p:grpSpPr>
            <p:sp>
              <p:nvSpPr>
                <p:cNvPr id="980" name="Google Shape;980;p64"/>
                <p:cNvSpPr txBox="1"/>
                <p:nvPr/>
              </p:nvSpPr>
              <p:spPr>
                <a:xfrm>
                  <a:off x="942975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81" name="Google Shape;981;p64"/>
                <p:cNvSpPr txBox="1"/>
                <p:nvPr/>
              </p:nvSpPr>
              <p:spPr>
                <a:xfrm>
                  <a:off x="874712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982" name="Google Shape;982;p64"/>
              <p:cNvGrpSpPr/>
              <p:nvPr/>
            </p:nvGrpSpPr>
            <p:grpSpPr>
              <a:xfrm>
                <a:off x="1285875" y="1919287"/>
                <a:ext cx="425450" cy="639762"/>
                <a:chOff x="1285875" y="1919287"/>
                <a:chExt cx="425450" cy="639762"/>
              </a:xfrm>
            </p:grpSpPr>
            <p:sp>
              <p:nvSpPr>
                <p:cNvPr id="983" name="Google Shape;983;p64"/>
                <p:cNvSpPr txBox="1"/>
                <p:nvPr/>
              </p:nvSpPr>
              <p:spPr>
                <a:xfrm>
                  <a:off x="1354137" y="1919287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84" name="Google Shape;984;p64"/>
                <p:cNvSpPr txBox="1"/>
                <p:nvPr/>
              </p:nvSpPr>
              <p:spPr>
                <a:xfrm>
                  <a:off x="1285875" y="1919287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985" name="Google Shape;985;p64"/>
            <p:cNvSpPr txBox="1"/>
            <p:nvPr/>
          </p:nvSpPr>
          <p:spPr>
            <a:xfrm>
              <a:off x="-4762" y="-4762"/>
              <a:ext cx="1720850" cy="2568575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986" name="Google Shape;986;p64"/>
          <p:cNvCxnSpPr/>
          <p:nvPr/>
        </p:nvCxnSpPr>
        <p:spPr>
          <a:xfrm flipH="1">
            <a:off x="1524000" y="2057400"/>
            <a:ext cx="12954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87" name="Google Shape;987;p64"/>
          <p:cNvCxnSpPr/>
          <p:nvPr/>
        </p:nvCxnSpPr>
        <p:spPr>
          <a:xfrm>
            <a:off x="4038600" y="2133600"/>
            <a:ext cx="16002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grpSp>
        <p:nvGrpSpPr>
          <p:cNvPr id="988" name="Google Shape;988;p64"/>
          <p:cNvGrpSpPr/>
          <p:nvPr/>
        </p:nvGrpSpPr>
        <p:grpSpPr>
          <a:xfrm>
            <a:off x="4572000" y="4114800"/>
            <a:ext cx="1447800" cy="1143000"/>
            <a:chOff x="-4762" y="-4762"/>
            <a:chExt cx="1720850" cy="2568575"/>
          </a:xfrm>
        </p:grpSpPr>
        <p:grpSp>
          <p:nvGrpSpPr>
            <p:cNvPr id="989" name="Google Shape;989;p64"/>
            <p:cNvGrpSpPr/>
            <p:nvPr/>
          </p:nvGrpSpPr>
          <p:grpSpPr>
            <a:xfrm>
              <a:off x="0" y="0"/>
              <a:ext cx="1711325" cy="2559049"/>
              <a:chOff x="0" y="0"/>
              <a:chExt cx="1711325" cy="2559049"/>
            </a:xfrm>
          </p:grpSpPr>
          <p:grpSp>
            <p:nvGrpSpPr>
              <p:cNvPr id="990" name="Google Shape;990;p64"/>
              <p:cNvGrpSpPr/>
              <p:nvPr/>
            </p:nvGrpSpPr>
            <p:grpSpPr>
              <a:xfrm>
                <a:off x="0" y="0"/>
                <a:ext cx="463550" cy="639762"/>
                <a:chOff x="0" y="0"/>
                <a:chExt cx="463550" cy="639762"/>
              </a:xfrm>
            </p:grpSpPr>
            <p:sp>
              <p:nvSpPr>
                <p:cNvPr id="991" name="Google Shape;991;p64"/>
                <p:cNvSpPr txBox="1"/>
                <p:nvPr/>
              </p:nvSpPr>
              <p:spPr>
                <a:xfrm>
                  <a:off x="68262" y="0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92" name="Google Shape;992;p64"/>
                <p:cNvSpPr txBox="1"/>
                <p:nvPr/>
              </p:nvSpPr>
              <p:spPr>
                <a:xfrm>
                  <a:off x="0" y="0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993" name="Google Shape;993;p64"/>
              <p:cNvGrpSpPr/>
              <p:nvPr/>
            </p:nvGrpSpPr>
            <p:grpSpPr>
              <a:xfrm>
                <a:off x="463550" y="0"/>
                <a:ext cx="411162" cy="639762"/>
                <a:chOff x="463550" y="0"/>
                <a:chExt cx="411162" cy="639762"/>
              </a:xfrm>
            </p:grpSpPr>
            <p:sp>
              <p:nvSpPr>
                <p:cNvPr id="994" name="Google Shape;994;p64"/>
                <p:cNvSpPr txBox="1"/>
                <p:nvPr/>
              </p:nvSpPr>
              <p:spPr>
                <a:xfrm>
                  <a:off x="531812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12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1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95" name="Google Shape;995;p64"/>
                <p:cNvSpPr txBox="1"/>
                <p:nvPr/>
              </p:nvSpPr>
              <p:spPr>
                <a:xfrm>
                  <a:off x="463550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996" name="Google Shape;996;p64"/>
              <p:cNvGrpSpPr/>
              <p:nvPr/>
            </p:nvGrpSpPr>
            <p:grpSpPr>
              <a:xfrm>
                <a:off x="874712" y="0"/>
                <a:ext cx="411162" cy="639762"/>
                <a:chOff x="874712" y="0"/>
                <a:chExt cx="411162" cy="639762"/>
              </a:xfrm>
            </p:grpSpPr>
            <p:sp>
              <p:nvSpPr>
                <p:cNvPr id="997" name="Google Shape;997;p64"/>
                <p:cNvSpPr txBox="1"/>
                <p:nvPr/>
              </p:nvSpPr>
              <p:spPr>
                <a:xfrm>
                  <a:off x="942975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98" name="Google Shape;998;p64"/>
                <p:cNvSpPr txBox="1"/>
                <p:nvPr/>
              </p:nvSpPr>
              <p:spPr>
                <a:xfrm>
                  <a:off x="874712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999" name="Google Shape;999;p64"/>
              <p:cNvGrpSpPr/>
              <p:nvPr/>
            </p:nvGrpSpPr>
            <p:grpSpPr>
              <a:xfrm>
                <a:off x="1285875" y="0"/>
                <a:ext cx="425450" cy="639762"/>
                <a:chOff x="1285875" y="0"/>
                <a:chExt cx="425450" cy="639762"/>
              </a:xfrm>
            </p:grpSpPr>
            <p:sp>
              <p:nvSpPr>
                <p:cNvPr id="1000" name="Google Shape;1000;p64"/>
                <p:cNvSpPr txBox="1"/>
                <p:nvPr/>
              </p:nvSpPr>
              <p:spPr>
                <a:xfrm>
                  <a:off x="1354137" y="0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01" name="Google Shape;1001;p64"/>
                <p:cNvSpPr txBox="1"/>
                <p:nvPr/>
              </p:nvSpPr>
              <p:spPr>
                <a:xfrm>
                  <a:off x="1285875" y="0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002" name="Google Shape;1002;p64"/>
              <p:cNvGrpSpPr/>
              <p:nvPr/>
            </p:nvGrpSpPr>
            <p:grpSpPr>
              <a:xfrm>
                <a:off x="0" y="639762"/>
                <a:ext cx="463550" cy="639762"/>
                <a:chOff x="0" y="639762"/>
                <a:chExt cx="463550" cy="639762"/>
              </a:xfrm>
            </p:grpSpPr>
            <p:sp>
              <p:nvSpPr>
                <p:cNvPr id="1003" name="Google Shape;1003;p64"/>
                <p:cNvSpPr txBox="1"/>
                <p:nvPr/>
              </p:nvSpPr>
              <p:spPr>
                <a:xfrm>
                  <a:off x="68262" y="639762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04" name="Google Shape;1004;p64"/>
                <p:cNvSpPr txBox="1"/>
                <p:nvPr/>
              </p:nvSpPr>
              <p:spPr>
                <a:xfrm>
                  <a:off x="0" y="639762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005" name="Google Shape;1005;p64"/>
              <p:cNvGrpSpPr/>
              <p:nvPr/>
            </p:nvGrpSpPr>
            <p:grpSpPr>
              <a:xfrm>
                <a:off x="463550" y="639762"/>
                <a:ext cx="411162" cy="639762"/>
                <a:chOff x="463550" y="639762"/>
                <a:chExt cx="411162" cy="639762"/>
              </a:xfrm>
            </p:grpSpPr>
            <p:sp>
              <p:nvSpPr>
                <p:cNvPr id="1006" name="Google Shape;1006;p64"/>
                <p:cNvSpPr txBox="1"/>
                <p:nvPr/>
              </p:nvSpPr>
              <p:spPr>
                <a:xfrm>
                  <a:off x="531812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07" name="Google Shape;1007;p64"/>
                <p:cNvSpPr txBox="1"/>
                <p:nvPr/>
              </p:nvSpPr>
              <p:spPr>
                <a:xfrm>
                  <a:off x="463550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008" name="Google Shape;1008;p64"/>
              <p:cNvGrpSpPr/>
              <p:nvPr/>
            </p:nvGrpSpPr>
            <p:grpSpPr>
              <a:xfrm>
                <a:off x="874712" y="639762"/>
                <a:ext cx="411162" cy="639762"/>
                <a:chOff x="874712" y="639762"/>
                <a:chExt cx="411162" cy="639762"/>
              </a:xfrm>
            </p:grpSpPr>
            <p:sp>
              <p:nvSpPr>
                <p:cNvPr id="1009" name="Google Shape;1009;p64"/>
                <p:cNvSpPr txBox="1"/>
                <p:nvPr/>
              </p:nvSpPr>
              <p:spPr>
                <a:xfrm>
                  <a:off x="942975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10" name="Google Shape;1010;p64"/>
                <p:cNvSpPr txBox="1"/>
                <p:nvPr/>
              </p:nvSpPr>
              <p:spPr>
                <a:xfrm>
                  <a:off x="874712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011" name="Google Shape;1011;p64"/>
              <p:cNvGrpSpPr/>
              <p:nvPr/>
            </p:nvGrpSpPr>
            <p:grpSpPr>
              <a:xfrm>
                <a:off x="1285875" y="639762"/>
                <a:ext cx="425450" cy="639762"/>
                <a:chOff x="1285875" y="639762"/>
                <a:chExt cx="425450" cy="639762"/>
              </a:xfrm>
            </p:grpSpPr>
            <p:sp>
              <p:nvSpPr>
                <p:cNvPr id="1012" name="Google Shape;1012;p64"/>
                <p:cNvSpPr txBox="1"/>
                <p:nvPr/>
              </p:nvSpPr>
              <p:spPr>
                <a:xfrm>
                  <a:off x="1354137" y="639762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12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1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13" name="Google Shape;1013;p64"/>
                <p:cNvSpPr txBox="1"/>
                <p:nvPr/>
              </p:nvSpPr>
              <p:spPr>
                <a:xfrm>
                  <a:off x="1285875" y="639762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014" name="Google Shape;1014;p64"/>
              <p:cNvGrpSpPr/>
              <p:nvPr/>
            </p:nvGrpSpPr>
            <p:grpSpPr>
              <a:xfrm>
                <a:off x="0" y="1279525"/>
                <a:ext cx="463550" cy="639762"/>
                <a:chOff x="0" y="1279525"/>
                <a:chExt cx="463550" cy="639762"/>
              </a:xfrm>
            </p:grpSpPr>
            <p:sp>
              <p:nvSpPr>
                <p:cNvPr id="1015" name="Google Shape;1015;p64"/>
                <p:cNvSpPr txBox="1"/>
                <p:nvPr/>
              </p:nvSpPr>
              <p:spPr>
                <a:xfrm>
                  <a:off x="68262" y="1279525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12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1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16" name="Google Shape;1016;p64"/>
                <p:cNvSpPr txBox="1"/>
                <p:nvPr/>
              </p:nvSpPr>
              <p:spPr>
                <a:xfrm>
                  <a:off x="0" y="1279525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017" name="Google Shape;1017;p64"/>
              <p:cNvGrpSpPr/>
              <p:nvPr/>
            </p:nvGrpSpPr>
            <p:grpSpPr>
              <a:xfrm>
                <a:off x="463550" y="1279525"/>
                <a:ext cx="411162" cy="639762"/>
                <a:chOff x="463550" y="1279525"/>
                <a:chExt cx="411162" cy="639762"/>
              </a:xfrm>
            </p:grpSpPr>
            <p:sp>
              <p:nvSpPr>
                <p:cNvPr id="1018" name="Google Shape;1018;p64"/>
                <p:cNvSpPr txBox="1"/>
                <p:nvPr/>
              </p:nvSpPr>
              <p:spPr>
                <a:xfrm>
                  <a:off x="531812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19" name="Google Shape;1019;p64"/>
                <p:cNvSpPr txBox="1"/>
                <p:nvPr/>
              </p:nvSpPr>
              <p:spPr>
                <a:xfrm>
                  <a:off x="463550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020" name="Google Shape;1020;p64"/>
              <p:cNvGrpSpPr/>
              <p:nvPr/>
            </p:nvGrpSpPr>
            <p:grpSpPr>
              <a:xfrm>
                <a:off x="874712" y="1279525"/>
                <a:ext cx="411162" cy="639762"/>
                <a:chOff x="874712" y="1279525"/>
                <a:chExt cx="411162" cy="639762"/>
              </a:xfrm>
            </p:grpSpPr>
            <p:sp>
              <p:nvSpPr>
                <p:cNvPr id="1021" name="Google Shape;1021;p64"/>
                <p:cNvSpPr txBox="1"/>
                <p:nvPr/>
              </p:nvSpPr>
              <p:spPr>
                <a:xfrm>
                  <a:off x="942975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22" name="Google Shape;1022;p64"/>
                <p:cNvSpPr txBox="1"/>
                <p:nvPr/>
              </p:nvSpPr>
              <p:spPr>
                <a:xfrm>
                  <a:off x="874712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023" name="Google Shape;1023;p64"/>
              <p:cNvGrpSpPr/>
              <p:nvPr/>
            </p:nvGrpSpPr>
            <p:grpSpPr>
              <a:xfrm>
                <a:off x="1285875" y="1279525"/>
                <a:ext cx="425450" cy="639762"/>
                <a:chOff x="1285875" y="1279525"/>
                <a:chExt cx="425450" cy="639762"/>
              </a:xfrm>
            </p:grpSpPr>
            <p:sp>
              <p:nvSpPr>
                <p:cNvPr id="1024" name="Google Shape;1024;p64"/>
                <p:cNvSpPr txBox="1"/>
                <p:nvPr/>
              </p:nvSpPr>
              <p:spPr>
                <a:xfrm>
                  <a:off x="1354137" y="1279525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25" name="Google Shape;1025;p64"/>
                <p:cNvSpPr txBox="1"/>
                <p:nvPr/>
              </p:nvSpPr>
              <p:spPr>
                <a:xfrm>
                  <a:off x="1285875" y="1279525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026" name="Google Shape;1026;p64"/>
              <p:cNvGrpSpPr/>
              <p:nvPr/>
            </p:nvGrpSpPr>
            <p:grpSpPr>
              <a:xfrm>
                <a:off x="0" y="1919287"/>
                <a:ext cx="463550" cy="639762"/>
                <a:chOff x="0" y="1919287"/>
                <a:chExt cx="463550" cy="639762"/>
              </a:xfrm>
            </p:grpSpPr>
            <p:sp>
              <p:nvSpPr>
                <p:cNvPr id="1027" name="Google Shape;1027;p64"/>
                <p:cNvSpPr txBox="1"/>
                <p:nvPr/>
              </p:nvSpPr>
              <p:spPr>
                <a:xfrm>
                  <a:off x="68262" y="1919287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Font typeface="Times New Roman"/>
                    <a:buNone/>
                  </a:pPr>
                  <a:endParaRPr sz="1200" b="1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1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28" name="Google Shape;1028;p64"/>
                <p:cNvSpPr txBox="1"/>
                <p:nvPr/>
              </p:nvSpPr>
              <p:spPr>
                <a:xfrm>
                  <a:off x="0" y="1919287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029" name="Google Shape;1029;p64"/>
              <p:cNvGrpSpPr/>
              <p:nvPr/>
            </p:nvGrpSpPr>
            <p:grpSpPr>
              <a:xfrm>
                <a:off x="463550" y="1919287"/>
                <a:ext cx="411162" cy="639762"/>
                <a:chOff x="463550" y="1919287"/>
                <a:chExt cx="411162" cy="639762"/>
              </a:xfrm>
            </p:grpSpPr>
            <p:sp>
              <p:nvSpPr>
                <p:cNvPr id="1030" name="Google Shape;1030;p64"/>
                <p:cNvSpPr txBox="1"/>
                <p:nvPr/>
              </p:nvSpPr>
              <p:spPr>
                <a:xfrm>
                  <a:off x="531812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Font typeface="Times New Roman"/>
                    <a:buNone/>
                  </a:pPr>
                  <a:endParaRPr sz="1200" b="1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1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31" name="Google Shape;1031;p64"/>
                <p:cNvSpPr txBox="1"/>
                <p:nvPr/>
              </p:nvSpPr>
              <p:spPr>
                <a:xfrm>
                  <a:off x="463550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032" name="Google Shape;1032;p64"/>
              <p:cNvGrpSpPr/>
              <p:nvPr/>
            </p:nvGrpSpPr>
            <p:grpSpPr>
              <a:xfrm>
                <a:off x="874712" y="1919287"/>
                <a:ext cx="411162" cy="639762"/>
                <a:chOff x="874712" y="1919287"/>
                <a:chExt cx="411162" cy="639762"/>
              </a:xfrm>
            </p:grpSpPr>
            <p:sp>
              <p:nvSpPr>
                <p:cNvPr id="1033" name="Google Shape;1033;p64"/>
                <p:cNvSpPr txBox="1"/>
                <p:nvPr/>
              </p:nvSpPr>
              <p:spPr>
                <a:xfrm>
                  <a:off x="942975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Font typeface="Times New Roman"/>
                    <a:buNone/>
                  </a:pPr>
                  <a:endPara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34" name="Google Shape;1034;p64"/>
                <p:cNvSpPr txBox="1"/>
                <p:nvPr/>
              </p:nvSpPr>
              <p:spPr>
                <a:xfrm>
                  <a:off x="874712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035" name="Google Shape;1035;p64"/>
              <p:cNvGrpSpPr/>
              <p:nvPr/>
            </p:nvGrpSpPr>
            <p:grpSpPr>
              <a:xfrm>
                <a:off x="1285875" y="1919287"/>
                <a:ext cx="425450" cy="639762"/>
                <a:chOff x="1285875" y="1919287"/>
                <a:chExt cx="425450" cy="639762"/>
              </a:xfrm>
            </p:grpSpPr>
            <p:sp>
              <p:nvSpPr>
                <p:cNvPr id="1036" name="Google Shape;1036;p64"/>
                <p:cNvSpPr txBox="1"/>
                <p:nvPr/>
              </p:nvSpPr>
              <p:spPr>
                <a:xfrm>
                  <a:off x="1354137" y="1919287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37" name="Google Shape;1037;p64"/>
                <p:cNvSpPr txBox="1"/>
                <p:nvPr/>
              </p:nvSpPr>
              <p:spPr>
                <a:xfrm>
                  <a:off x="1285875" y="1919287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1038" name="Google Shape;1038;p64"/>
            <p:cNvSpPr txBox="1"/>
            <p:nvPr/>
          </p:nvSpPr>
          <p:spPr>
            <a:xfrm>
              <a:off x="-4762" y="-4762"/>
              <a:ext cx="1720850" cy="2568575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039" name="Google Shape;1039;p64"/>
          <p:cNvCxnSpPr/>
          <p:nvPr/>
        </p:nvCxnSpPr>
        <p:spPr>
          <a:xfrm flipH="1">
            <a:off x="5334000" y="2667000"/>
            <a:ext cx="3810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040" name="Google Shape;1040;p64"/>
          <p:cNvCxnSpPr/>
          <p:nvPr/>
        </p:nvCxnSpPr>
        <p:spPr>
          <a:xfrm>
            <a:off x="5257800" y="3886200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grpSp>
        <p:nvGrpSpPr>
          <p:cNvPr id="1041" name="Google Shape;1041;p64"/>
          <p:cNvGrpSpPr/>
          <p:nvPr/>
        </p:nvGrpSpPr>
        <p:grpSpPr>
          <a:xfrm>
            <a:off x="2286000" y="5562600"/>
            <a:ext cx="1371600" cy="838200"/>
            <a:chOff x="-4762" y="-4762"/>
            <a:chExt cx="1720850" cy="2568575"/>
          </a:xfrm>
        </p:grpSpPr>
        <p:grpSp>
          <p:nvGrpSpPr>
            <p:cNvPr id="1042" name="Google Shape;1042;p64"/>
            <p:cNvGrpSpPr/>
            <p:nvPr/>
          </p:nvGrpSpPr>
          <p:grpSpPr>
            <a:xfrm>
              <a:off x="0" y="0"/>
              <a:ext cx="1711325" cy="2559049"/>
              <a:chOff x="0" y="0"/>
              <a:chExt cx="1711325" cy="2559049"/>
            </a:xfrm>
          </p:grpSpPr>
          <p:grpSp>
            <p:nvGrpSpPr>
              <p:cNvPr id="1043" name="Google Shape;1043;p64"/>
              <p:cNvGrpSpPr/>
              <p:nvPr/>
            </p:nvGrpSpPr>
            <p:grpSpPr>
              <a:xfrm>
                <a:off x="0" y="0"/>
                <a:ext cx="463550" cy="639762"/>
                <a:chOff x="0" y="0"/>
                <a:chExt cx="463550" cy="639762"/>
              </a:xfrm>
            </p:grpSpPr>
            <p:sp>
              <p:nvSpPr>
                <p:cNvPr id="1044" name="Google Shape;1044;p64"/>
                <p:cNvSpPr txBox="1"/>
                <p:nvPr/>
              </p:nvSpPr>
              <p:spPr>
                <a:xfrm>
                  <a:off x="68262" y="0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12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1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45" name="Google Shape;1045;p64"/>
                <p:cNvSpPr txBox="1"/>
                <p:nvPr/>
              </p:nvSpPr>
              <p:spPr>
                <a:xfrm>
                  <a:off x="0" y="0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046" name="Google Shape;1046;p64"/>
              <p:cNvGrpSpPr/>
              <p:nvPr/>
            </p:nvGrpSpPr>
            <p:grpSpPr>
              <a:xfrm>
                <a:off x="463550" y="0"/>
                <a:ext cx="411162" cy="639762"/>
                <a:chOff x="463550" y="0"/>
                <a:chExt cx="411162" cy="639762"/>
              </a:xfrm>
            </p:grpSpPr>
            <p:sp>
              <p:nvSpPr>
                <p:cNvPr id="1047" name="Google Shape;1047;p64"/>
                <p:cNvSpPr txBox="1"/>
                <p:nvPr/>
              </p:nvSpPr>
              <p:spPr>
                <a:xfrm>
                  <a:off x="531812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48" name="Google Shape;1048;p64"/>
                <p:cNvSpPr txBox="1"/>
                <p:nvPr/>
              </p:nvSpPr>
              <p:spPr>
                <a:xfrm>
                  <a:off x="463550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049" name="Google Shape;1049;p64"/>
              <p:cNvGrpSpPr/>
              <p:nvPr/>
            </p:nvGrpSpPr>
            <p:grpSpPr>
              <a:xfrm>
                <a:off x="874712" y="0"/>
                <a:ext cx="411162" cy="639762"/>
                <a:chOff x="874712" y="0"/>
                <a:chExt cx="411162" cy="639762"/>
              </a:xfrm>
            </p:grpSpPr>
            <p:sp>
              <p:nvSpPr>
                <p:cNvPr id="1050" name="Google Shape;1050;p64"/>
                <p:cNvSpPr txBox="1"/>
                <p:nvPr/>
              </p:nvSpPr>
              <p:spPr>
                <a:xfrm>
                  <a:off x="942975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51" name="Google Shape;1051;p64"/>
                <p:cNvSpPr txBox="1"/>
                <p:nvPr/>
              </p:nvSpPr>
              <p:spPr>
                <a:xfrm>
                  <a:off x="874712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052" name="Google Shape;1052;p64"/>
              <p:cNvGrpSpPr/>
              <p:nvPr/>
            </p:nvGrpSpPr>
            <p:grpSpPr>
              <a:xfrm>
                <a:off x="1285875" y="0"/>
                <a:ext cx="425450" cy="639762"/>
                <a:chOff x="1285875" y="0"/>
                <a:chExt cx="425450" cy="639762"/>
              </a:xfrm>
            </p:grpSpPr>
            <p:sp>
              <p:nvSpPr>
                <p:cNvPr id="1053" name="Google Shape;1053;p64"/>
                <p:cNvSpPr txBox="1"/>
                <p:nvPr/>
              </p:nvSpPr>
              <p:spPr>
                <a:xfrm>
                  <a:off x="1354137" y="0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54" name="Google Shape;1054;p64"/>
                <p:cNvSpPr txBox="1"/>
                <p:nvPr/>
              </p:nvSpPr>
              <p:spPr>
                <a:xfrm>
                  <a:off x="1285875" y="0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055" name="Google Shape;1055;p64"/>
              <p:cNvGrpSpPr/>
              <p:nvPr/>
            </p:nvGrpSpPr>
            <p:grpSpPr>
              <a:xfrm>
                <a:off x="0" y="639762"/>
                <a:ext cx="463550" cy="639762"/>
                <a:chOff x="0" y="639762"/>
                <a:chExt cx="463550" cy="639762"/>
              </a:xfrm>
            </p:grpSpPr>
            <p:sp>
              <p:nvSpPr>
                <p:cNvPr id="1056" name="Google Shape;1056;p64"/>
                <p:cNvSpPr txBox="1"/>
                <p:nvPr/>
              </p:nvSpPr>
              <p:spPr>
                <a:xfrm>
                  <a:off x="68262" y="639762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57" name="Google Shape;1057;p64"/>
                <p:cNvSpPr txBox="1"/>
                <p:nvPr/>
              </p:nvSpPr>
              <p:spPr>
                <a:xfrm>
                  <a:off x="0" y="639762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058" name="Google Shape;1058;p64"/>
              <p:cNvGrpSpPr/>
              <p:nvPr/>
            </p:nvGrpSpPr>
            <p:grpSpPr>
              <a:xfrm>
                <a:off x="463550" y="639762"/>
                <a:ext cx="411162" cy="639762"/>
                <a:chOff x="463550" y="639762"/>
                <a:chExt cx="411162" cy="639762"/>
              </a:xfrm>
            </p:grpSpPr>
            <p:sp>
              <p:nvSpPr>
                <p:cNvPr id="1059" name="Google Shape;1059;p64"/>
                <p:cNvSpPr txBox="1"/>
                <p:nvPr/>
              </p:nvSpPr>
              <p:spPr>
                <a:xfrm>
                  <a:off x="531812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60" name="Google Shape;1060;p64"/>
                <p:cNvSpPr txBox="1"/>
                <p:nvPr/>
              </p:nvSpPr>
              <p:spPr>
                <a:xfrm>
                  <a:off x="463550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061" name="Google Shape;1061;p64"/>
              <p:cNvGrpSpPr/>
              <p:nvPr/>
            </p:nvGrpSpPr>
            <p:grpSpPr>
              <a:xfrm>
                <a:off x="874712" y="639762"/>
                <a:ext cx="411162" cy="639762"/>
                <a:chOff x="874712" y="639762"/>
                <a:chExt cx="411162" cy="639762"/>
              </a:xfrm>
            </p:grpSpPr>
            <p:sp>
              <p:nvSpPr>
                <p:cNvPr id="1062" name="Google Shape;1062;p64"/>
                <p:cNvSpPr txBox="1"/>
                <p:nvPr/>
              </p:nvSpPr>
              <p:spPr>
                <a:xfrm>
                  <a:off x="942975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63" name="Google Shape;1063;p64"/>
                <p:cNvSpPr txBox="1"/>
                <p:nvPr/>
              </p:nvSpPr>
              <p:spPr>
                <a:xfrm>
                  <a:off x="874712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064" name="Google Shape;1064;p64"/>
              <p:cNvGrpSpPr/>
              <p:nvPr/>
            </p:nvGrpSpPr>
            <p:grpSpPr>
              <a:xfrm>
                <a:off x="1285875" y="639762"/>
                <a:ext cx="425450" cy="639762"/>
                <a:chOff x="1285875" y="639762"/>
                <a:chExt cx="425450" cy="639762"/>
              </a:xfrm>
            </p:grpSpPr>
            <p:sp>
              <p:nvSpPr>
                <p:cNvPr id="1065" name="Google Shape;1065;p64"/>
                <p:cNvSpPr txBox="1"/>
                <p:nvPr/>
              </p:nvSpPr>
              <p:spPr>
                <a:xfrm>
                  <a:off x="1354137" y="639762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66" name="Google Shape;1066;p64"/>
                <p:cNvSpPr txBox="1"/>
                <p:nvPr/>
              </p:nvSpPr>
              <p:spPr>
                <a:xfrm>
                  <a:off x="1285875" y="639762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067" name="Google Shape;1067;p64"/>
              <p:cNvGrpSpPr/>
              <p:nvPr/>
            </p:nvGrpSpPr>
            <p:grpSpPr>
              <a:xfrm>
                <a:off x="0" y="1279525"/>
                <a:ext cx="463550" cy="639762"/>
                <a:chOff x="0" y="1279525"/>
                <a:chExt cx="463550" cy="639762"/>
              </a:xfrm>
            </p:grpSpPr>
            <p:sp>
              <p:nvSpPr>
                <p:cNvPr id="1068" name="Google Shape;1068;p64"/>
                <p:cNvSpPr txBox="1"/>
                <p:nvPr/>
              </p:nvSpPr>
              <p:spPr>
                <a:xfrm>
                  <a:off x="68262" y="1279525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69" name="Google Shape;1069;p64"/>
                <p:cNvSpPr txBox="1"/>
                <p:nvPr/>
              </p:nvSpPr>
              <p:spPr>
                <a:xfrm>
                  <a:off x="0" y="1279525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070" name="Google Shape;1070;p64"/>
              <p:cNvGrpSpPr/>
              <p:nvPr/>
            </p:nvGrpSpPr>
            <p:grpSpPr>
              <a:xfrm>
                <a:off x="463550" y="1279525"/>
                <a:ext cx="411162" cy="639762"/>
                <a:chOff x="463550" y="1279525"/>
                <a:chExt cx="411162" cy="639762"/>
              </a:xfrm>
            </p:grpSpPr>
            <p:sp>
              <p:nvSpPr>
                <p:cNvPr id="1071" name="Google Shape;1071;p64"/>
                <p:cNvSpPr txBox="1"/>
                <p:nvPr/>
              </p:nvSpPr>
              <p:spPr>
                <a:xfrm>
                  <a:off x="531812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12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1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72" name="Google Shape;1072;p64"/>
                <p:cNvSpPr txBox="1"/>
                <p:nvPr/>
              </p:nvSpPr>
              <p:spPr>
                <a:xfrm>
                  <a:off x="463550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073" name="Google Shape;1073;p64"/>
              <p:cNvGrpSpPr/>
              <p:nvPr/>
            </p:nvGrpSpPr>
            <p:grpSpPr>
              <a:xfrm>
                <a:off x="874712" y="1279525"/>
                <a:ext cx="411162" cy="639762"/>
                <a:chOff x="874712" y="1279525"/>
                <a:chExt cx="411162" cy="639762"/>
              </a:xfrm>
            </p:grpSpPr>
            <p:sp>
              <p:nvSpPr>
                <p:cNvPr id="1074" name="Google Shape;1074;p64"/>
                <p:cNvSpPr txBox="1"/>
                <p:nvPr/>
              </p:nvSpPr>
              <p:spPr>
                <a:xfrm>
                  <a:off x="942975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75" name="Google Shape;1075;p64"/>
                <p:cNvSpPr txBox="1"/>
                <p:nvPr/>
              </p:nvSpPr>
              <p:spPr>
                <a:xfrm>
                  <a:off x="874712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076" name="Google Shape;1076;p64"/>
              <p:cNvGrpSpPr/>
              <p:nvPr/>
            </p:nvGrpSpPr>
            <p:grpSpPr>
              <a:xfrm>
                <a:off x="1285875" y="1279525"/>
                <a:ext cx="425450" cy="639762"/>
                <a:chOff x="1285875" y="1279525"/>
                <a:chExt cx="425450" cy="639762"/>
              </a:xfrm>
            </p:grpSpPr>
            <p:sp>
              <p:nvSpPr>
                <p:cNvPr id="1077" name="Google Shape;1077;p64"/>
                <p:cNvSpPr txBox="1"/>
                <p:nvPr/>
              </p:nvSpPr>
              <p:spPr>
                <a:xfrm>
                  <a:off x="1354137" y="1279525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78" name="Google Shape;1078;p64"/>
                <p:cNvSpPr txBox="1"/>
                <p:nvPr/>
              </p:nvSpPr>
              <p:spPr>
                <a:xfrm>
                  <a:off x="1285875" y="1279525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079" name="Google Shape;1079;p64"/>
              <p:cNvGrpSpPr/>
              <p:nvPr/>
            </p:nvGrpSpPr>
            <p:grpSpPr>
              <a:xfrm>
                <a:off x="0" y="1919287"/>
                <a:ext cx="463550" cy="639762"/>
                <a:chOff x="0" y="1919287"/>
                <a:chExt cx="463550" cy="639762"/>
              </a:xfrm>
            </p:grpSpPr>
            <p:sp>
              <p:nvSpPr>
                <p:cNvPr id="1080" name="Google Shape;1080;p64"/>
                <p:cNvSpPr txBox="1"/>
                <p:nvPr/>
              </p:nvSpPr>
              <p:spPr>
                <a:xfrm>
                  <a:off x="68262" y="1919287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12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</a:t>
                  </a:r>
                  <a:endPara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81" name="Google Shape;1081;p64"/>
                <p:cNvSpPr txBox="1"/>
                <p:nvPr/>
              </p:nvSpPr>
              <p:spPr>
                <a:xfrm>
                  <a:off x="0" y="1919287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082" name="Google Shape;1082;p64"/>
              <p:cNvGrpSpPr/>
              <p:nvPr/>
            </p:nvGrpSpPr>
            <p:grpSpPr>
              <a:xfrm>
                <a:off x="463550" y="1919287"/>
                <a:ext cx="411162" cy="639762"/>
                <a:chOff x="463550" y="1919287"/>
                <a:chExt cx="411162" cy="639762"/>
              </a:xfrm>
            </p:grpSpPr>
            <p:sp>
              <p:nvSpPr>
                <p:cNvPr id="1083" name="Google Shape;1083;p64"/>
                <p:cNvSpPr txBox="1"/>
                <p:nvPr/>
              </p:nvSpPr>
              <p:spPr>
                <a:xfrm>
                  <a:off x="531812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12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1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84" name="Google Shape;1084;p64"/>
                <p:cNvSpPr txBox="1"/>
                <p:nvPr/>
              </p:nvSpPr>
              <p:spPr>
                <a:xfrm>
                  <a:off x="463550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085" name="Google Shape;1085;p64"/>
              <p:cNvGrpSpPr/>
              <p:nvPr/>
            </p:nvGrpSpPr>
            <p:grpSpPr>
              <a:xfrm>
                <a:off x="874712" y="1919287"/>
                <a:ext cx="411162" cy="639762"/>
                <a:chOff x="874712" y="1919287"/>
                <a:chExt cx="411162" cy="639762"/>
              </a:xfrm>
            </p:grpSpPr>
            <p:sp>
              <p:nvSpPr>
                <p:cNvPr id="1086" name="Google Shape;1086;p64"/>
                <p:cNvSpPr txBox="1"/>
                <p:nvPr/>
              </p:nvSpPr>
              <p:spPr>
                <a:xfrm>
                  <a:off x="942975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12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1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87" name="Google Shape;1087;p64"/>
                <p:cNvSpPr txBox="1"/>
                <p:nvPr/>
              </p:nvSpPr>
              <p:spPr>
                <a:xfrm>
                  <a:off x="874712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088" name="Google Shape;1088;p64"/>
              <p:cNvGrpSpPr/>
              <p:nvPr/>
            </p:nvGrpSpPr>
            <p:grpSpPr>
              <a:xfrm>
                <a:off x="1285875" y="1919287"/>
                <a:ext cx="425450" cy="639762"/>
                <a:chOff x="1285875" y="1919287"/>
                <a:chExt cx="425450" cy="639762"/>
              </a:xfrm>
            </p:grpSpPr>
            <p:sp>
              <p:nvSpPr>
                <p:cNvPr id="1089" name="Google Shape;1089;p64"/>
                <p:cNvSpPr txBox="1"/>
                <p:nvPr/>
              </p:nvSpPr>
              <p:spPr>
                <a:xfrm>
                  <a:off x="1354137" y="1919287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12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1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90" name="Google Shape;1090;p64"/>
                <p:cNvSpPr txBox="1"/>
                <p:nvPr/>
              </p:nvSpPr>
              <p:spPr>
                <a:xfrm>
                  <a:off x="1285875" y="1919287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1091" name="Google Shape;1091;p64"/>
            <p:cNvSpPr txBox="1"/>
            <p:nvPr/>
          </p:nvSpPr>
          <p:spPr>
            <a:xfrm>
              <a:off x="-4762" y="-4762"/>
              <a:ext cx="1720850" cy="2568575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92" name="Google Shape;1092;p64"/>
          <p:cNvGrpSpPr/>
          <p:nvPr/>
        </p:nvGrpSpPr>
        <p:grpSpPr>
          <a:xfrm>
            <a:off x="2209800" y="3124200"/>
            <a:ext cx="1143000" cy="990600"/>
            <a:chOff x="-4762" y="-4762"/>
            <a:chExt cx="1720850" cy="2568575"/>
          </a:xfrm>
        </p:grpSpPr>
        <p:grpSp>
          <p:nvGrpSpPr>
            <p:cNvPr id="1093" name="Google Shape;1093;p64"/>
            <p:cNvGrpSpPr/>
            <p:nvPr/>
          </p:nvGrpSpPr>
          <p:grpSpPr>
            <a:xfrm>
              <a:off x="0" y="0"/>
              <a:ext cx="1711325" cy="2559049"/>
              <a:chOff x="0" y="0"/>
              <a:chExt cx="1711325" cy="2559049"/>
            </a:xfrm>
          </p:grpSpPr>
          <p:grpSp>
            <p:nvGrpSpPr>
              <p:cNvPr id="1094" name="Google Shape;1094;p64"/>
              <p:cNvGrpSpPr/>
              <p:nvPr/>
            </p:nvGrpSpPr>
            <p:grpSpPr>
              <a:xfrm>
                <a:off x="0" y="0"/>
                <a:ext cx="463550" cy="639762"/>
                <a:chOff x="0" y="0"/>
                <a:chExt cx="463550" cy="639762"/>
              </a:xfrm>
            </p:grpSpPr>
            <p:sp>
              <p:nvSpPr>
                <p:cNvPr id="1095" name="Google Shape;1095;p64"/>
                <p:cNvSpPr txBox="1"/>
                <p:nvPr/>
              </p:nvSpPr>
              <p:spPr>
                <a:xfrm>
                  <a:off x="68262" y="0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12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1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96" name="Google Shape;1096;p64"/>
                <p:cNvSpPr txBox="1"/>
                <p:nvPr/>
              </p:nvSpPr>
              <p:spPr>
                <a:xfrm>
                  <a:off x="0" y="0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097" name="Google Shape;1097;p64"/>
              <p:cNvGrpSpPr/>
              <p:nvPr/>
            </p:nvGrpSpPr>
            <p:grpSpPr>
              <a:xfrm>
                <a:off x="463550" y="0"/>
                <a:ext cx="411162" cy="639762"/>
                <a:chOff x="463550" y="0"/>
                <a:chExt cx="411162" cy="639762"/>
              </a:xfrm>
            </p:grpSpPr>
            <p:sp>
              <p:nvSpPr>
                <p:cNvPr id="1098" name="Google Shape;1098;p64"/>
                <p:cNvSpPr txBox="1"/>
                <p:nvPr/>
              </p:nvSpPr>
              <p:spPr>
                <a:xfrm>
                  <a:off x="531812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99" name="Google Shape;1099;p64"/>
                <p:cNvSpPr txBox="1"/>
                <p:nvPr/>
              </p:nvSpPr>
              <p:spPr>
                <a:xfrm>
                  <a:off x="463550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00" name="Google Shape;1100;p64"/>
              <p:cNvGrpSpPr/>
              <p:nvPr/>
            </p:nvGrpSpPr>
            <p:grpSpPr>
              <a:xfrm>
                <a:off x="874712" y="0"/>
                <a:ext cx="411162" cy="639762"/>
                <a:chOff x="874712" y="0"/>
                <a:chExt cx="411162" cy="639762"/>
              </a:xfrm>
            </p:grpSpPr>
            <p:sp>
              <p:nvSpPr>
                <p:cNvPr id="1101" name="Google Shape;1101;p64"/>
                <p:cNvSpPr txBox="1"/>
                <p:nvPr/>
              </p:nvSpPr>
              <p:spPr>
                <a:xfrm>
                  <a:off x="942975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02" name="Google Shape;1102;p64"/>
                <p:cNvSpPr txBox="1"/>
                <p:nvPr/>
              </p:nvSpPr>
              <p:spPr>
                <a:xfrm>
                  <a:off x="874712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03" name="Google Shape;1103;p64"/>
              <p:cNvGrpSpPr/>
              <p:nvPr/>
            </p:nvGrpSpPr>
            <p:grpSpPr>
              <a:xfrm>
                <a:off x="1285875" y="0"/>
                <a:ext cx="425450" cy="639762"/>
                <a:chOff x="1285875" y="0"/>
                <a:chExt cx="425450" cy="639762"/>
              </a:xfrm>
            </p:grpSpPr>
            <p:sp>
              <p:nvSpPr>
                <p:cNvPr id="1104" name="Google Shape;1104;p64"/>
                <p:cNvSpPr txBox="1"/>
                <p:nvPr/>
              </p:nvSpPr>
              <p:spPr>
                <a:xfrm>
                  <a:off x="1354137" y="0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05" name="Google Shape;1105;p64"/>
                <p:cNvSpPr txBox="1"/>
                <p:nvPr/>
              </p:nvSpPr>
              <p:spPr>
                <a:xfrm>
                  <a:off x="1285875" y="0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06" name="Google Shape;1106;p64"/>
              <p:cNvGrpSpPr/>
              <p:nvPr/>
            </p:nvGrpSpPr>
            <p:grpSpPr>
              <a:xfrm>
                <a:off x="0" y="639762"/>
                <a:ext cx="463550" cy="639762"/>
                <a:chOff x="0" y="639762"/>
                <a:chExt cx="463550" cy="639762"/>
              </a:xfrm>
            </p:grpSpPr>
            <p:sp>
              <p:nvSpPr>
                <p:cNvPr id="1107" name="Google Shape;1107;p64"/>
                <p:cNvSpPr txBox="1"/>
                <p:nvPr/>
              </p:nvSpPr>
              <p:spPr>
                <a:xfrm>
                  <a:off x="68262" y="639762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08" name="Google Shape;1108;p64"/>
                <p:cNvSpPr txBox="1"/>
                <p:nvPr/>
              </p:nvSpPr>
              <p:spPr>
                <a:xfrm>
                  <a:off x="0" y="639762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09" name="Google Shape;1109;p64"/>
              <p:cNvGrpSpPr/>
              <p:nvPr/>
            </p:nvGrpSpPr>
            <p:grpSpPr>
              <a:xfrm>
                <a:off x="463550" y="639762"/>
                <a:ext cx="411162" cy="639762"/>
                <a:chOff x="463550" y="639762"/>
                <a:chExt cx="411162" cy="639762"/>
              </a:xfrm>
            </p:grpSpPr>
            <p:sp>
              <p:nvSpPr>
                <p:cNvPr id="1110" name="Google Shape;1110;p64"/>
                <p:cNvSpPr txBox="1"/>
                <p:nvPr/>
              </p:nvSpPr>
              <p:spPr>
                <a:xfrm>
                  <a:off x="531812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11" name="Google Shape;1111;p64"/>
                <p:cNvSpPr txBox="1"/>
                <p:nvPr/>
              </p:nvSpPr>
              <p:spPr>
                <a:xfrm>
                  <a:off x="463550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12" name="Google Shape;1112;p64"/>
              <p:cNvGrpSpPr/>
              <p:nvPr/>
            </p:nvGrpSpPr>
            <p:grpSpPr>
              <a:xfrm>
                <a:off x="874712" y="639762"/>
                <a:ext cx="411162" cy="639762"/>
                <a:chOff x="874712" y="639762"/>
                <a:chExt cx="411162" cy="639762"/>
              </a:xfrm>
            </p:grpSpPr>
            <p:sp>
              <p:nvSpPr>
                <p:cNvPr id="1113" name="Google Shape;1113;p64"/>
                <p:cNvSpPr txBox="1"/>
                <p:nvPr/>
              </p:nvSpPr>
              <p:spPr>
                <a:xfrm>
                  <a:off x="942975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14" name="Google Shape;1114;p64"/>
                <p:cNvSpPr txBox="1"/>
                <p:nvPr/>
              </p:nvSpPr>
              <p:spPr>
                <a:xfrm>
                  <a:off x="874712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15" name="Google Shape;1115;p64"/>
              <p:cNvGrpSpPr/>
              <p:nvPr/>
            </p:nvGrpSpPr>
            <p:grpSpPr>
              <a:xfrm>
                <a:off x="1285875" y="639762"/>
                <a:ext cx="425450" cy="639762"/>
                <a:chOff x="1285875" y="639762"/>
                <a:chExt cx="425450" cy="639762"/>
              </a:xfrm>
            </p:grpSpPr>
            <p:sp>
              <p:nvSpPr>
                <p:cNvPr id="1116" name="Google Shape;1116;p64"/>
                <p:cNvSpPr txBox="1"/>
                <p:nvPr/>
              </p:nvSpPr>
              <p:spPr>
                <a:xfrm>
                  <a:off x="1354137" y="639762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17" name="Google Shape;1117;p64"/>
                <p:cNvSpPr txBox="1"/>
                <p:nvPr/>
              </p:nvSpPr>
              <p:spPr>
                <a:xfrm>
                  <a:off x="1285875" y="639762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18" name="Google Shape;1118;p64"/>
              <p:cNvGrpSpPr/>
              <p:nvPr/>
            </p:nvGrpSpPr>
            <p:grpSpPr>
              <a:xfrm>
                <a:off x="0" y="1279525"/>
                <a:ext cx="463550" cy="639762"/>
                <a:chOff x="0" y="1279525"/>
                <a:chExt cx="463550" cy="639762"/>
              </a:xfrm>
            </p:grpSpPr>
            <p:sp>
              <p:nvSpPr>
                <p:cNvPr id="1119" name="Google Shape;1119;p64"/>
                <p:cNvSpPr txBox="1"/>
                <p:nvPr/>
              </p:nvSpPr>
              <p:spPr>
                <a:xfrm>
                  <a:off x="68262" y="1279525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20" name="Google Shape;1120;p64"/>
                <p:cNvSpPr txBox="1"/>
                <p:nvPr/>
              </p:nvSpPr>
              <p:spPr>
                <a:xfrm>
                  <a:off x="0" y="1279525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21" name="Google Shape;1121;p64"/>
              <p:cNvGrpSpPr/>
              <p:nvPr/>
            </p:nvGrpSpPr>
            <p:grpSpPr>
              <a:xfrm>
                <a:off x="463550" y="1279525"/>
                <a:ext cx="411162" cy="639762"/>
                <a:chOff x="463550" y="1279525"/>
                <a:chExt cx="411162" cy="639762"/>
              </a:xfrm>
            </p:grpSpPr>
            <p:sp>
              <p:nvSpPr>
                <p:cNvPr id="1122" name="Google Shape;1122;p64"/>
                <p:cNvSpPr txBox="1"/>
                <p:nvPr/>
              </p:nvSpPr>
              <p:spPr>
                <a:xfrm>
                  <a:off x="531812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Font typeface="Times New Roman"/>
                    <a:buNone/>
                  </a:pPr>
                  <a:endPara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23" name="Google Shape;1123;p64"/>
                <p:cNvSpPr txBox="1"/>
                <p:nvPr/>
              </p:nvSpPr>
              <p:spPr>
                <a:xfrm>
                  <a:off x="463550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24" name="Google Shape;1124;p64"/>
              <p:cNvGrpSpPr/>
              <p:nvPr/>
            </p:nvGrpSpPr>
            <p:grpSpPr>
              <a:xfrm>
                <a:off x="874712" y="1279525"/>
                <a:ext cx="411162" cy="639762"/>
                <a:chOff x="874712" y="1279525"/>
                <a:chExt cx="411162" cy="639762"/>
              </a:xfrm>
            </p:grpSpPr>
            <p:sp>
              <p:nvSpPr>
                <p:cNvPr id="1125" name="Google Shape;1125;p64"/>
                <p:cNvSpPr txBox="1"/>
                <p:nvPr/>
              </p:nvSpPr>
              <p:spPr>
                <a:xfrm>
                  <a:off x="942975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26" name="Google Shape;1126;p64"/>
                <p:cNvSpPr txBox="1"/>
                <p:nvPr/>
              </p:nvSpPr>
              <p:spPr>
                <a:xfrm>
                  <a:off x="874712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27" name="Google Shape;1127;p64"/>
              <p:cNvGrpSpPr/>
              <p:nvPr/>
            </p:nvGrpSpPr>
            <p:grpSpPr>
              <a:xfrm>
                <a:off x="1285875" y="1279525"/>
                <a:ext cx="425450" cy="639762"/>
                <a:chOff x="1285875" y="1279525"/>
                <a:chExt cx="425450" cy="639762"/>
              </a:xfrm>
            </p:grpSpPr>
            <p:sp>
              <p:nvSpPr>
                <p:cNvPr id="1128" name="Google Shape;1128;p64"/>
                <p:cNvSpPr txBox="1"/>
                <p:nvPr/>
              </p:nvSpPr>
              <p:spPr>
                <a:xfrm>
                  <a:off x="1354137" y="1279525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29" name="Google Shape;1129;p64"/>
                <p:cNvSpPr txBox="1"/>
                <p:nvPr/>
              </p:nvSpPr>
              <p:spPr>
                <a:xfrm>
                  <a:off x="1285875" y="1279525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30" name="Google Shape;1130;p64"/>
              <p:cNvGrpSpPr/>
              <p:nvPr/>
            </p:nvGrpSpPr>
            <p:grpSpPr>
              <a:xfrm>
                <a:off x="0" y="1919287"/>
                <a:ext cx="463550" cy="639762"/>
                <a:chOff x="0" y="1919287"/>
                <a:chExt cx="463550" cy="639762"/>
              </a:xfrm>
            </p:grpSpPr>
            <p:sp>
              <p:nvSpPr>
                <p:cNvPr id="1131" name="Google Shape;1131;p64"/>
                <p:cNvSpPr txBox="1"/>
                <p:nvPr/>
              </p:nvSpPr>
              <p:spPr>
                <a:xfrm>
                  <a:off x="68262" y="1919287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Font typeface="Times New Roman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32" name="Google Shape;1132;p64"/>
                <p:cNvSpPr txBox="1"/>
                <p:nvPr/>
              </p:nvSpPr>
              <p:spPr>
                <a:xfrm>
                  <a:off x="0" y="1919287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33" name="Google Shape;1133;p64"/>
              <p:cNvGrpSpPr/>
              <p:nvPr/>
            </p:nvGrpSpPr>
            <p:grpSpPr>
              <a:xfrm>
                <a:off x="463550" y="1919287"/>
                <a:ext cx="411162" cy="639762"/>
                <a:chOff x="463550" y="1919287"/>
                <a:chExt cx="411162" cy="639762"/>
              </a:xfrm>
            </p:grpSpPr>
            <p:sp>
              <p:nvSpPr>
                <p:cNvPr id="1134" name="Google Shape;1134;p64"/>
                <p:cNvSpPr txBox="1"/>
                <p:nvPr/>
              </p:nvSpPr>
              <p:spPr>
                <a:xfrm>
                  <a:off x="531812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Font typeface="Times New Roman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35" name="Google Shape;1135;p64"/>
                <p:cNvSpPr txBox="1"/>
                <p:nvPr/>
              </p:nvSpPr>
              <p:spPr>
                <a:xfrm>
                  <a:off x="463550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36" name="Google Shape;1136;p64"/>
              <p:cNvGrpSpPr/>
              <p:nvPr/>
            </p:nvGrpSpPr>
            <p:grpSpPr>
              <a:xfrm>
                <a:off x="874712" y="1919287"/>
                <a:ext cx="411162" cy="639762"/>
                <a:chOff x="874712" y="1919287"/>
                <a:chExt cx="411162" cy="639762"/>
              </a:xfrm>
            </p:grpSpPr>
            <p:sp>
              <p:nvSpPr>
                <p:cNvPr id="1137" name="Google Shape;1137;p64"/>
                <p:cNvSpPr txBox="1"/>
                <p:nvPr/>
              </p:nvSpPr>
              <p:spPr>
                <a:xfrm>
                  <a:off x="942975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Font typeface="Times New Roman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38" name="Google Shape;1138;p64"/>
                <p:cNvSpPr txBox="1"/>
                <p:nvPr/>
              </p:nvSpPr>
              <p:spPr>
                <a:xfrm>
                  <a:off x="874712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39" name="Google Shape;1139;p64"/>
              <p:cNvGrpSpPr/>
              <p:nvPr/>
            </p:nvGrpSpPr>
            <p:grpSpPr>
              <a:xfrm>
                <a:off x="1285875" y="1919287"/>
                <a:ext cx="425450" cy="639762"/>
                <a:chOff x="1285875" y="1919287"/>
                <a:chExt cx="425450" cy="639762"/>
              </a:xfrm>
            </p:grpSpPr>
            <p:sp>
              <p:nvSpPr>
                <p:cNvPr id="1140" name="Google Shape;1140;p64"/>
                <p:cNvSpPr txBox="1"/>
                <p:nvPr/>
              </p:nvSpPr>
              <p:spPr>
                <a:xfrm>
                  <a:off x="1354137" y="1919287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Font typeface="Times New Roman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41" name="Google Shape;1141;p64"/>
                <p:cNvSpPr txBox="1"/>
                <p:nvPr/>
              </p:nvSpPr>
              <p:spPr>
                <a:xfrm>
                  <a:off x="1285875" y="1919287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1142" name="Google Shape;1142;p64"/>
            <p:cNvSpPr txBox="1"/>
            <p:nvPr/>
          </p:nvSpPr>
          <p:spPr>
            <a:xfrm>
              <a:off x="-4762" y="-4762"/>
              <a:ext cx="1720850" cy="2568575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43" name="Google Shape;1143;p64"/>
          <p:cNvSpPr txBox="1"/>
          <p:nvPr/>
        </p:nvSpPr>
        <p:spPr>
          <a:xfrm>
            <a:off x="228600" y="4876800"/>
            <a:ext cx="304800" cy="254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144" name="Google Shape;1144;p64"/>
          <p:cNvSpPr txBox="1"/>
          <p:nvPr/>
        </p:nvSpPr>
        <p:spPr>
          <a:xfrm>
            <a:off x="533400" y="4876800"/>
            <a:ext cx="304800" cy="254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145" name="Google Shape;1145;p64"/>
          <p:cNvSpPr txBox="1"/>
          <p:nvPr/>
        </p:nvSpPr>
        <p:spPr>
          <a:xfrm>
            <a:off x="838200" y="4876800"/>
            <a:ext cx="30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146" name="Google Shape;1146;p64"/>
          <p:cNvSpPr txBox="1"/>
          <p:nvPr/>
        </p:nvSpPr>
        <p:spPr>
          <a:xfrm>
            <a:off x="1143000" y="4876800"/>
            <a:ext cx="30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147" name="Google Shape;1147;p64"/>
          <p:cNvSpPr txBox="1"/>
          <p:nvPr/>
        </p:nvSpPr>
        <p:spPr>
          <a:xfrm>
            <a:off x="76200" y="3429000"/>
            <a:ext cx="228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48" name="Google Shape;1148;p64"/>
          <p:cNvSpPr txBox="1"/>
          <p:nvPr/>
        </p:nvSpPr>
        <p:spPr>
          <a:xfrm>
            <a:off x="381000" y="3429000"/>
            <a:ext cx="228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49" name="Google Shape;1149;p64"/>
          <p:cNvSpPr txBox="1"/>
          <p:nvPr/>
        </p:nvSpPr>
        <p:spPr>
          <a:xfrm>
            <a:off x="685800" y="3429000"/>
            <a:ext cx="228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grpSp>
        <p:nvGrpSpPr>
          <p:cNvPr id="1150" name="Google Shape;1150;p64"/>
          <p:cNvGrpSpPr/>
          <p:nvPr/>
        </p:nvGrpSpPr>
        <p:grpSpPr>
          <a:xfrm>
            <a:off x="0" y="3200400"/>
            <a:ext cx="1219200" cy="838200"/>
            <a:chOff x="-4762" y="-4762"/>
            <a:chExt cx="1720850" cy="2568575"/>
          </a:xfrm>
        </p:grpSpPr>
        <p:grpSp>
          <p:nvGrpSpPr>
            <p:cNvPr id="1151" name="Google Shape;1151;p64"/>
            <p:cNvGrpSpPr/>
            <p:nvPr/>
          </p:nvGrpSpPr>
          <p:grpSpPr>
            <a:xfrm>
              <a:off x="0" y="0"/>
              <a:ext cx="1711325" cy="2559049"/>
              <a:chOff x="0" y="0"/>
              <a:chExt cx="1711325" cy="2559049"/>
            </a:xfrm>
          </p:grpSpPr>
          <p:grpSp>
            <p:nvGrpSpPr>
              <p:cNvPr id="1152" name="Google Shape;1152;p64"/>
              <p:cNvGrpSpPr/>
              <p:nvPr/>
            </p:nvGrpSpPr>
            <p:grpSpPr>
              <a:xfrm>
                <a:off x="0" y="0"/>
                <a:ext cx="463550" cy="639762"/>
                <a:chOff x="0" y="0"/>
                <a:chExt cx="463550" cy="639762"/>
              </a:xfrm>
            </p:grpSpPr>
            <p:sp>
              <p:nvSpPr>
                <p:cNvPr id="1153" name="Google Shape;1153;p64"/>
                <p:cNvSpPr txBox="1"/>
                <p:nvPr/>
              </p:nvSpPr>
              <p:spPr>
                <a:xfrm>
                  <a:off x="68262" y="0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12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1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54" name="Google Shape;1154;p64"/>
                <p:cNvSpPr txBox="1"/>
                <p:nvPr/>
              </p:nvSpPr>
              <p:spPr>
                <a:xfrm>
                  <a:off x="0" y="0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55" name="Google Shape;1155;p64"/>
              <p:cNvGrpSpPr/>
              <p:nvPr/>
            </p:nvGrpSpPr>
            <p:grpSpPr>
              <a:xfrm>
                <a:off x="463550" y="0"/>
                <a:ext cx="411162" cy="639762"/>
                <a:chOff x="463550" y="0"/>
                <a:chExt cx="411162" cy="639762"/>
              </a:xfrm>
            </p:grpSpPr>
            <p:sp>
              <p:nvSpPr>
                <p:cNvPr id="1156" name="Google Shape;1156;p64"/>
                <p:cNvSpPr txBox="1"/>
                <p:nvPr/>
              </p:nvSpPr>
              <p:spPr>
                <a:xfrm>
                  <a:off x="531812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57" name="Google Shape;1157;p64"/>
                <p:cNvSpPr txBox="1"/>
                <p:nvPr/>
              </p:nvSpPr>
              <p:spPr>
                <a:xfrm>
                  <a:off x="463550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58" name="Google Shape;1158;p64"/>
              <p:cNvGrpSpPr/>
              <p:nvPr/>
            </p:nvGrpSpPr>
            <p:grpSpPr>
              <a:xfrm>
                <a:off x="874712" y="0"/>
                <a:ext cx="411162" cy="639762"/>
                <a:chOff x="874712" y="0"/>
                <a:chExt cx="411162" cy="639762"/>
              </a:xfrm>
            </p:grpSpPr>
            <p:sp>
              <p:nvSpPr>
                <p:cNvPr id="1159" name="Google Shape;1159;p64"/>
                <p:cNvSpPr txBox="1"/>
                <p:nvPr/>
              </p:nvSpPr>
              <p:spPr>
                <a:xfrm>
                  <a:off x="942975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60" name="Google Shape;1160;p64"/>
                <p:cNvSpPr txBox="1"/>
                <p:nvPr/>
              </p:nvSpPr>
              <p:spPr>
                <a:xfrm>
                  <a:off x="874712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61" name="Google Shape;1161;p64"/>
              <p:cNvGrpSpPr/>
              <p:nvPr/>
            </p:nvGrpSpPr>
            <p:grpSpPr>
              <a:xfrm>
                <a:off x="1285875" y="0"/>
                <a:ext cx="425450" cy="639762"/>
                <a:chOff x="1285875" y="0"/>
                <a:chExt cx="425450" cy="639762"/>
              </a:xfrm>
            </p:grpSpPr>
            <p:sp>
              <p:nvSpPr>
                <p:cNvPr id="1162" name="Google Shape;1162;p64"/>
                <p:cNvSpPr txBox="1"/>
                <p:nvPr/>
              </p:nvSpPr>
              <p:spPr>
                <a:xfrm>
                  <a:off x="1354137" y="0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63" name="Google Shape;1163;p64"/>
                <p:cNvSpPr txBox="1"/>
                <p:nvPr/>
              </p:nvSpPr>
              <p:spPr>
                <a:xfrm>
                  <a:off x="1285875" y="0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64" name="Google Shape;1164;p64"/>
              <p:cNvGrpSpPr/>
              <p:nvPr/>
            </p:nvGrpSpPr>
            <p:grpSpPr>
              <a:xfrm>
                <a:off x="0" y="639762"/>
                <a:ext cx="463550" cy="639762"/>
                <a:chOff x="0" y="639762"/>
                <a:chExt cx="463550" cy="639762"/>
              </a:xfrm>
            </p:grpSpPr>
            <p:sp>
              <p:nvSpPr>
                <p:cNvPr id="1165" name="Google Shape;1165;p64"/>
                <p:cNvSpPr txBox="1"/>
                <p:nvPr/>
              </p:nvSpPr>
              <p:spPr>
                <a:xfrm>
                  <a:off x="68262" y="639762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66" name="Google Shape;1166;p64"/>
                <p:cNvSpPr txBox="1"/>
                <p:nvPr/>
              </p:nvSpPr>
              <p:spPr>
                <a:xfrm>
                  <a:off x="0" y="639762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67" name="Google Shape;1167;p64"/>
              <p:cNvGrpSpPr/>
              <p:nvPr/>
            </p:nvGrpSpPr>
            <p:grpSpPr>
              <a:xfrm>
                <a:off x="463550" y="639762"/>
                <a:ext cx="411162" cy="639762"/>
                <a:chOff x="463550" y="639762"/>
                <a:chExt cx="411162" cy="639762"/>
              </a:xfrm>
            </p:grpSpPr>
            <p:sp>
              <p:nvSpPr>
                <p:cNvPr id="1168" name="Google Shape;1168;p64"/>
                <p:cNvSpPr txBox="1"/>
                <p:nvPr/>
              </p:nvSpPr>
              <p:spPr>
                <a:xfrm>
                  <a:off x="531812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69" name="Google Shape;1169;p64"/>
                <p:cNvSpPr txBox="1"/>
                <p:nvPr/>
              </p:nvSpPr>
              <p:spPr>
                <a:xfrm>
                  <a:off x="463550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70" name="Google Shape;1170;p64"/>
              <p:cNvGrpSpPr/>
              <p:nvPr/>
            </p:nvGrpSpPr>
            <p:grpSpPr>
              <a:xfrm>
                <a:off x="874712" y="639762"/>
                <a:ext cx="411162" cy="639762"/>
                <a:chOff x="874712" y="639762"/>
                <a:chExt cx="411162" cy="639762"/>
              </a:xfrm>
            </p:grpSpPr>
            <p:sp>
              <p:nvSpPr>
                <p:cNvPr id="1171" name="Google Shape;1171;p64"/>
                <p:cNvSpPr txBox="1"/>
                <p:nvPr/>
              </p:nvSpPr>
              <p:spPr>
                <a:xfrm>
                  <a:off x="942975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72" name="Google Shape;1172;p64"/>
                <p:cNvSpPr txBox="1"/>
                <p:nvPr/>
              </p:nvSpPr>
              <p:spPr>
                <a:xfrm>
                  <a:off x="874712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73" name="Google Shape;1173;p64"/>
              <p:cNvGrpSpPr/>
              <p:nvPr/>
            </p:nvGrpSpPr>
            <p:grpSpPr>
              <a:xfrm>
                <a:off x="1285875" y="639762"/>
                <a:ext cx="425450" cy="639762"/>
                <a:chOff x="1285875" y="639762"/>
                <a:chExt cx="425450" cy="639762"/>
              </a:xfrm>
            </p:grpSpPr>
            <p:sp>
              <p:nvSpPr>
                <p:cNvPr id="1174" name="Google Shape;1174;p64"/>
                <p:cNvSpPr txBox="1"/>
                <p:nvPr/>
              </p:nvSpPr>
              <p:spPr>
                <a:xfrm>
                  <a:off x="1354137" y="639762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75" name="Google Shape;1175;p64"/>
                <p:cNvSpPr txBox="1"/>
                <p:nvPr/>
              </p:nvSpPr>
              <p:spPr>
                <a:xfrm>
                  <a:off x="1285875" y="639762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76" name="Google Shape;1176;p64"/>
              <p:cNvGrpSpPr/>
              <p:nvPr/>
            </p:nvGrpSpPr>
            <p:grpSpPr>
              <a:xfrm>
                <a:off x="0" y="1279525"/>
                <a:ext cx="463550" cy="639762"/>
                <a:chOff x="0" y="1279525"/>
                <a:chExt cx="463550" cy="639762"/>
              </a:xfrm>
            </p:grpSpPr>
            <p:sp>
              <p:nvSpPr>
                <p:cNvPr id="1177" name="Google Shape;1177;p64"/>
                <p:cNvSpPr txBox="1"/>
                <p:nvPr/>
              </p:nvSpPr>
              <p:spPr>
                <a:xfrm>
                  <a:off x="68262" y="1279525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78" name="Google Shape;1178;p64"/>
                <p:cNvSpPr txBox="1"/>
                <p:nvPr/>
              </p:nvSpPr>
              <p:spPr>
                <a:xfrm>
                  <a:off x="0" y="1279525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79" name="Google Shape;1179;p64"/>
              <p:cNvGrpSpPr/>
              <p:nvPr/>
            </p:nvGrpSpPr>
            <p:grpSpPr>
              <a:xfrm>
                <a:off x="463550" y="1279525"/>
                <a:ext cx="411162" cy="639762"/>
                <a:chOff x="463550" y="1279525"/>
                <a:chExt cx="411162" cy="639762"/>
              </a:xfrm>
            </p:grpSpPr>
            <p:sp>
              <p:nvSpPr>
                <p:cNvPr id="1180" name="Google Shape;1180;p64"/>
                <p:cNvSpPr txBox="1"/>
                <p:nvPr/>
              </p:nvSpPr>
              <p:spPr>
                <a:xfrm>
                  <a:off x="531812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81" name="Google Shape;1181;p64"/>
                <p:cNvSpPr txBox="1"/>
                <p:nvPr/>
              </p:nvSpPr>
              <p:spPr>
                <a:xfrm>
                  <a:off x="463550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82" name="Google Shape;1182;p64"/>
              <p:cNvGrpSpPr/>
              <p:nvPr/>
            </p:nvGrpSpPr>
            <p:grpSpPr>
              <a:xfrm>
                <a:off x="874712" y="1279525"/>
                <a:ext cx="411162" cy="639762"/>
                <a:chOff x="874712" y="1279525"/>
                <a:chExt cx="411162" cy="639762"/>
              </a:xfrm>
            </p:grpSpPr>
            <p:sp>
              <p:nvSpPr>
                <p:cNvPr id="1183" name="Google Shape;1183;p64"/>
                <p:cNvSpPr txBox="1"/>
                <p:nvPr/>
              </p:nvSpPr>
              <p:spPr>
                <a:xfrm>
                  <a:off x="942975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84" name="Google Shape;1184;p64"/>
                <p:cNvSpPr txBox="1"/>
                <p:nvPr/>
              </p:nvSpPr>
              <p:spPr>
                <a:xfrm>
                  <a:off x="874712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85" name="Google Shape;1185;p64"/>
              <p:cNvGrpSpPr/>
              <p:nvPr/>
            </p:nvGrpSpPr>
            <p:grpSpPr>
              <a:xfrm>
                <a:off x="1285875" y="1279525"/>
                <a:ext cx="425450" cy="639762"/>
                <a:chOff x="1285875" y="1279525"/>
                <a:chExt cx="425450" cy="639762"/>
              </a:xfrm>
            </p:grpSpPr>
            <p:sp>
              <p:nvSpPr>
                <p:cNvPr id="1186" name="Google Shape;1186;p64"/>
                <p:cNvSpPr txBox="1"/>
                <p:nvPr/>
              </p:nvSpPr>
              <p:spPr>
                <a:xfrm>
                  <a:off x="1354137" y="1279525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87" name="Google Shape;1187;p64"/>
                <p:cNvSpPr txBox="1"/>
                <p:nvPr/>
              </p:nvSpPr>
              <p:spPr>
                <a:xfrm>
                  <a:off x="1285875" y="1279525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88" name="Google Shape;1188;p64"/>
              <p:cNvGrpSpPr/>
              <p:nvPr/>
            </p:nvGrpSpPr>
            <p:grpSpPr>
              <a:xfrm>
                <a:off x="0" y="1919287"/>
                <a:ext cx="463550" cy="639762"/>
                <a:chOff x="0" y="1919287"/>
                <a:chExt cx="463550" cy="639762"/>
              </a:xfrm>
            </p:grpSpPr>
            <p:sp>
              <p:nvSpPr>
                <p:cNvPr id="1189" name="Google Shape;1189;p64"/>
                <p:cNvSpPr txBox="1"/>
                <p:nvPr/>
              </p:nvSpPr>
              <p:spPr>
                <a:xfrm>
                  <a:off x="68262" y="1919287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90" name="Google Shape;1190;p64"/>
                <p:cNvSpPr txBox="1"/>
                <p:nvPr/>
              </p:nvSpPr>
              <p:spPr>
                <a:xfrm>
                  <a:off x="0" y="1919287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91" name="Google Shape;1191;p64"/>
              <p:cNvGrpSpPr/>
              <p:nvPr/>
            </p:nvGrpSpPr>
            <p:grpSpPr>
              <a:xfrm>
                <a:off x="463550" y="1919287"/>
                <a:ext cx="411162" cy="639762"/>
                <a:chOff x="463550" y="1919287"/>
                <a:chExt cx="411162" cy="639762"/>
              </a:xfrm>
            </p:grpSpPr>
            <p:sp>
              <p:nvSpPr>
                <p:cNvPr id="1192" name="Google Shape;1192;p64"/>
                <p:cNvSpPr txBox="1"/>
                <p:nvPr/>
              </p:nvSpPr>
              <p:spPr>
                <a:xfrm>
                  <a:off x="531812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93" name="Google Shape;1193;p64"/>
                <p:cNvSpPr txBox="1"/>
                <p:nvPr/>
              </p:nvSpPr>
              <p:spPr>
                <a:xfrm>
                  <a:off x="463550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94" name="Google Shape;1194;p64"/>
              <p:cNvGrpSpPr/>
              <p:nvPr/>
            </p:nvGrpSpPr>
            <p:grpSpPr>
              <a:xfrm>
                <a:off x="874712" y="1919287"/>
                <a:ext cx="411162" cy="639762"/>
                <a:chOff x="874712" y="1919287"/>
                <a:chExt cx="411162" cy="639762"/>
              </a:xfrm>
            </p:grpSpPr>
            <p:sp>
              <p:nvSpPr>
                <p:cNvPr id="1195" name="Google Shape;1195;p64"/>
                <p:cNvSpPr txBox="1"/>
                <p:nvPr/>
              </p:nvSpPr>
              <p:spPr>
                <a:xfrm>
                  <a:off x="942975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96" name="Google Shape;1196;p64"/>
                <p:cNvSpPr txBox="1"/>
                <p:nvPr/>
              </p:nvSpPr>
              <p:spPr>
                <a:xfrm>
                  <a:off x="874712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97" name="Google Shape;1197;p64"/>
              <p:cNvGrpSpPr/>
              <p:nvPr/>
            </p:nvGrpSpPr>
            <p:grpSpPr>
              <a:xfrm>
                <a:off x="1285875" y="1919287"/>
                <a:ext cx="425450" cy="639762"/>
                <a:chOff x="1285875" y="1919287"/>
                <a:chExt cx="425450" cy="639762"/>
              </a:xfrm>
            </p:grpSpPr>
            <p:sp>
              <p:nvSpPr>
                <p:cNvPr id="1198" name="Google Shape;1198;p64"/>
                <p:cNvSpPr txBox="1"/>
                <p:nvPr/>
              </p:nvSpPr>
              <p:spPr>
                <a:xfrm>
                  <a:off x="1354137" y="1919287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99" name="Google Shape;1199;p64"/>
                <p:cNvSpPr txBox="1"/>
                <p:nvPr/>
              </p:nvSpPr>
              <p:spPr>
                <a:xfrm>
                  <a:off x="1285875" y="1919287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1200" name="Google Shape;1200;p64"/>
            <p:cNvSpPr txBox="1"/>
            <p:nvPr/>
          </p:nvSpPr>
          <p:spPr>
            <a:xfrm>
              <a:off x="-4762" y="-4762"/>
              <a:ext cx="1720850" cy="2568575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201" name="Google Shape;1201;p64"/>
          <p:cNvSpPr txBox="1"/>
          <p:nvPr/>
        </p:nvSpPr>
        <p:spPr>
          <a:xfrm>
            <a:off x="2286000" y="6172200"/>
            <a:ext cx="3048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202" name="Google Shape;1202;p64"/>
          <p:cNvSpPr txBox="1"/>
          <p:nvPr/>
        </p:nvSpPr>
        <p:spPr>
          <a:xfrm>
            <a:off x="2667000" y="6248400"/>
            <a:ext cx="3048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203" name="Google Shape;1203;p64"/>
          <p:cNvSpPr txBox="1"/>
          <p:nvPr/>
        </p:nvSpPr>
        <p:spPr>
          <a:xfrm>
            <a:off x="2971800" y="6248400"/>
            <a:ext cx="3048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204" name="Google Shape;1204;p64"/>
          <p:cNvSpPr txBox="1"/>
          <p:nvPr/>
        </p:nvSpPr>
        <p:spPr>
          <a:xfrm>
            <a:off x="3352800" y="6248400"/>
            <a:ext cx="3048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205" name="Google Shape;1205;p64"/>
          <p:cNvSpPr txBox="1"/>
          <p:nvPr/>
        </p:nvSpPr>
        <p:spPr>
          <a:xfrm>
            <a:off x="4572000" y="3200400"/>
            <a:ext cx="3810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grpSp>
        <p:nvGrpSpPr>
          <p:cNvPr id="1206" name="Google Shape;1206;p64"/>
          <p:cNvGrpSpPr/>
          <p:nvPr/>
        </p:nvGrpSpPr>
        <p:grpSpPr>
          <a:xfrm>
            <a:off x="4572000" y="2971800"/>
            <a:ext cx="1295400" cy="914400"/>
            <a:chOff x="-4762" y="-4762"/>
            <a:chExt cx="1720850" cy="2568575"/>
          </a:xfrm>
        </p:grpSpPr>
        <p:grpSp>
          <p:nvGrpSpPr>
            <p:cNvPr id="1207" name="Google Shape;1207;p64"/>
            <p:cNvGrpSpPr/>
            <p:nvPr/>
          </p:nvGrpSpPr>
          <p:grpSpPr>
            <a:xfrm>
              <a:off x="0" y="0"/>
              <a:ext cx="1711325" cy="2559049"/>
              <a:chOff x="0" y="0"/>
              <a:chExt cx="1711325" cy="2559049"/>
            </a:xfrm>
          </p:grpSpPr>
          <p:grpSp>
            <p:nvGrpSpPr>
              <p:cNvPr id="1208" name="Google Shape;1208;p64"/>
              <p:cNvGrpSpPr/>
              <p:nvPr/>
            </p:nvGrpSpPr>
            <p:grpSpPr>
              <a:xfrm>
                <a:off x="0" y="0"/>
                <a:ext cx="463550" cy="639762"/>
                <a:chOff x="0" y="0"/>
                <a:chExt cx="463550" cy="639762"/>
              </a:xfrm>
            </p:grpSpPr>
            <p:sp>
              <p:nvSpPr>
                <p:cNvPr id="1209" name="Google Shape;1209;p64"/>
                <p:cNvSpPr txBox="1"/>
                <p:nvPr/>
              </p:nvSpPr>
              <p:spPr>
                <a:xfrm>
                  <a:off x="68262" y="0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10" name="Google Shape;1210;p64"/>
                <p:cNvSpPr txBox="1"/>
                <p:nvPr/>
              </p:nvSpPr>
              <p:spPr>
                <a:xfrm>
                  <a:off x="0" y="0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211" name="Google Shape;1211;p64"/>
              <p:cNvGrpSpPr/>
              <p:nvPr/>
            </p:nvGrpSpPr>
            <p:grpSpPr>
              <a:xfrm>
                <a:off x="463550" y="0"/>
                <a:ext cx="411162" cy="639762"/>
                <a:chOff x="463550" y="0"/>
                <a:chExt cx="411162" cy="639762"/>
              </a:xfrm>
            </p:grpSpPr>
            <p:sp>
              <p:nvSpPr>
                <p:cNvPr id="1212" name="Google Shape;1212;p64"/>
                <p:cNvSpPr txBox="1"/>
                <p:nvPr/>
              </p:nvSpPr>
              <p:spPr>
                <a:xfrm>
                  <a:off x="531812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12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24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13" name="Google Shape;1213;p64"/>
                <p:cNvSpPr txBox="1"/>
                <p:nvPr/>
              </p:nvSpPr>
              <p:spPr>
                <a:xfrm>
                  <a:off x="463550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214" name="Google Shape;1214;p64"/>
              <p:cNvGrpSpPr/>
              <p:nvPr/>
            </p:nvGrpSpPr>
            <p:grpSpPr>
              <a:xfrm>
                <a:off x="874712" y="0"/>
                <a:ext cx="411162" cy="639762"/>
                <a:chOff x="874712" y="0"/>
                <a:chExt cx="411162" cy="639762"/>
              </a:xfrm>
            </p:grpSpPr>
            <p:sp>
              <p:nvSpPr>
                <p:cNvPr id="1215" name="Google Shape;1215;p64"/>
                <p:cNvSpPr txBox="1"/>
                <p:nvPr/>
              </p:nvSpPr>
              <p:spPr>
                <a:xfrm>
                  <a:off x="942975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16" name="Google Shape;1216;p64"/>
                <p:cNvSpPr txBox="1"/>
                <p:nvPr/>
              </p:nvSpPr>
              <p:spPr>
                <a:xfrm>
                  <a:off x="874712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217" name="Google Shape;1217;p64"/>
              <p:cNvGrpSpPr/>
              <p:nvPr/>
            </p:nvGrpSpPr>
            <p:grpSpPr>
              <a:xfrm>
                <a:off x="1285875" y="0"/>
                <a:ext cx="425450" cy="639762"/>
                <a:chOff x="1285875" y="0"/>
                <a:chExt cx="425450" cy="639762"/>
              </a:xfrm>
            </p:grpSpPr>
            <p:sp>
              <p:nvSpPr>
                <p:cNvPr id="1218" name="Google Shape;1218;p64"/>
                <p:cNvSpPr txBox="1"/>
                <p:nvPr/>
              </p:nvSpPr>
              <p:spPr>
                <a:xfrm>
                  <a:off x="1354137" y="0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19" name="Google Shape;1219;p64"/>
                <p:cNvSpPr txBox="1"/>
                <p:nvPr/>
              </p:nvSpPr>
              <p:spPr>
                <a:xfrm>
                  <a:off x="1285875" y="0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220" name="Google Shape;1220;p64"/>
              <p:cNvGrpSpPr/>
              <p:nvPr/>
            </p:nvGrpSpPr>
            <p:grpSpPr>
              <a:xfrm>
                <a:off x="0" y="639762"/>
                <a:ext cx="463550" cy="639762"/>
                <a:chOff x="0" y="639762"/>
                <a:chExt cx="463550" cy="639762"/>
              </a:xfrm>
            </p:grpSpPr>
            <p:sp>
              <p:nvSpPr>
                <p:cNvPr id="1221" name="Google Shape;1221;p64"/>
                <p:cNvSpPr txBox="1"/>
                <p:nvPr/>
              </p:nvSpPr>
              <p:spPr>
                <a:xfrm>
                  <a:off x="68262" y="639762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22" name="Google Shape;1222;p64"/>
                <p:cNvSpPr txBox="1"/>
                <p:nvPr/>
              </p:nvSpPr>
              <p:spPr>
                <a:xfrm>
                  <a:off x="0" y="639762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223" name="Google Shape;1223;p64"/>
              <p:cNvGrpSpPr/>
              <p:nvPr/>
            </p:nvGrpSpPr>
            <p:grpSpPr>
              <a:xfrm>
                <a:off x="463550" y="639762"/>
                <a:ext cx="411162" cy="639762"/>
                <a:chOff x="463550" y="639762"/>
                <a:chExt cx="411162" cy="639762"/>
              </a:xfrm>
            </p:grpSpPr>
            <p:sp>
              <p:nvSpPr>
                <p:cNvPr id="1224" name="Google Shape;1224;p64"/>
                <p:cNvSpPr txBox="1"/>
                <p:nvPr/>
              </p:nvSpPr>
              <p:spPr>
                <a:xfrm>
                  <a:off x="531812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25" name="Google Shape;1225;p64"/>
                <p:cNvSpPr txBox="1"/>
                <p:nvPr/>
              </p:nvSpPr>
              <p:spPr>
                <a:xfrm>
                  <a:off x="463550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226" name="Google Shape;1226;p64"/>
              <p:cNvGrpSpPr/>
              <p:nvPr/>
            </p:nvGrpSpPr>
            <p:grpSpPr>
              <a:xfrm>
                <a:off x="874712" y="639762"/>
                <a:ext cx="411162" cy="639762"/>
                <a:chOff x="874712" y="639762"/>
                <a:chExt cx="411162" cy="639762"/>
              </a:xfrm>
            </p:grpSpPr>
            <p:sp>
              <p:nvSpPr>
                <p:cNvPr id="1227" name="Google Shape;1227;p64"/>
                <p:cNvSpPr txBox="1"/>
                <p:nvPr/>
              </p:nvSpPr>
              <p:spPr>
                <a:xfrm>
                  <a:off x="942975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28" name="Google Shape;1228;p64"/>
                <p:cNvSpPr txBox="1"/>
                <p:nvPr/>
              </p:nvSpPr>
              <p:spPr>
                <a:xfrm>
                  <a:off x="874712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229" name="Google Shape;1229;p64"/>
              <p:cNvGrpSpPr/>
              <p:nvPr/>
            </p:nvGrpSpPr>
            <p:grpSpPr>
              <a:xfrm>
                <a:off x="1285875" y="639762"/>
                <a:ext cx="425450" cy="639762"/>
                <a:chOff x="1285875" y="639762"/>
                <a:chExt cx="425450" cy="639762"/>
              </a:xfrm>
            </p:grpSpPr>
            <p:sp>
              <p:nvSpPr>
                <p:cNvPr id="1230" name="Google Shape;1230;p64"/>
                <p:cNvSpPr txBox="1"/>
                <p:nvPr/>
              </p:nvSpPr>
              <p:spPr>
                <a:xfrm>
                  <a:off x="1354137" y="639762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31" name="Google Shape;1231;p64"/>
                <p:cNvSpPr txBox="1"/>
                <p:nvPr/>
              </p:nvSpPr>
              <p:spPr>
                <a:xfrm>
                  <a:off x="1285875" y="639762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232" name="Google Shape;1232;p64"/>
              <p:cNvGrpSpPr/>
              <p:nvPr/>
            </p:nvGrpSpPr>
            <p:grpSpPr>
              <a:xfrm>
                <a:off x="0" y="1279525"/>
                <a:ext cx="463550" cy="639762"/>
                <a:chOff x="0" y="1279525"/>
                <a:chExt cx="463550" cy="639762"/>
              </a:xfrm>
            </p:grpSpPr>
            <p:sp>
              <p:nvSpPr>
                <p:cNvPr id="1233" name="Google Shape;1233;p64"/>
                <p:cNvSpPr txBox="1"/>
                <p:nvPr/>
              </p:nvSpPr>
              <p:spPr>
                <a:xfrm>
                  <a:off x="68262" y="1279525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34" name="Google Shape;1234;p64"/>
                <p:cNvSpPr txBox="1"/>
                <p:nvPr/>
              </p:nvSpPr>
              <p:spPr>
                <a:xfrm>
                  <a:off x="0" y="1279525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235" name="Google Shape;1235;p64"/>
              <p:cNvGrpSpPr/>
              <p:nvPr/>
            </p:nvGrpSpPr>
            <p:grpSpPr>
              <a:xfrm>
                <a:off x="463550" y="1279525"/>
                <a:ext cx="411162" cy="639762"/>
                <a:chOff x="463550" y="1279525"/>
                <a:chExt cx="411162" cy="639762"/>
              </a:xfrm>
            </p:grpSpPr>
            <p:sp>
              <p:nvSpPr>
                <p:cNvPr id="1236" name="Google Shape;1236;p64"/>
                <p:cNvSpPr txBox="1"/>
                <p:nvPr/>
              </p:nvSpPr>
              <p:spPr>
                <a:xfrm>
                  <a:off x="531812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37" name="Google Shape;1237;p64"/>
                <p:cNvSpPr txBox="1"/>
                <p:nvPr/>
              </p:nvSpPr>
              <p:spPr>
                <a:xfrm>
                  <a:off x="463550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238" name="Google Shape;1238;p64"/>
              <p:cNvGrpSpPr/>
              <p:nvPr/>
            </p:nvGrpSpPr>
            <p:grpSpPr>
              <a:xfrm>
                <a:off x="874712" y="1279525"/>
                <a:ext cx="411162" cy="639762"/>
                <a:chOff x="874712" y="1279525"/>
                <a:chExt cx="411162" cy="639762"/>
              </a:xfrm>
            </p:grpSpPr>
            <p:sp>
              <p:nvSpPr>
                <p:cNvPr id="1239" name="Google Shape;1239;p64"/>
                <p:cNvSpPr txBox="1"/>
                <p:nvPr/>
              </p:nvSpPr>
              <p:spPr>
                <a:xfrm>
                  <a:off x="942975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40" name="Google Shape;1240;p64"/>
                <p:cNvSpPr txBox="1"/>
                <p:nvPr/>
              </p:nvSpPr>
              <p:spPr>
                <a:xfrm>
                  <a:off x="874712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241" name="Google Shape;1241;p64"/>
              <p:cNvGrpSpPr/>
              <p:nvPr/>
            </p:nvGrpSpPr>
            <p:grpSpPr>
              <a:xfrm>
                <a:off x="1285875" y="1279525"/>
                <a:ext cx="425450" cy="639762"/>
                <a:chOff x="1285875" y="1279525"/>
                <a:chExt cx="425450" cy="639762"/>
              </a:xfrm>
            </p:grpSpPr>
            <p:sp>
              <p:nvSpPr>
                <p:cNvPr id="1242" name="Google Shape;1242;p64"/>
                <p:cNvSpPr txBox="1"/>
                <p:nvPr/>
              </p:nvSpPr>
              <p:spPr>
                <a:xfrm>
                  <a:off x="1354137" y="1279525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43" name="Google Shape;1243;p64"/>
                <p:cNvSpPr txBox="1"/>
                <p:nvPr/>
              </p:nvSpPr>
              <p:spPr>
                <a:xfrm>
                  <a:off x="1285875" y="1279525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244" name="Google Shape;1244;p64"/>
              <p:cNvGrpSpPr/>
              <p:nvPr/>
            </p:nvGrpSpPr>
            <p:grpSpPr>
              <a:xfrm>
                <a:off x="0" y="1919287"/>
                <a:ext cx="463550" cy="639762"/>
                <a:chOff x="0" y="1919287"/>
                <a:chExt cx="463550" cy="639762"/>
              </a:xfrm>
            </p:grpSpPr>
            <p:sp>
              <p:nvSpPr>
                <p:cNvPr id="1245" name="Google Shape;1245;p64"/>
                <p:cNvSpPr txBox="1"/>
                <p:nvPr/>
              </p:nvSpPr>
              <p:spPr>
                <a:xfrm>
                  <a:off x="68262" y="1919287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46" name="Google Shape;1246;p64"/>
                <p:cNvSpPr txBox="1"/>
                <p:nvPr/>
              </p:nvSpPr>
              <p:spPr>
                <a:xfrm>
                  <a:off x="0" y="1919287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247" name="Google Shape;1247;p64"/>
              <p:cNvGrpSpPr/>
              <p:nvPr/>
            </p:nvGrpSpPr>
            <p:grpSpPr>
              <a:xfrm>
                <a:off x="463550" y="1919287"/>
                <a:ext cx="411162" cy="639762"/>
                <a:chOff x="463550" y="1919287"/>
                <a:chExt cx="411162" cy="639762"/>
              </a:xfrm>
            </p:grpSpPr>
            <p:sp>
              <p:nvSpPr>
                <p:cNvPr id="1248" name="Google Shape;1248;p64"/>
                <p:cNvSpPr txBox="1"/>
                <p:nvPr/>
              </p:nvSpPr>
              <p:spPr>
                <a:xfrm>
                  <a:off x="531812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49" name="Google Shape;1249;p64"/>
                <p:cNvSpPr txBox="1"/>
                <p:nvPr/>
              </p:nvSpPr>
              <p:spPr>
                <a:xfrm>
                  <a:off x="463550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250" name="Google Shape;1250;p64"/>
              <p:cNvGrpSpPr/>
              <p:nvPr/>
            </p:nvGrpSpPr>
            <p:grpSpPr>
              <a:xfrm>
                <a:off x="874712" y="1919287"/>
                <a:ext cx="411162" cy="639762"/>
                <a:chOff x="874712" y="1919287"/>
                <a:chExt cx="411162" cy="639762"/>
              </a:xfrm>
            </p:grpSpPr>
            <p:sp>
              <p:nvSpPr>
                <p:cNvPr id="1251" name="Google Shape;1251;p64"/>
                <p:cNvSpPr txBox="1"/>
                <p:nvPr/>
              </p:nvSpPr>
              <p:spPr>
                <a:xfrm>
                  <a:off x="942975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52" name="Google Shape;1252;p64"/>
                <p:cNvSpPr txBox="1"/>
                <p:nvPr/>
              </p:nvSpPr>
              <p:spPr>
                <a:xfrm>
                  <a:off x="874712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253" name="Google Shape;1253;p64"/>
              <p:cNvGrpSpPr/>
              <p:nvPr/>
            </p:nvGrpSpPr>
            <p:grpSpPr>
              <a:xfrm>
                <a:off x="1285875" y="1919287"/>
                <a:ext cx="425450" cy="639762"/>
                <a:chOff x="1285875" y="1919287"/>
                <a:chExt cx="425450" cy="639762"/>
              </a:xfrm>
            </p:grpSpPr>
            <p:sp>
              <p:nvSpPr>
                <p:cNvPr id="1254" name="Google Shape;1254;p64"/>
                <p:cNvSpPr txBox="1"/>
                <p:nvPr/>
              </p:nvSpPr>
              <p:spPr>
                <a:xfrm>
                  <a:off x="1354137" y="1919287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55" name="Google Shape;1255;p64"/>
                <p:cNvSpPr txBox="1"/>
                <p:nvPr/>
              </p:nvSpPr>
              <p:spPr>
                <a:xfrm>
                  <a:off x="1285875" y="1919287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1256" name="Google Shape;1256;p64"/>
            <p:cNvSpPr txBox="1"/>
            <p:nvPr/>
          </p:nvSpPr>
          <p:spPr>
            <a:xfrm>
              <a:off x="-4762" y="-4762"/>
              <a:ext cx="1720850" cy="2568575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257" name="Google Shape;1257;p64"/>
          <p:cNvSpPr txBox="1"/>
          <p:nvPr/>
        </p:nvSpPr>
        <p:spPr>
          <a:xfrm>
            <a:off x="4876800" y="3200400"/>
            <a:ext cx="3810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58" name="Google Shape;1258;p64"/>
          <p:cNvSpPr txBox="1"/>
          <p:nvPr/>
        </p:nvSpPr>
        <p:spPr>
          <a:xfrm>
            <a:off x="5181600" y="3200400"/>
            <a:ext cx="3810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59" name="Google Shape;1259;p64"/>
          <p:cNvSpPr txBox="1"/>
          <p:nvPr/>
        </p:nvSpPr>
        <p:spPr>
          <a:xfrm>
            <a:off x="5562600" y="3200400"/>
            <a:ext cx="3810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60" name="Google Shape;1260;p64"/>
          <p:cNvSpPr txBox="1"/>
          <p:nvPr/>
        </p:nvSpPr>
        <p:spPr>
          <a:xfrm>
            <a:off x="4648200" y="6324600"/>
            <a:ext cx="3810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grpSp>
        <p:nvGrpSpPr>
          <p:cNvPr id="1261" name="Google Shape;1261;p64"/>
          <p:cNvGrpSpPr/>
          <p:nvPr/>
        </p:nvGrpSpPr>
        <p:grpSpPr>
          <a:xfrm>
            <a:off x="4648200" y="5257800"/>
            <a:ext cx="1447800" cy="1295400"/>
            <a:chOff x="4648200" y="5257800"/>
            <a:chExt cx="1447800" cy="1295400"/>
          </a:xfrm>
        </p:grpSpPr>
        <p:cxnSp>
          <p:nvCxnSpPr>
            <p:cNvPr id="1262" name="Google Shape;1262;p64"/>
            <p:cNvCxnSpPr/>
            <p:nvPr/>
          </p:nvCxnSpPr>
          <p:spPr>
            <a:xfrm>
              <a:off x="5181600" y="5257800"/>
              <a:ext cx="0" cy="152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1263" name="Google Shape;1263;p64"/>
            <p:cNvGrpSpPr/>
            <p:nvPr/>
          </p:nvGrpSpPr>
          <p:grpSpPr>
            <a:xfrm>
              <a:off x="4648200" y="5410200"/>
              <a:ext cx="1447800" cy="1143000"/>
              <a:chOff x="-4762" y="-4762"/>
              <a:chExt cx="1720850" cy="2568575"/>
            </a:xfrm>
          </p:grpSpPr>
          <p:grpSp>
            <p:nvGrpSpPr>
              <p:cNvPr id="1264" name="Google Shape;1264;p64"/>
              <p:cNvGrpSpPr/>
              <p:nvPr/>
            </p:nvGrpSpPr>
            <p:grpSpPr>
              <a:xfrm>
                <a:off x="0" y="0"/>
                <a:ext cx="1711325" cy="2559049"/>
                <a:chOff x="0" y="0"/>
                <a:chExt cx="1711325" cy="2559049"/>
              </a:xfrm>
            </p:grpSpPr>
            <p:grpSp>
              <p:nvGrpSpPr>
                <p:cNvPr id="1265" name="Google Shape;1265;p64"/>
                <p:cNvGrpSpPr/>
                <p:nvPr/>
              </p:nvGrpSpPr>
              <p:grpSpPr>
                <a:xfrm>
                  <a:off x="0" y="0"/>
                  <a:ext cx="463550" cy="639762"/>
                  <a:chOff x="0" y="0"/>
                  <a:chExt cx="463550" cy="639762"/>
                </a:xfrm>
              </p:grpSpPr>
              <p:sp>
                <p:nvSpPr>
                  <p:cNvPr id="1266" name="Google Shape;1266;p64"/>
                  <p:cNvSpPr txBox="1"/>
                  <p:nvPr/>
                </p:nvSpPr>
                <p:spPr>
                  <a:xfrm>
                    <a:off x="68262" y="0"/>
                    <a:ext cx="327025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Times New Roman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48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267" name="Google Shape;1267;p64"/>
                  <p:cNvSpPr txBox="1"/>
                  <p:nvPr/>
                </p:nvSpPr>
                <p:spPr>
                  <a:xfrm>
                    <a:off x="0" y="0"/>
                    <a:ext cx="463550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1268" name="Google Shape;1268;p64"/>
                <p:cNvGrpSpPr/>
                <p:nvPr/>
              </p:nvGrpSpPr>
              <p:grpSpPr>
                <a:xfrm>
                  <a:off x="463550" y="0"/>
                  <a:ext cx="411162" cy="639762"/>
                  <a:chOff x="463550" y="0"/>
                  <a:chExt cx="411162" cy="639762"/>
                </a:xfrm>
              </p:grpSpPr>
              <p:sp>
                <p:nvSpPr>
                  <p:cNvPr id="1269" name="Google Shape;1269;p64"/>
                  <p:cNvSpPr txBox="1"/>
                  <p:nvPr/>
                </p:nvSpPr>
                <p:spPr>
                  <a:xfrm>
                    <a:off x="531812" y="0"/>
                    <a:ext cx="274637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Times New Roman"/>
                      <a:buNone/>
                    </a:pPr>
                    <a:r>
                      <a:rPr lang="en-US" sz="12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1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240"/>
                      </a:spcBef>
                      <a:spcAft>
                        <a:spcPts val="0"/>
                      </a:spcAft>
                      <a:buNone/>
                    </a:pPr>
                    <a:endParaRPr sz="12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270" name="Google Shape;1270;p64"/>
                  <p:cNvSpPr txBox="1"/>
                  <p:nvPr/>
                </p:nvSpPr>
                <p:spPr>
                  <a:xfrm>
                    <a:off x="463550" y="0"/>
                    <a:ext cx="411162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1271" name="Google Shape;1271;p64"/>
                <p:cNvGrpSpPr/>
                <p:nvPr/>
              </p:nvGrpSpPr>
              <p:grpSpPr>
                <a:xfrm>
                  <a:off x="874712" y="0"/>
                  <a:ext cx="411162" cy="639762"/>
                  <a:chOff x="874712" y="0"/>
                  <a:chExt cx="411162" cy="639762"/>
                </a:xfrm>
              </p:grpSpPr>
              <p:sp>
                <p:nvSpPr>
                  <p:cNvPr id="1272" name="Google Shape;1272;p64"/>
                  <p:cNvSpPr txBox="1"/>
                  <p:nvPr/>
                </p:nvSpPr>
                <p:spPr>
                  <a:xfrm>
                    <a:off x="942975" y="0"/>
                    <a:ext cx="274637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Times New Roman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48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273" name="Google Shape;1273;p64"/>
                  <p:cNvSpPr txBox="1"/>
                  <p:nvPr/>
                </p:nvSpPr>
                <p:spPr>
                  <a:xfrm>
                    <a:off x="874712" y="0"/>
                    <a:ext cx="411162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1274" name="Google Shape;1274;p64"/>
                <p:cNvGrpSpPr/>
                <p:nvPr/>
              </p:nvGrpSpPr>
              <p:grpSpPr>
                <a:xfrm>
                  <a:off x="1285875" y="0"/>
                  <a:ext cx="425450" cy="639762"/>
                  <a:chOff x="1285875" y="0"/>
                  <a:chExt cx="425450" cy="639762"/>
                </a:xfrm>
              </p:grpSpPr>
              <p:sp>
                <p:nvSpPr>
                  <p:cNvPr id="1275" name="Google Shape;1275;p64"/>
                  <p:cNvSpPr txBox="1"/>
                  <p:nvPr/>
                </p:nvSpPr>
                <p:spPr>
                  <a:xfrm>
                    <a:off x="1354137" y="0"/>
                    <a:ext cx="288925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Times New Roman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48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276" name="Google Shape;1276;p64"/>
                  <p:cNvSpPr txBox="1"/>
                  <p:nvPr/>
                </p:nvSpPr>
                <p:spPr>
                  <a:xfrm>
                    <a:off x="1285875" y="0"/>
                    <a:ext cx="425450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1277" name="Google Shape;1277;p64"/>
                <p:cNvGrpSpPr/>
                <p:nvPr/>
              </p:nvGrpSpPr>
              <p:grpSpPr>
                <a:xfrm>
                  <a:off x="0" y="639762"/>
                  <a:ext cx="463550" cy="639762"/>
                  <a:chOff x="0" y="639762"/>
                  <a:chExt cx="463550" cy="639762"/>
                </a:xfrm>
              </p:grpSpPr>
              <p:sp>
                <p:nvSpPr>
                  <p:cNvPr id="1278" name="Google Shape;1278;p64"/>
                  <p:cNvSpPr txBox="1"/>
                  <p:nvPr/>
                </p:nvSpPr>
                <p:spPr>
                  <a:xfrm>
                    <a:off x="68262" y="639762"/>
                    <a:ext cx="327025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Times New Roman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48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279" name="Google Shape;1279;p64"/>
                  <p:cNvSpPr txBox="1"/>
                  <p:nvPr/>
                </p:nvSpPr>
                <p:spPr>
                  <a:xfrm>
                    <a:off x="0" y="639762"/>
                    <a:ext cx="463550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1280" name="Google Shape;1280;p64"/>
                <p:cNvGrpSpPr/>
                <p:nvPr/>
              </p:nvGrpSpPr>
              <p:grpSpPr>
                <a:xfrm>
                  <a:off x="463550" y="639762"/>
                  <a:ext cx="411162" cy="639762"/>
                  <a:chOff x="463550" y="639762"/>
                  <a:chExt cx="411162" cy="639762"/>
                </a:xfrm>
              </p:grpSpPr>
              <p:sp>
                <p:nvSpPr>
                  <p:cNvPr id="1281" name="Google Shape;1281;p64"/>
                  <p:cNvSpPr txBox="1"/>
                  <p:nvPr/>
                </p:nvSpPr>
                <p:spPr>
                  <a:xfrm>
                    <a:off x="531812" y="639762"/>
                    <a:ext cx="274637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Times New Roman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48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282" name="Google Shape;1282;p64"/>
                  <p:cNvSpPr txBox="1"/>
                  <p:nvPr/>
                </p:nvSpPr>
                <p:spPr>
                  <a:xfrm>
                    <a:off x="463550" y="639762"/>
                    <a:ext cx="411162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1283" name="Google Shape;1283;p64"/>
                <p:cNvGrpSpPr/>
                <p:nvPr/>
              </p:nvGrpSpPr>
              <p:grpSpPr>
                <a:xfrm>
                  <a:off x="874712" y="639762"/>
                  <a:ext cx="411162" cy="639762"/>
                  <a:chOff x="874712" y="639762"/>
                  <a:chExt cx="411162" cy="639762"/>
                </a:xfrm>
              </p:grpSpPr>
              <p:sp>
                <p:nvSpPr>
                  <p:cNvPr id="1284" name="Google Shape;1284;p64"/>
                  <p:cNvSpPr txBox="1"/>
                  <p:nvPr/>
                </p:nvSpPr>
                <p:spPr>
                  <a:xfrm>
                    <a:off x="942975" y="639762"/>
                    <a:ext cx="274637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Times New Roman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48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285" name="Google Shape;1285;p64"/>
                  <p:cNvSpPr txBox="1"/>
                  <p:nvPr/>
                </p:nvSpPr>
                <p:spPr>
                  <a:xfrm>
                    <a:off x="874712" y="639762"/>
                    <a:ext cx="411162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1286" name="Google Shape;1286;p64"/>
                <p:cNvGrpSpPr/>
                <p:nvPr/>
              </p:nvGrpSpPr>
              <p:grpSpPr>
                <a:xfrm>
                  <a:off x="1285875" y="639762"/>
                  <a:ext cx="425450" cy="639762"/>
                  <a:chOff x="1285875" y="639762"/>
                  <a:chExt cx="425450" cy="639762"/>
                </a:xfrm>
              </p:grpSpPr>
              <p:sp>
                <p:nvSpPr>
                  <p:cNvPr id="1287" name="Google Shape;1287;p64"/>
                  <p:cNvSpPr txBox="1"/>
                  <p:nvPr/>
                </p:nvSpPr>
                <p:spPr>
                  <a:xfrm>
                    <a:off x="1354137" y="639762"/>
                    <a:ext cx="288925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Times New Roman"/>
                      <a:buNone/>
                    </a:pPr>
                    <a:r>
                      <a:rPr lang="en-US" sz="12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2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240"/>
                      </a:spcBef>
                      <a:spcAft>
                        <a:spcPts val="0"/>
                      </a:spcAft>
                      <a:buNone/>
                    </a:pPr>
                    <a:endParaRPr sz="12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288" name="Google Shape;1288;p64"/>
                  <p:cNvSpPr txBox="1"/>
                  <p:nvPr/>
                </p:nvSpPr>
                <p:spPr>
                  <a:xfrm>
                    <a:off x="1285875" y="639762"/>
                    <a:ext cx="425450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1289" name="Google Shape;1289;p64"/>
                <p:cNvGrpSpPr/>
                <p:nvPr/>
              </p:nvGrpSpPr>
              <p:grpSpPr>
                <a:xfrm>
                  <a:off x="0" y="1279525"/>
                  <a:ext cx="463550" cy="639762"/>
                  <a:chOff x="0" y="1279525"/>
                  <a:chExt cx="463550" cy="639762"/>
                </a:xfrm>
              </p:grpSpPr>
              <p:sp>
                <p:nvSpPr>
                  <p:cNvPr id="1290" name="Google Shape;1290;p64"/>
                  <p:cNvSpPr txBox="1"/>
                  <p:nvPr/>
                </p:nvSpPr>
                <p:spPr>
                  <a:xfrm>
                    <a:off x="68262" y="1279525"/>
                    <a:ext cx="327025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Times New Roman"/>
                      <a:buNone/>
                    </a:pPr>
                    <a:r>
                      <a:rPr lang="en-US" sz="12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3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240"/>
                      </a:spcBef>
                      <a:spcAft>
                        <a:spcPts val="0"/>
                      </a:spcAft>
                      <a:buNone/>
                    </a:pPr>
                    <a:endParaRPr sz="12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291" name="Google Shape;1291;p64"/>
                  <p:cNvSpPr txBox="1"/>
                  <p:nvPr/>
                </p:nvSpPr>
                <p:spPr>
                  <a:xfrm>
                    <a:off x="0" y="1279525"/>
                    <a:ext cx="463550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1292" name="Google Shape;1292;p64"/>
                <p:cNvGrpSpPr/>
                <p:nvPr/>
              </p:nvGrpSpPr>
              <p:grpSpPr>
                <a:xfrm>
                  <a:off x="463550" y="1279525"/>
                  <a:ext cx="411162" cy="639762"/>
                  <a:chOff x="463550" y="1279525"/>
                  <a:chExt cx="411162" cy="639762"/>
                </a:xfrm>
              </p:grpSpPr>
              <p:sp>
                <p:nvSpPr>
                  <p:cNvPr id="1293" name="Google Shape;1293;p64"/>
                  <p:cNvSpPr txBox="1"/>
                  <p:nvPr/>
                </p:nvSpPr>
                <p:spPr>
                  <a:xfrm>
                    <a:off x="531812" y="1279525"/>
                    <a:ext cx="274637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Times New Roman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48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294" name="Google Shape;1294;p64"/>
                  <p:cNvSpPr txBox="1"/>
                  <p:nvPr/>
                </p:nvSpPr>
                <p:spPr>
                  <a:xfrm>
                    <a:off x="463550" y="1279525"/>
                    <a:ext cx="411162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1295" name="Google Shape;1295;p64"/>
                <p:cNvGrpSpPr/>
                <p:nvPr/>
              </p:nvGrpSpPr>
              <p:grpSpPr>
                <a:xfrm>
                  <a:off x="874712" y="1279525"/>
                  <a:ext cx="411162" cy="639762"/>
                  <a:chOff x="874712" y="1279525"/>
                  <a:chExt cx="411162" cy="639762"/>
                </a:xfrm>
              </p:grpSpPr>
              <p:sp>
                <p:nvSpPr>
                  <p:cNvPr id="1296" name="Google Shape;1296;p64"/>
                  <p:cNvSpPr txBox="1"/>
                  <p:nvPr/>
                </p:nvSpPr>
                <p:spPr>
                  <a:xfrm>
                    <a:off x="942975" y="1279525"/>
                    <a:ext cx="274637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Times New Roman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48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297" name="Google Shape;1297;p64"/>
                  <p:cNvSpPr txBox="1"/>
                  <p:nvPr/>
                </p:nvSpPr>
                <p:spPr>
                  <a:xfrm>
                    <a:off x="874712" y="1279525"/>
                    <a:ext cx="411162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1298" name="Google Shape;1298;p64"/>
                <p:cNvGrpSpPr/>
                <p:nvPr/>
              </p:nvGrpSpPr>
              <p:grpSpPr>
                <a:xfrm>
                  <a:off x="1285875" y="1279525"/>
                  <a:ext cx="425450" cy="639762"/>
                  <a:chOff x="1285875" y="1279525"/>
                  <a:chExt cx="425450" cy="639762"/>
                </a:xfrm>
              </p:grpSpPr>
              <p:sp>
                <p:nvSpPr>
                  <p:cNvPr id="1299" name="Google Shape;1299;p64"/>
                  <p:cNvSpPr txBox="1"/>
                  <p:nvPr/>
                </p:nvSpPr>
                <p:spPr>
                  <a:xfrm>
                    <a:off x="1354137" y="1279525"/>
                    <a:ext cx="288925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Times New Roman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48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00" name="Google Shape;1300;p64"/>
                  <p:cNvSpPr txBox="1"/>
                  <p:nvPr/>
                </p:nvSpPr>
                <p:spPr>
                  <a:xfrm>
                    <a:off x="1285875" y="1279525"/>
                    <a:ext cx="425450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1301" name="Google Shape;1301;p64"/>
                <p:cNvGrpSpPr/>
                <p:nvPr/>
              </p:nvGrpSpPr>
              <p:grpSpPr>
                <a:xfrm>
                  <a:off x="0" y="1919287"/>
                  <a:ext cx="463550" cy="639762"/>
                  <a:chOff x="0" y="1919287"/>
                  <a:chExt cx="463550" cy="639762"/>
                </a:xfrm>
              </p:grpSpPr>
              <p:sp>
                <p:nvSpPr>
                  <p:cNvPr id="1302" name="Google Shape;1302;p64"/>
                  <p:cNvSpPr txBox="1"/>
                  <p:nvPr/>
                </p:nvSpPr>
                <p:spPr>
                  <a:xfrm>
                    <a:off x="68262" y="1919287"/>
                    <a:ext cx="327025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0000"/>
                      </a:buClr>
                      <a:buFont typeface="Times New Roman"/>
                      <a:buNone/>
                    </a:pPr>
                    <a:endParaRPr sz="12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240"/>
                      </a:spcBef>
                      <a:spcAft>
                        <a:spcPts val="0"/>
                      </a:spcAft>
                      <a:buNone/>
                    </a:pPr>
                    <a:endParaRPr sz="12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03" name="Google Shape;1303;p64"/>
                  <p:cNvSpPr txBox="1"/>
                  <p:nvPr/>
                </p:nvSpPr>
                <p:spPr>
                  <a:xfrm>
                    <a:off x="0" y="1919287"/>
                    <a:ext cx="463550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1304" name="Google Shape;1304;p64"/>
                <p:cNvGrpSpPr/>
                <p:nvPr/>
              </p:nvGrpSpPr>
              <p:grpSpPr>
                <a:xfrm>
                  <a:off x="463550" y="1919287"/>
                  <a:ext cx="411162" cy="639762"/>
                  <a:chOff x="463550" y="1919287"/>
                  <a:chExt cx="411162" cy="639762"/>
                </a:xfrm>
              </p:grpSpPr>
              <p:sp>
                <p:nvSpPr>
                  <p:cNvPr id="1305" name="Google Shape;1305;p64"/>
                  <p:cNvSpPr txBox="1"/>
                  <p:nvPr/>
                </p:nvSpPr>
                <p:spPr>
                  <a:xfrm>
                    <a:off x="531812" y="1919287"/>
                    <a:ext cx="274637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0000"/>
                      </a:buClr>
                      <a:buFont typeface="Times New Roman"/>
                      <a:buNone/>
                    </a:pPr>
                    <a:endParaRPr sz="12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240"/>
                      </a:spcBef>
                      <a:spcAft>
                        <a:spcPts val="0"/>
                      </a:spcAft>
                      <a:buNone/>
                    </a:pPr>
                    <a:endParaRPr sz="12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06" name="Google Shape;1306;p64"/>
                  <p:cNvSpPr txBox="1"/>
                  <p:nvPr/>
                </p:nvSpPr>
                <p:spPr>
                  <a:xfrm>
                    <a:off x="463550" y="1919287"/>
                    <a:ext cx="411162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1307" name="Google Shape;1307;p64"/>
                <p:cNvGrpSpPr/>
                <p:nvPr/>
              </p:nvGrpSpPr>
              <p:grpSpPr>
                <a:xfrm>
                  <a:off x="874712" y="1919287"/>
                  <a:ext cx="411162" cy="639762"/>
                  <a:chOff x="874712" y="1919287"/>
                  <a:chExt cx="411162" cy="639762"/>
                </a:xfrm>
              </p:grpSpPr>
              <p:sp>
                <p:nvSpPr>
                  <p:cNvPr id="1308" name="Google Shape;1308;p64"/>
                  <p:cNvSpPr txBox="1"/>
                  <p:nvPr/>
                </p:nvSpPr>
                <p:spPr>
                  <a:xfrm>
                    <a:off x="942975" y="1919287"/>
                    <a:ext cx="274637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0000"/>
                      </a:buClr>
                      <a:buFont typeface="Times New Roman"/>
                      <a:buNone/>
                    </a:pPr>
                    <a:endParaRPr sz="12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240"/>
                      </a:spcBef>
                      <a:spcAft>
                        <a:spcPts val="0"/>
                      </a:spcAft>
                      <a:buNone/>
                    </a:pPr>
                    <a:endParaRPr sz="12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09" name="Google Shape;1309;p64"/>
                  <p:cNvSpPr txBox="1"/>
                  <p:nvPr/>
                </p:nvSpPr>
                <p:spPr>
                  <a:xfrm>
                    <a:off x="874712" y="1919287"/>
                    <a:ext cx="411162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1310" name="Google Shape;1310;p64"/>
                <p:cNvGrpSpPr/>
                <p:nvPr/>
              </p:nvGrpSpPr>
              <p:grpSpPr>
                <a:xfrm>
                  <a:off x="1285875" y="1919287"/>
                  <a:ext cx="425450" cy="639762"/>
                  <a:chOff x="1285875" y="1919287"/>
                  <a:chExt cx="425450" cy="639762"/>
                </a:xfrm>
              </p:grpSpPr>
              <p:sp>
                <p:nvSpPr>
                  <p:cNvPr id="1311" name="Google Shape;1311;p64"/>
                  <p:cNvSpPr txBox="1"/>
                  <p:nvPr/>
                </p:nvSpPr>
                <p:spPr>
                  <a:xfrm>
                    <a:off x="1354137" y="1919287"/>
                    <a:ext cx="288925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Times New Roman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48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12" name="Google Shape;1312;p64"/>
                  <p:cNvSpPr txBox="1"/>
                  <p:nvPr/>
                </p:nvSpPr>
                <p:spPr>
                  <a:xfrm>
                    <a:off x="1285875" y="1919287"/>
                    <a:ext cx="425450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</p:grpSp>
          <p:sp>
            <p:nvSpPr>
              <p:cNvPr id="1313" name="Google Shape;1313;p64"/>
              <p:cNvSpPr txBox="1"/>
              <p:nvPr/>
            </p:nvSpPr>
            <p:spPr>
              <a:xfrm>
                <a:off x="-4762" y="-4762"/>
                <a:ext cx="1720850" cy="2568575"/>
              </a:xfrm>
              <a:prstGeom prst="rect">
                <a:avLst/>
              </a:prstGeom>
              <a:noFill/>
              <a:ln w="9525" cap="flat" cmpd="sng">
                <a:solidFill>
                  <a:srgbClr val="A0A0A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1314" name="Google Shape;1314;p64"/>
          <p:cNvSpPr txBox="1"/>
          <p:nvPr/>
        </p:nvSpPr>
        <p:spPr>
          <a:xfrm>
            <a:off x="5029200" y="6324600"/>
            <a:ext cx="3810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315" name="Google Shape;1315;p64"/>
          <p:cNvSpPr txBox="1"/>
          <p:nvPr/>
        </p:nvSpPr>
        <p:spPr>
          <a:xfrm>
            <a:off x="5410200" y="6324600"/>
            <a:ext cx="3810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grpSp>
        <p:nvGrpSpPr>
          <p:cNvPr id="1316" name="Google Shape;1316;p64"/>
          <p:cNvGrpSpPr/>
          <p:nvPr/>
        </p:nvGrpSpPr>
        <p:grpSpPr>
          <a:xfrm>
            <a:off x="6629399" y="5410200"/>
            <a:ext cx="1600200" cy="1066800"/>
            <a:chOff x="7391400" y="3962400"/>
            <a:chExt cx="1295400" cy="914400"/>
          </a:xfrm>
        </p:grpSpPr>
        <p:sp>
          <p:nvSpPr>
            <p:cNvPr id="1317" name="Google Shape;1317;p64"/>
            <p:cNvSpPr txBox="1"/>
            <p:nvPr/>
          </p:nvSpPr>
          <p:spPr>
            <a:xfrm>
              <a:off x="8001000" y="3976687"/>
              <a:ext cx="381000" cy="182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grpSp>
          <p:nvGrpSpPr>
            <p:cNvPr id="1318" name="Google Shape;1318;p64"/>
            <p:cNvGrpSpPr/>
            <p:nvPr/>
          </p:nvGrpSpPr>
          <p:grpSpPr>
            <a:xfrm>
              <a:off x="7391400" y="3962400"/>
              <a:ext cx="1219200" cy="914400"/>
              <a:chOff x="-4762" y="-4762"/>
              <a:chExt cx="1720850" cy="2568575"/>
            </a:xfrm>
          </p:grpSpPr>
          <p:grpSp>
            <p:nvGrpSpPr>
              <p:cNvPr id="1319" name="Google Shape;1319;p64"/>
              <p:cNvGrpSpPr/>
              <p:nvPr/>
            </p:nvGrpSpPr>
            <p:grpSpPr>
              <a:xfrm>
                <a:off x="0" y="0"/>
                <a:ext cx="1711325" cy="2559049"/>
                <a:chOff x="0" y="0"/>
                <a:chExt cx="1711325" cy="2559049"/>
              </a:xfrm>
            </p:grpSpPr>
            <p:grpSp>
              <p:nvGrpSpPr>
                <p:cNvPr id="1320" name="Google Shape;1320;p64"/>
                <p:cNvGrpSpPr/>
                <p:nvPr/>
              </p:nvGrpSpPr>
              <p:grpSpPr>
                <a:xfrm>
                  <a:off x="0" y="0"/>
                  <a:ext cx="463550" cy="639762"/>
                  <a:chOff x="0" y="0"/>
                  <a:chExt cx="463550" cy="639762"/>
                </a:xfrm>
              </p:grpSpPr>
              <p:sp>
                <p:nvSpPr>
                  <p:cNvPr id="1321" name="Google Shape;1321;p64"/>
                  <p:cNvSpPr txBox="1"/>
                  <p:nvPr/>
                </p:nvSpPr>
                <p:spPr>
                  <a:xfrm>
                    <a:off x="68262" y="0"/>
                    <a:ext cx="327025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Times New Roman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48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22" name="Google Shape;1322;p64"/>
                  <p:cNvSpPr txBox="1"/>
                  <p:nvPr/>
                </p:nvSpPr>
                <p:spPr>
                  <a:xfrm>
                    <a:off x="0" y="0"/>
                    <a:ext cx="463550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1323" name="Google Shape;1323;p64"/>
                <p:cNvGrpSpPr/>
                <p:nvPr/>
              </p:nvGrpSpPr>
              <p:grpSpPr>
                <a:xfrm>
                  <a:off x="463550" y="0"/>
                  <a:ext cx="411162" cy="639762"/>
                  <a:chOff x="463550" y="0"/>
                  <a:chExt cx="411162" cy="639762"/>
                </a:xfrm>
              </p:grpSpPr>
              <p:sp>
                <p:nvSpPr>
                  <p:cNvPr id="1324" name="Google Shape;1324;p64"/>
                  <p:cNvSpPr txBox="1"/>
                  <p:nvPr/>
                </p:nvSpPr>
                <p:spPr>
                  <a:xfrm>
                    <a:off x="531812" y="0"/>
                    <a:ext cx="274637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25" name="Google Shape;1325;p64"/>
                  <p:cNvSpPr txBox="1"/>
                  <p:nvPr/>
                </p:nvSpPr>
                <p:spPr>
                  <a:xfrm>
                    <a:off x="463550" y="0"/>
                    <a:ext cx="411162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1326" name="Google Shape;1326;p64"/>
                <p:cNvGrpSpPr/>
                <p:nvPr/>
              </p:nvGrpSpPr>
              <p:grpSpPr>
                <a:xfrm>
                  <a:off x="874712" y="0"/>
                  <a:ext cx="411162" cy="639762"/>
                  <a:chOff x="874712" y="0"/>
                  <a:chExt cx="411162" cy="639762"/>
                </a:xfrm>
              </p:grpSpPr>
              <p:sp>
                <p:nvSpPr>
                  <p:cNvPr id="1327" name="Google Shape;1327;p64"/>
                  <p:cNvSpPr txBox="1"/>
                  <p:nvPr/>
                </p:nvSpPr>
                <p:spPr>
                  <a:xfrm>
                    <a:off x="942975" y="0"/>
                    <a:ext cx="274637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Times New Roman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48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28" name="Google Shape;1328;p64"/>
                  <p:cNvSpPr txBox="1"/>
                  <p:nvPr/>
                </p:nvSpPr>
                <p:spPr>
                  <a:xfrm>
                    <a:off x="874712" y="0"/>
                    <a:ext cx="411162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1329" name="Google Shape;1329;p64"/>
                <p:cNvGrpSpPr/>
                <p:nvPr/>
              </p:nvGrpSpPr>
              <p:grpSpPr>
                <a:xfrm>
                  <a:off x="1285875" y="0"/>
                  <a:ext cx="425450" cy="639762"/>
                  <a:chOff x="1285875" y="0"/>
                  <a:chExt cx="425450" cy="639762"/>
                </a:xfrm>
              </p:grpSpPr>
              <p:sp>
                <p:nvSpPr>
                  <p:cNvPr id="1330" name="Google Shape;1330;p64"/>
                  <p:cNvSpPr txBox="1"/>
                  <p:nvPr/>
                </p:nvSpPr>
                <p:spPr>
                  <a:xfrm>
                    <a:off x="1354137" y="0"/>
                    <a:ext cx="288925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Times New Roman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48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31" name="Google Shape;1331;p64"/>
                  <p:cNvSpPr txBox="1"/>
                  <p:nvPr/>
                </p:nvSpPr>
                <p:spPr>
                  <a:xfrm>
                    <a:off x="1285875" y="0"/>
                    <a:ext cx="425450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1332" name="Google Shape;1332;p64"/>
                <p:cNvGrpSpPr/>
                <p:nvPr/>
              </p:nvGrpSpPr>
              <p:grpSpPr>
                <a:xfrm>
                  <a:off x="0" y="639762"/>
                  <a:ext cx="463550" cy="639762"/>
                  <a:chOff x="0" y="639762"/>
                  <a:chExt cx="463550" cy="639762"/>
                </a:xfrm>
              </p:grpSpPr>
              <p:sp>
                <p:nvSpPr>
                  <p:cNvPr id="1333" name="Google Shape;1333;p64"/>
                  <p:cNvSpPr txBox="1"/>
                  <p:nvPr/>
                </p:nvSpPr>
                <p:spPr>
                  <a:xfrm>
                    <a:off x="68262" y="639762"/>
                    <a:ext cx="327025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Times New Roman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48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34" name="Google Shape;1334;p64"/>
                  <p:cNvSpPr txBox="1"/>
                  <p:nvPr/>
                </p:nvSpPr>
                <p:spPr>
                  <a:xfrm>
                    <a:off x="0" y="639762"/>
                    <a:ext cx="463550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1335" name="Google Shape;1335;p64"/>
                <p:cNvGrpSpPr/>
                <p:nvPr/>
              </p:nvGrpSpPr>
              <p:grpSpPr>
                <a:xfrm>
                  <a:off x="463550" y="639762"/>
                  <a:ext cx="411162" cy="639762"/>
                  <a:chOff x="463550" y="639762"/>
                  <a:chExt cx="411162" cy="639762"/>
                </a:xfrm>
              </p:grpSpPr>
              <p:sp>
                <p:nvSpPr>
                  <p:cNvPr id="1336" name="Google Shape;1336;p64"/>
                  <p:cNvSpPr txBox="1"/>
                  <p:nvPr/>
                </p:nvSpPr>
                <p:spPr>
                  <a:xfrm>
                    <a:off x="531812" y="639762"/>
                    <a:ext cx="274637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Times New Roman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48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37" name="Google Shape;1337;p64"/>
                  <p:cNvSpPr txBox="1"/>
                  <p:nvPr/>
                </p:nvSpPr>
                <p:spPr>
                  <a:xfrm>
                    <a:off x="463550" y="639762"/>
                    <a:ext cx="411162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1338" name="Google Shape;1338;p64"/>
                <p:cNvGrpSpPr/>
                <p:nvPr/>
              </p:nvGrpSpPr>
              <p:grpSpPr>
                <a:xfrm>
                  <a:off x="874712" y="639762"/>
                  <a:ext cx="411162" cy="639762"/>
                  <a:chOff x="874712" y="639762"/>
                  <a:chExt cx="411162" cy="639762"/>
                </a:xfrm>
              </p:grpSpPr>
              <p:sp>
                <p:nvSpPr>
                  <p:cNvPr id="1339" name="Google Shape;1339;p64"/>
                  <p:cNvSpPr txBox="1"/>
                  <p:nvPr/>
                </p:nvSpPr>
                <p:spPr>
                  <a:xfrm>
                    <a:off x="942975" y="639762"/>
                    <a:ext cx="274637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Times New Roman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48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40" name="Google Shape;1340;p64"/>
                  <p:cNvSpPr txBox="1"/>
                  <p:nvPr/>
                </p:nvSpPr>
                <p:spPr>
                  <a:xfrm>
                    <a:off x="874712" y="639762"/>
                    <a:ext cx="411162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1341" name="Google Shape;1341;p64"/>
                <p:cNvGrpSpPr/>
                <p:nvPr/>
              </p:nvGrpSpPr>
              <p:grpSpPr>
                <a:xfrm>
                  <a:off x="1285875" y="639762"/>
                  <a:ext cx="425450" cy="639762"/>
                  <a:chOff x="1285875" y="639762"/>
                  <a:chExt cx="425450" cy="639762"/>
                </a:xfrm>
              </p:grpSpPr>
              <p:sp>
                <p:nvSpPr>
                  <p:cNvPr id="1342" name="Google Shape;1342;p64"/>
                  <p:cNvSpPr txBox="1"/>
                  <p:nvPr/>
                </p:nvSpPr>
                <p:spPr>
                  <a:xfrm>
                    <a:off x="1354137" y="639762"/>
                    <a:ext cx="288925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Times New Roman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48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43" name="Google Shape;1343;p64"/>
                  <p:cNvSpPr txBox="1"/>
                  <p:nvPr/>
                </p:nvSpPr>
                <p:spPr>
                  <a:xfrm>
                    <a:off x="1285875" y="639762"/>
                    <a:ext cx="425450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1344" name="Google Shape;1344;p64"/>
                <p:cNvGrpSpPr/>
                <p:nvPr/>
              </p:nvGrpSpPr>
              <p:grpSpPr>
                <a:xfrm>
                  <a:off x="0" y="1279525"/>
                  <a:ext cx="463550" cy="639762"/>
                  <a:chOff x="0" y="1279525"/>
                  <a:chExt cx="463550" cy="639762"/>
                </a:xfrm>
              </p:grpSpPr>
              <p:sp>
                <p:nvSpPr>
                  <p:cNvPr id="1345" name="Google Shape;1345;p64"/>
                  <p:cNvSpPr txBox="1"/>
                  <p:nvPr/>
                </p:nvSpPr>
                <p:spPr>
                  <a:xfrm>
                    <a:off x="68262" y="1279525"/>
                    <a:ext cx="327025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Times New Roman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48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46" name="Google Shape;1346;p64"/>
                  <p:cNvSpPr txBox="1"/>
                  <p:nvPr/>
                </p:nvSpPr>
                <p:spPr>
                  <a:xfrm>
                    <a:off x="0" y="1279525"/>
                    <a:ext cx="463550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1347" name="Google Shape;1347;p64"/>
                <p:cNvGrpSpPr/>
                <p:nvPr/>
              </p:nvGrpSpPr>
              <p:grpSpPr>
                <a:xfrm>
                  <a:off x="463550" y="1279525"/>
                  <a:ext cx="411162" cy="639762"/>
                  <a:chOff x="463550" y="1279525"/>
                  <a:chExt cx="411162" cy="639762"/>
                </a:xfrm>
              </p:grpSpPr>
              <p:sp>
                <p:nvSpPr>
                  <p:cNvPr id="1348" name="Google Shape;1348;p64"/>
                  <p:cNvSpPr txBox="1"/>
                  <p:nvPr/>
                </p:nvSpPr>
                <p:spPr>
                  <a:xfrm>
                    <a:off x="531812" y="1279525"/>
                    <a:ext cx="274637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Times New Roman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48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49" name="Google Shape;1349;p64"/>
                  <p:cNvSpPr txBox="1"/>
                  <p:nvPr/>
                </p:nvSpPr>
                <p:spPr>
                  <a:xfrm>
                    <a:off x="463550" y="1279525"/>
                    <a:ext cx="411162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1350" name="Google Shape;1350;p64"/>
                <p:cNvGrpSpPr/>
                <p:nvPr/>
              </p:nvGrpSpPr>
              <p:grpSpPr>
                <a:xfrm>
                  <a:off x="874712" y="1279525"/>
                  <a:ext cx="411162" cy="639762"/>
                  <a:chOff x="874712" y="1279525"/>
                  <a:chExt cx="411162" cy="639762"/>
                </a:xfrm>
              </p:grpSpPr>
              <p:sp>
                <p:nvSpPr>
                  <p:cNvPr id="1351" name="Google Shape;1351;p64"/>
                  <p:cNvSpPr txBox="1"/>
                  <p:nvPr/>
                </p:nvSpPr>
                <p:spPr>
                  <a:xfrm>
                    <a:off x="942975" y="1279525"/>
                    <a:ext cx="274637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Times New Roman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48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52" name="Google Shape;1352;p64"/>
                  <p:cNvSpPr txBox="1"/>
                  <p:nvPr/>
                </p:nvSpPr>
                <p:spPr>
                  <a:xfrm>
                    <a:off x="874712" y="1279525"/>
                    <a:ext cx="411162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1353" name="Google Shape;1353;p64"/>
                <p:cNvGrpSpPr/>
                <p:nvPr/>
              </p:nvGrpSpPr>
              <p:grpSpPr>
                <a:xfrm>
                  <a:off x="1285875" y="1279525"/>
                  <a:ext cx="425450" cy="639762"/>
                  <a:chOff x="1285875" y="1279525"/>
                  <a:chExt cx="425450" cy="639762"/>
                </a:xfrm>
              </p:grpSpPr>
              <p:sp>
                <p:nvSpPr>
                  <p:cNvPr id="1354" name="Google Shape;1354;p64"/>
                  <p:cNvSpPr txBox="1"/>
                  <p:nvPr/>
                </p:nvSpPr>
                <p:spPr>
                  <a:xfrm>
                    <a:off x="1354137" y="1279525"/>
                    <a:ext cx="288925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Times New Roman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48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55" name="Google Shape;1355;p64"/>
                  <p:cNvSpPr txBox="1"/>
                  <p:nvPr/>
                </p:nvSpPr>
                <p:spPr>
                  <a:xfrm>
                    <a:off x="1285875" y="1279525"/>
                    <a:ext cx="425450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1356" name="Google Shape;1356;p64"/>
                <p:cNvGrpSpPr/>
                <p:nvPr/>
              </p:nvGrpSpPr>
              <p:grpSpPr>
                <a:xfrm>
                  <a:off x="0" y="1919287"/>
                  <a:ext cx="463550" cy="639762"/>
                  <a:chOff x="0" y="1919287"/>
                  <a:chExt cx="463550" cy="639762"/>
                </a:xfrm>
              </p:grpSpPr>
              <p:sp>
                <p:nvSpPr>
                  <p:cNvPr id="1357" name="Google Shape;1357;p64"/>
                  <p:cNvSpPr txBox="1"/>
                  <p:nvPr/>
                </p:nvSpPr>
                <p:spPr>
                  <a:xfrm>
                    <a:off x="68262" y="1919287"/>
                    <a:ext cx="327025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Times New Roman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48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58" name="Google Shape;1358;p64"/>
                  <p:cNvSpPr txBox="1"/>
                  <p:nvPr/>
                </p:nvSpPr>
                <p:spPr>
                  <a:xfrm>
                    <a:off x="0" y="1919287"/>
                    <a:ext cx="463550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1359" name="Google Shape;1359;p64"/>
                <p:cNvGrpSpPr/>
                <p:nvPr/>
              </p:nvGrpSpPr>
              <p:grpSpPr>
                <a:xfrm>
                  <a:off x="463550" y="1919287"/>
                  <a:ext cx="411162" cy="639762"/>
                  <a:chOff x="463550" y="1919287"/>
                  <a:chExt cx="411162" cy="639762"/>
                </a:xfrm>
              </p:grpSpPr>
              <p:sp>
                <p:nvSpPr>
                  <p:cNvPr id="1360" name="Google Shape;1360;p64"/>
                  <p:cNvSpPr txBox="1"/>
                  <p:nvPr/>
                </p:nvSpPr>
                <p:spPr>
                  <a:xfrm>
                    <a:off x="531812" y="1919287"/>
                    <a:ext cx="274637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Times New Roman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48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61" name="Google Shape;1361;p64"/>
                  <p:cNvSpPr txBox="1"/>
                  <p:nvPr/>
                </p:nvSpPr>
                <p:spPr>
                  <a:xfrm>
                    <a:off x="463550" y="1919287"/>
                    <a:ext cx="411162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1362" name="Google Shape;1362;p64"/>
                <p:cNvGrpSpPr/>
                <p:nvPr/>
              </p:nvGrpSpPr>
              <p:grpSpPr>
                <a:xfrm>
                  <a:off x="874712" y="1919287"/>
                  <a:ext cx="411162" cy="639762"/>
                  <a:chOff x="874712" y="1919287"/>
                  <a:chExt cx="411162" cy="639762"/>
                </a:xfrm>
              </p:grpSpPr>
              <p:sp>
                <p:nvSpPr>
                  <p:cNvPr id="1363" name="Google Shape;1363;p64"/>
                  <p:cNvSpPr txBox="1"/>
                  <p:nvPr/>
                </p:nvSpPr>
                <p:spPr>
                  <a:xfrm>
                    <a:off x="942975" y="1919287"/>
                    <a:ext cx="274637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Times New Roman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48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64" name="Google Shape;1364;p64"/>
                  <p:cNvSpPr txBox="1"/>
                  <p:nvPr/>
                </p:nvSpPr>
                <p:spPr>
                  <a:xfrm>
                    <a:off x="874712" y="1919287"/>
                    <a:ext cx="411162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1365" name="Google Shape;1365;p64"/>
                <p:cNvGrpSpPr/>
                <p:nvPr/>
              </p:nvGrpSpPr>
              <p:grpSpPr>
                <a:xfrm>
                  <a:off x="1285875" y="1919287"/>
                  <a:ext cx="425450" cy="639762"/>
                  <a:chOff x="1285875" y="1919287"/>
                  <a:chExt cx="425450" cy="639762"/>
                </a:xfrm>
              </p:grpSpPr>
              <p:sp>
                <p:nvSpPr>
                  <p:cNvPr id="1366" name="Google Shape;1366;p64"/>
                  <p:cNvSpPr txBox="1"/>
                  <p:nvPr/>
                </p:nvSpPr>
                <p:spPr>
                  <a:xfrm>
                    <a:off x="1354137" y="1919287"/>
                    <a:ext cx="288925" cy="639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Times New Roman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 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48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67" name="Google Shape;1367;p64"/>
                  <p:cNvSpPr txBox="1"/>
                  <p:nvPr/>
                </p:nvSpPr>
                <p:spPr>
                  <a:xfrm>
                    <a:off x="1285875" y="1919287"/>
                    <a:ext cx="425450" cy="63976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A0A0A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 b="0" i="0" u="none" strike="noStrike" cap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</p:grpSp>
          <p:sp>
            <p:nvSpPr>
              <p:cNvPr id="1368" name="Google Shape;1368;p64"/>
              <p:cNvSpPr txBox="1"/>
              <p:nvPr/>
            </p:nvSpPr>
            <p:spPr>
              <a:xfrm>
                <a:off x="-4762" y="-4762"/>
                <a:ext cx="1720850" cy="2568575"/>
              </a:xfrm>
              <a:prstGeom prst="rect">
                <a:avLst/>
              </a:prstGeom>
              <a:noFill/>
              <a:ln w="9525" cap="flat" cmpd="sng">
                <a:solidFill>
                  <a:srgbClr val="A0A0A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369" name="Google Shape;1369;p64"/>
            <p:cNvSpPr txBox="1"/>
            <p:nvPr/>
          </p:nvSpPr>
          <p:spPr>
            <a:xfrm>
              <a:off x="8305800" y="4433887"/>
              <a:ext cx="381000" cy="182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370" name="Google Shape;1370;p64"/>
            <p:cNvSpPr txBox="1"/>
            <p:nvPr/>
          </p:nvSpPr>
          <p:spPr>
            <a:xfrm>
              <a:off x="7391400" y="4205287"/>
              <a:ext cx="381000" cy="182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371" name="Google Shape;1371;p64"/>
            <p:cNvSpPr txBox="1"/>
            <p:nvPr/>
          </p:nvSpPr>
          <p:spPr>
            <a:xfrm>
              <a:off x="7696200" y="4662487"/>
              <a:ext cx="381000" cy="182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  <p:sp>
        <p:nvSpPr>
          <p:cNvPr id="1372" name="Google Shape;1372;p64"/>
          <p:cNvSpPr txBox="1"/>
          <p:nvPr/>
        </p:nvSpPr>
        <p:spPr>
          <a:xfrm>
            <a:off x="2209800" y="4876800"/>
            <a:ext cx="3048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373" name="Google Shape;1373;p64"/>
          <p:cNvSpPr txBox="1"/>
          <p:nvPr/>
        </p:nvSpPr>
        <p:spPr>
          <a:xfrm>
            <a:off x="4572000" y="5410200"/>
            <a:ext cx="1600200" cy="1219200"/>
          </a:xfrm>
          <a:prstGeom prst="rect">
            <a:avLst/>
          </a:prstGeom>
          <a:solidFill>
            <a:schemeClr val="lt1"/>
          </a:solidFill>
          <a:ln w="317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74" name="Google Shape;1374;p64"/>
          <p:cNvGrpSpPr/>
          <p:nvPr/>
        </p:nvGrpSpPr>
        <p:grpSpPr>
          <a:xfrm>
            <a:off x="4419600" y="5257800"/>
            <a:ext cx="1447800" cy="1371600"/>
            <a:chOff x="7315200" y="3048000"/>
            <a:chExt cx="1447800" cy="1371600"/>
          </a:xfrm>
        </p:grpSpPr>
        <p:grpSp>
          <p:nvGrpSpPr>
            <p:cNvPr id="1375" name="Google Shape;1375;p64"/>
            <p:cNvGrpSpPr/>
            <p:nvPr/>
          </p:nvGrpSpPr>
          <p:grpSpPr>
            <a:xfrm>
              <a:off x="7315200" y="3276600"/>
              <a:ext cx="1447800" cy="1143000"/>
              <a:chOff x="6934200" y="3505200"/>
              <a:chExt cx="1447800" cy="1143000"/>
            </a:xfrm>
          </p:grpSpPr>
          <p:grpSp>
            <p:nvGrpSpPr>
              <p:cNvPr id="1376" name="Google Shape;1376;p64"/>
              <p:cNvGrpSpPr/>
              <p:nvPr/>
            </p:nvGrpSpPr>
            <p:grpSpPr>
              <a:xfrm>
                <a:off x="6934200" y="3505200"/>
                <a:ext cx="1447800" cy="1143000"/>
                <a:chOff x="-4762" y="-4762"/>
                <a:chExt cx="1720850" cy="2568575"/>
              </a:xfrm>
            </p:grpSpPr>
            <p:grpSp>
              <p:nvGrpSpPr>
                <p:cNvPr id="1377" name="Google Shape;1377;p64"/>
                <p:cNvGrpSpPr/>
                <p:nvPr/>
              </p:nvGrpSpPr>
              <p:grpSpPr>
                <a:xfrm>
                  <a:off x="0" y="0"/>
                  <a:ext cx="1711325" cy="2559049"/>
                  <a:chOff x="0" y="0"/>
                  <a:chExt cx="1711325" cy="2559049"/>
                </a:xfrm>
              </p:grpSpPr>
              <p:grpSp>
                <p:nvGrpSpPr>
                  <p:cNvPr id="1378" name="Google Shape;1378;p64"/>
                  <p:cNvGrpSpPr/>
                  <p:nvPr/>
                </p:nvGrpSpPr>
                <p:grpSpPr>
                  <a:xfrm>
                    <a:off x="0" y="0"/>
                    <a:ext cx="463550" cy="639762"/>
                    <a:chOff x="0" y="0"/>
                    <a:chExt cx="463550" cy="639762"/>
                  </a:xfrm>
                </p:grpSpPr>
                <p:sp>
                  <p:nvSpPr>
                    <p:cNvPr id="1379" name="Google Shape;1379;p64"/>
                    <p:cNvSpPr txBox="1"/>
                    <p:nvPr/>
                  </p:nvSpPr>
                  <p:spPr>
                    <a:xfrm>
                      <a:off x="68262" y="0"/>
                      <a:ext cx="327025" cy="6397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1380" name="Google Shape;1380;p64"/>
                    <p:cNvSpPr txBox="1"/>
                    <p:nvPr/>
                  </p:nvSpPr>
                  <p:spPr>
                    <a:xfrm>
                      <a:off x="0" y="0"/>
                      <a:ext cx="463550" cy="639762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A0A0A0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i="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</p:grpSp>
              <p:grpSp>
                <p:nvGrpSpPr>
                  <p:cNvPr id="1381" name="Google Shape;1381;p64"/>
                  <p:cNvGrpSpPr/>
                  <p:nvPr/>
                </p:nvGrpSpPr>
                <p:grpSpPr>
                  <a:xfrm>
                    <a:off x="463550" y="0"/>
                    <a:ext cx="411162" cy="639762"/>
                    <a:chOff x="463550" y="0"/>
                    <a:chExt cx="411162" cy="639762"/>
                  </a:xfrm>
                </p:grpSpPr>
                <p:sp>
                  <p:nvSpPr>
                    <p:cNvPr id="1382" name="Google Shape;1382;p64"/>
                    <p:cNvSpPr txBox="1"/>
                    <p:nvPr/>
                  </p:nvSpPr>
                  <p:spPr>
                    <a:xfrm>
                      <a:off x="531812" y="0"/>
                      <a:ext cx="274637" cy="6397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1383" name="Google Shape;1383;p64"/>
                    <p:cNvSpPr txBox="1"/>
                    <p:nvPr/>
                  </p:nvSpPr>
                  <p:spPr>
                    <a:xfrm>
                      <a:off x="463550" y="0"/>
                      <a:ext cx="411162" cy="639762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A0A0A0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i="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</p:grpSp>
              <p:grpSp>
                <p:nvGrpSpPr>
                  <p:cNvPr id="1384" name="Google Shape;1384;p64"/>
                  <p:cNvGrpSpPr/>
                  <p:nvPr/>
                </p:nvGrpSpPr>
                <p:grpSpPr>
                  <a:xfrm>
                    <a:off x="874712" y="0"/>
                    <a:ext cx="411162" cy="639762"/>
                    <a:chOff x="874712" y="0"/>
                    <a:chExt cx="411162" cy="639762"/>
                  </a:xfrm>
                </p:grpSpPr>
                <p:sp>
                  <p:nvSpPr>
                    <p:cNvPr id="1385" name="Google Shape;1385;p64"/>
                    <p:cNvSpPr txBox="1"/>
                    <p:nvPr/>
                  </p:nvSpPr>
                  <p:spPr>
                    <a:xfrm>
                      <a:off x="942975" y="0"/>
                      <a:ext cx="274637" cy="6397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1386" name="Google Shape;1386;p64"/>
                    <p:cNvSpPr txBox="1"/>
                    <p:nvPr/>
                  </p:nvSpPr>
                  <p:spPr>
                    <a:xfrm>
                      <a:off x="874712" y="0"/>
                      <a:ext cx="411162" cy="639762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A0A0A0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i="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</p:grpSp>
              <p:grpSp>
                <p:nvGrpSpPr>
                  <p:cNvPr id="1387" name="Google Shape;1387;p64"/>
                  <p:cNvGrpSpPr/>
                  <p:nvPr/>
                </p:nvGrpSpPr>
                <p:grpSpPr>
                  <a:xfrm>
                    <a:off x="1285875" y="0"/>
                    <a:ext cx="425450" cy="639762"/>
                    <a:chOff x="1285875" y="0"/>
                    <a:chExt cx="425450" cy="639762"/>
                  </a:xfrm>
                </p:grpSpPr>
                <p:sp>
                  <p:nvSpPr>
                    <p:cNvPr id="1388" name="Google Shape;1388;p64"/>
                    <p:cNvSpPr txBox="1"/>
                    <p:nvPr/>
                  </p:nvSpPr>
                  <p:spPr>
                    <a:xfrm>
                      <a:off x="1354137" y="0"/>
                      <a:ext cx="288925" cy="6397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1389" name="Google Shape;1389;p64"/>
                    <p:cNvSpPr txBox="1"/>
                    <p:nvPr/>
                  </p:nvSpPr>
                  <p:spPr>
                    <a:xfrm>
                      <a:off x="1285875" y="0"/>
                      <a:ext cx="425450" cy="639762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A0A0A0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i="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</p:grpSp>
              <p:grpSp>
                <p:nvGrpSpPr>
                  <p:cNvPr id="1390" name="Google Shape;1390;p64"/>
                  <p:cNvGrpSpPr/>
                  <p:nvPr/>
                </p:nvGrpSpPr>
                <p:grpSpPr>
                  <a:xfrm>
                    <a:off x="0" y="639762"/>
                    <a:ext cx="463550" cy="639762"/>
                    <a:chOff x="0" y="639762"/>
                    <a:chExt cx="463550" cy="639762"/>
                  </a:xfrm>
                </p:grpSpPr>
                <p:sp>
                  <p:nvSpPr>
                    <p:cNvPr id="1391" name="Google Shape;1391;p64"/>
                    <p:cNvSpPr txBox="1"/>
                    <p:nvPr/>
                  </p:nvSpPr>
                  <p:spPr>
                    <a:xfrm>
                      <a:off x="68262" y="639762"/>
                      <a:ext cx="327025" cy="6397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1392" name="Google Shape;1392;p64"/>
                    <p:cNvSpPr txBox="1"/>
                    <p:nvPr/>
                  </p:nvSpPr>
                  <p:spPr>
                    <a:xfrm>
                      <a:off x="0" y="639762"/>
                      <a:ext cx="463550" cy="639762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A0A0A0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i="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</p:grpSp>
              <p:grpSp>
                <p:nvGrpSpPr>
                  <p:cNvPr id="1393" name="Google Shape;1393;p64"/>
                  <p:cNvGrpSpPr/>
                  <p:nvPr/>
                </p:nvGrpSpPr>
                <p:grpSpPr>
                  <a:xfrm>
                    <a:off x="463550" y="639762"/>
                    <a:ext cx="411162" cy="639762"/>
                    <a:chOff x="463550" y="639762"/>
                    <a:chExt cx="411162" cy="639762"/>
                  </a:xfrm>
                </p:grpSpPr>
                <p:sp>
                  <p:nvSpPr>
                    <p:cNvPr id="1394" name="Google Shape;1394;p64"/>
                    <p:cNvSpPr txBox="1"/>
                    <p:nvPr/>
                  </p:nvSpPr>
                  <p:spPr>
                    <a:xfrm>
                      <a:off x="531812" y="639762"/>
                      <a:ext cx="274637" cy="6397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1395" name="Google Shape;1395;p64"/>
                    <p:cNvSpPr txBox="1"/>
                    <p:nvPr/>
                  </p:nvSpPr>
                  <p:spPr>
                    <a:xfrm>
                      <a:off x="463550" y="639762"/>
                      <a:ext cx="411162" cy="639762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A0A0A0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i="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</p:grpSp>
              <p:grpSp>
                <p:nvGrpSpPr>
                  <p:cNvPr id="1396" name="Google Shape;1396;p64"/>
                  <p:cNvGrpSpPr/>
                  <p:nvPr/>
                </p:nvGrpSpPr>
                <p:grpSpPr>
                  <a:xfrm>
                    <a:off x="874712" y="639762"/>
                    <a:ext cx="411162" cy="639762"/>
                    <a:chOff x="874712" y="639762"/>
                    <a:chExt cx="411162" cy="639762"/>
                  </a:xfrm>
                </p:grpSpPr>
                <p:sp>
                  <p:nvSpPr>
                    <p:cNvPr id="1397" name="Google Shape;1397;p64"/>
                    <p:cNvSpPr txBox="1"/>
                    <p:nvPr/>
                  </p:nvSpPr>
                  <p:spPr>
                    <a:xfrm>
                      <a:off x="942975" y="639762"/>
                      <a:ext cx="274637" cy="6397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1398" name="Google Shape;1398;p64"/>
                    <p:cNvSpPr txBox="1"/>
                    <p:nvPr/>
                  </p:nvSpPr>
                  <p:spPr>
                    <a:xfrm>
                      <a:off x="874712" y="639762"/>
                      <a:ext cx="411162" cy="639762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A0A0A0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i="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</p:grpSp>
              <p:grpSp>
                <p:nvGrpSpPr>
                  <p:cNvPr id="1399" name="Google Shape;1399;p64"/>
                  <p:cNvGrpSpPr/>
                  <p:nvPr/>
                </p:nvGrpSpPr>
                <p:grpSpPr>
                  <a:xfrm>
                    <a:off x="1285875" y="639762"/>
                    <a:ext cx="425450" cy="639762"/>
                    <a:chOff x="1285875" y="639762"/>
                    <a:chExt cx="425450" cy="639762"/>
                  </a:xfrm>
                </p:grpSpPr>
                <p:sp>
                  <p:nvSpPr>
                    <p:cNvPr id="1400" name="Google Shape;1400;p64"/>
                    <p:cNvSpPr txBox="1"/>
                    <p:nvPr/>
                  </p:nvSpPr>
                  <p:spPr>
                    <a:xfrm>
                      <a:off x="1354137" y="639762"/>
                      <a:ext cx="288925" cy="6397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1401" name="Google Shape;1401;p64"/>
                    <p:cNvSpPr txBox="1"/>
                    <p:nvPr/>
                  </p:nvSpPr>
                  <p:spPr>
                    <a:xfrm>
                      <a:off x="1285875" y="639762"/>
                      <a:ext cx="425450" cy="639762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A0A0A0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i="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</p:grpSp>
              <p:grpSp>
                <p:nvGrpSpPr>
                  <p:cNvPr id="1402" name="Google Shape;1402;p64"/>
                  <p:cNvGrpSpPr/>
                  <p:nvPr/>
                </p:nvGrpSpPr>
                <p:grpSpPr>
                  <a:xfrm>
                    <a:off x="0" y="1279525"/>
                    <a:ext cx="463550" cy="639762"/>
                    <a:chOff x="0" y="1279525"/>
                    <a:chExt cx="463550" cy="639762"/>
                  </a:xfrm>
                </p:grpSpPr>
                <p:sp>
                  <p:nvSpPr>
                    <p:cNvPr id="1403" name="Google Shape;1403;p64"/>
                    <p:cNvSpPr txBox="1"/>
                    <p:nvPr/>
                  </p:nvSpPr>
                  <p:spPr>
                    <a:xfrm>
                      <a:off x="68262" y="1279525"/>
                      <a:ext cx="327025" cy="6397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1404" name="Google Shape;1404;p64"/>
                    <p:cNvSpPr txBox="1"/>
                    <p:nvPr/>
                  </p:nvSpPr>
                  <p:spPr>
                    <a:xfrm>
                      <a:off x="0" y="1279525"/>
                      <a:ext cx="463550" cy="639762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A0A0A0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i="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</p:grpSp>
              <p:grpSp>
                <p:nvGrpSpPr>
                  <p:cNvPr id="1405" name="Google Shape;1405;p64"/>
                  <p:cNvGrpSpPr/>
                  <p:nvPr/>
                </p:nvGrpSpPr>
                <p:grpSpPr>
                  <a:xfrm>
                    <a:off x="463550" y="1279525"/>
                    <a:ext cx="411162" cy="639762"/>
                    <a:chOff x="463550" y="1279525"/>
                    <a:chExt cx="411162" cy="639762"/>
                  </a:xfrm>
                </p:grpSpPr>
                <p:sp>
                  <p:nvSpPr>
                    <p:cNvPr id="1406" name="Google Shape;1406;p64"/>
                    <p:cNvSpPr txBox="1"/>
                    <p:nvPr/>
                  </p:nvSpPr>
                  <p:spPr>
                    <a:xfrm>
                      <a:off x="531812" y="1279525"/>
                      <a:ext cx="274637" cy="6397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1407" name="Google Shape;1407;p64"/>
                    <p:cNvSpPr txBox="1"/>
                    <p:nvPr/>
                  </p:nvSpPr>
                  <p:spPr>
                    <a:xfrm>
                      <a:off x="463550" y="1279525"/>
                      <a:ext cx="411162" cy="639762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A0A0A0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i="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</p:grpSp>
              <p:grpSp>
                <p:nvGrpSpPr>
                  <p:cNvPr id="1408" name="Google Shape;1408;p64"/>
                  <p:cNvGrpSpPr/>
                  <p:nvPr/>
                </p:nvGrpSpPr>
                <p:grpSpPr>
                  <a:xfrm>
                    <a:off x="874712" y="1279525"/>
                    <a:ext cx="411162" cy="639762"/>
                    <a:chOff x="874712" y="1279525"/>
                    <a:chExt cx="411162" cy="639762"/>
                  </a:xfrm>
                </p:grpSpPr>
                <p:sp>
                  <p:nvSpPr>
                    <p:cNvPr id="1409" name="Google Shape;1409;p64"/>
                    <p:cNvSpPr txBox="1"/>
                    <p:nvPr/>
                  </p:nvSpPr>
                  <p:spPr>
                    <a:xfrm>
                      <a:off x="942975" y="1279525"/>
                      <a:ext cx="274637" cy="6397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1410" name="Google Shape;1410;p64"/>
                    <p:cNvSpPr txBox="1"/>
                    <p:nvPr/>
                  </p:nvSpPr>
                  <p:spPr>
                    <a:xfrm>
                      <a:off x="874712" y="1279525"/>
                      <a:ext cx="411162" cy="639762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A0A0A0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i="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</p:grpSp>
              <p:grpSp>
                <p:nvGrpSpPr>
                  <p:cNvPr id="1411" name="Google Shape;1411;p64"/>
                  <p:cNvGrpSpPr/>
                  <p:nvPr/>
                </p:nvGrpSpPr>
                <p:grpSpPr>
                  <a:xfrm>
                    <a:off x="1285875" y="1279525"/>
                    <a:ext cx="425450" cy="639762"/>
                    <a:chOff x="1285875" y="1279525"/>
                    <a:chExt cx="425450" cy="639762"/>
                  </a:xfrm>
                </p:grpSpPr>
                <p:sp>
                  <p:nvSpPr>
                    <p:cNvPr id="1412" name="Google Shape;1412;p64"/>
                    <p:cNvSpPr txBox="1"/>
                    <p:nvPr/>
                  </p:nvSpPr>
                  <p:spPr>
                    <a:xfrm>
                      <a:off x="1354137" y="1279525"/>
                      <a:ext cx="288925" cy="6397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1413" name="Google Shape;1413;p64"/>
                    <p:cNvSpPr txBox="1"/>
                    <p:nvPr/>
                  </p:nvSpPr>
                  <p:spPr>
                    <a:xfrm>
                      <a:off x="1285875" y="1279525"/>
                      <a:ext cx="425450" cy="639762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A0A0A0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i="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</p:grpSp>
              <p:grpSp>
                <p:nvGrpSpPr>
                  <p:cNvPr id="1414" name="Google Shape;1414;p64"/>
                  <p:cNvGrpSpPr/>
                  <p:nvPr/>
                </p:nvGrpSpPr>
                <p:grpSpPr>
                  <a:xfrm>
                    <a:off x="0" y="1919287"/>
                    <a:ext cx="463550" cy="639762"/>
                    <a:chOff x="0" y="1919287"/>
                    <a:chExt cx="463550" cy="639762"/>
                  </a:xfrm>
                </p:grpSpPr>
                <p:sp>
                  <p:nvSpPr>
                    <p:cNvPr id="1415" name="Google Shape;1415;p64"/>
                    <p:cNvSpPr txBox="1"/>
                    <p:nvPr/>
                  </p:nvSpPr>
                  <p:spPr>
                    <a:xfrm>
                      <a:off x="68262" y="1919287"/>
                      <a:ext cx="327025" cy="6397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Times New Roman"/>
                        <a:buNone/>
                      </a:pPr>
                      <a:endParaRPr sz="12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1416" name="Google Shape;1416;p64"/>
                    <p:cNvSpPr txBox="1"/>
                    <p:nvPr/>
                  </p:nvSpPr>
                  <p:spPr>
                    <a:xfrm>
                      <a:off x="0" y="1919287"/>
                      <a:ext cx="463550" cy="639762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A0A0A0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i="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</p:grpSp>
              <p:grpSp>
                <p:nvGrpSpPr>
                  <p:cNvPr id="1417" name="Google Shape;1417;p64"/>
                  <p:cNvGrpSpPr/>
                  <p:nvPr/>
                </p:nvGrpSpPr>
                <p:grpSpPr>
                  <a:xfrm>
                    <a:off x="463550" y="1919287"/>
                    <a:ext cx="411162" cy="639762"/>
                    <a:chOff x="463550" y="1919287"/>
                    <a:chExt cx="411162" cy="639762"/>
                  </a:xfrm>
                </p:grpSpPr>
                <p:sp>
                  <p:nvSpPr>
                    <p:cNvPr id="1418" name="Google Shape;1418;p64"/>
                    <p:cNvSpPr txBox="1"/>
                    <p:nvPr/>
                  </p:nvSpPr>
                  <p:spPr>
                    <a:xfrm>
                      <a:off x="531812" y="1919287"/>
                      <a:ext cx="274637" cy="6397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Times New Roman"/>
                        <a:buNone/>
                      </a:pPr>
                      <a:endParaRPr sz="12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1419" name="Google Shape;1419;p64"/>
                    <p:cNvSpPr txBox="1"/>
                    <p:nvPr/>
                  </p:nvSpPr>
                  <p:spPr>
                    <a:xfrm>
                      <a:off x="463550" y="1919287"/>
                      <a:ext cx="411162" cy="639762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A0A0A0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i="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</p:grpSp>
              <p:grpSp>
                <p:nvGrpSpPr>
                  <p:cNvPr id="1420" name="Google Shape;1420;p64"/>
                  <p:cNvGrpSpPr/>
                  <p:nvPr/>
                </p:nvGrpSpPr>
                <p:grpSpPr>
                  <a:xfrm>
                    <a:off x="874712" y="1919287"/>
                    <a:ext cx="411162" cy="639762"/>
                    <a:chOff x="874712" y="1919287"/>
                    <a:chExt cx="411162" cy="639762"/>
                  </a:xfrm>
                </p:grpSpPr>
                <p:sp>
                  <p:nvSpPr>
                    <p:cNvPr id="1421" name="Google Shape;1421;p64"/>
                    <p:cNvSpPr txBox="1"/>
                    <p:nvPr/>
                  </p:nvSpPr>
                  <p:spPr>
                    <a:xfrm>
                      <a:off x="942975" y="1919287"/>
                      <a:ext cx="274637" cy="6397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Times New Roman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1422" name="Google Shape;1422;p64"/>
                    <p:cNvSpPr txBox="1"/>
                    <p:nvPr/>
                  </p:nvSpPr>
                  <p:spPr>
                    <a:xfrm>
                      <a:off x="874712" y="1919287"/>
                      <a:ext cx="411162" cy="639762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A0A0A0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i="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</p:grpSp>
              <p:grpSp>
                <p:nvGrpSpPr>
                  <p:cNvPr id="1423" name="Google Shape;1423;p64"/>
                  <p:cNvGrpSpPr/>
                  <p:nvPr/>
                </p:nvGrpSpPr>
                <p:grpSpPr>
                  <a:xfrm>
                    <a:off x="1285875" y="1919287"/>
                    <a:ext cx="425450" cy="639762"/>
                    <a:chOff x="1285875" y="1919287"/>
                    <a:chExt cx="425450" cy="639762"/>
                  </a:xfrm>
                </p:grpSpPr>
                <p:sp>
                  <p:nvSpPr>
                    <p:cNvPr id="1424" name="Google Shape;1424;p64"/>
                    <p:cNvSpPr txBox="1"/>
                    <p:nvPr/>
                  </p:nvSpPr>
                  <p:spPr>
                    <a:xfrm>
                      <a:off x="1354137" y="1919287"/>
                      <a:ext cx="288925" cy="6397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1425" name="Google Shape;1425;p64"/>
                    <p:cNvSpPr txBox="1"/>
                    <p:nvPr/>
                  </p:nvSpPr>
                  <p:spPr>
                    <a:xfrm>
                      <a:off x="1285875" y="1919287"/>
                      <a:ext cx="425450" cy="639762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A0A0A0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i="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</p:grpSp>
            </p:grpSp>
            <p:sp>
              <p:nvSpPr>
                <p:cNvPr id="1426" name="Google Shape;1426;p64"/>
                <p:cNvSpPr txBox="1"/>
                <p:nvPr/>
              </p:nvSpPr>
              <p:spPr>
                <a:xfrm>
                  <a:off x="-4762" y="-4762"/>
                  <a:ext cx="1720850" cy="2568575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1427" name="Google Shape;1427;p64"/>
              <p:cNvSpPr txBox="1"/>
              <p:nvPr/>
            </p:nvSpPr>
            <p:spPr>
              <a:xfrm>
                <a:off x="7696200" y="4419600"/>
                <a:ext cx="381000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</p:txBody>
          </p:sp>
        </p:grpSp>
        <p:cxnSp>
          <p:nvCxnSpPr>
            <p:cNvPr id="1428" name="Google Shape;1428;p64"/>
            <p:cNvCxnSpPr/>
            <p:nvPr/>
          </p:nvCxnSpPr>
          <p:spPr>
            <a:xfrm>
              <a:off x="8077200" y="3048000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65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grpSp>
        <p:nvGrpSpPr>
          <p:cNvPr id="1434" name="Google Shape;1434;p65"/>
          <p:cNvGrpSpPr/>
          <p:nvPr/>
        </p:nvGrpSpPr>
        <p:grpSpPr>
          <a:xfrm>
            <a:off x="228600" y="2438400"/>
            <a:ext cx="1905000" cy="1589087"/>
            <a:chOff x="-4762" y="-4762"/>
            <a:chExt cx="1720850" cy="2568575"/>
          </a:xfrm>
        </p:grpSpPr>
        <p:grpSp>
          <p:nvGrpSpPr>
            <p:cNvPr id="1435" name="Google Shape;1435;p65"/>
            <p:cNvGrpSpPr/>
            <p:nvPr/>
          </p:nvGrpSpPr>
          <p:grpSpPr>
            <a:xfrm>
              <a:off x="0" y="0"/>
              <a:ext cx="1711325" cy="2559049"/>
              <a:chOff x="0" y="0"/>
              <a:chExt cx="1711325" cy="2559049"/>
            </a:xfrm>
          </p:grpSpPr>
          <p:grpSp>
            <p:nvGrpSpPr>
              <p:cNvPr id="1436" name="Google Shape;1436;p65"/>
              <p:cNvGrpSpPr/>
              <p:nvPr/>
            </p:nvGrpSpPr>
            <p:grpSpPr>
              <a:xfrm>
                <a:off x="0" y="0"/>
                <a:ext cx="463550" cy="639762"/>
                <a:chOff x="0" y="0"/>
                <a:chExt cx="463550" cy="639762"/>
              </a:xfrm>
            </p:grpSpPr>
            <p:sp>
              <p:nvSpPr>
                <p:cNvPr id="1437" name="Google Shape;1437;p65"/>
                <p:cNvSpPr txBox="1"/>
                <p:nvPr/>
              </p:nvSpPr>
              <p:spPr>
                <a:xfrm>
                  <a:off x="68262" y="0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38" name="Google Shape;1438;p65"/>
                <p:cNvSpPr txBox="1"/>
                <p:nvPr/>
              </p:nvSpPr>
              <p:spPr>
                <a:xfrm>
                  <a:off x="0" y="0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439" name="Google Shape;1439;p65"/>
              <p:cNvGrpSpPr/>
              <p:nvPr/>
            </p:nvGrpSpPr>
            <p:grpSpPr>
              <a:xfrm>
                <a:off x="463550" y="0"/>
                <a:ext cx="411162" cy="639762"/>
                <a:chOff x="463550" y="0"/>
                <a:chExt cx="411162" cy="639762"/>
              </a:xfrm>
            </p:grpSpPr>
            <p:sp>
              <p:nvSpPr>
                <p:cNvPr id="1440" name="Google Shape;1440;p65"/>
                <p:cNvSpPr txBox="1"/>
                <p:nvPr/>
              </p:nvSpPr>
              <p:spPr>
                <a:xfrm>
                  <a:off x="531812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41" name="Google Shape;1441;p65"/>
                <p:cNvSpPr txBox="1"/>
                <p:nvPr/>
              </p:nvSpPr>
              <p:spPr>
                <a:xfrm>
                  <a:off x="463550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442" name="Google Shape;1442;p65"/>
              <p:cNvGrpSpPr/>
              <p:nvPr/>
            </p:nvGrpSpPr>
            <p:grpSpPr>
              <a:xfrm>
                <a:off x="874712" y="0"/>
                <a:ext cx="411162" cy="639762"/>
                <a:chOff x="874712" y="0"/>
                <a:chExt cx="411162" cy="639762"/>
              </a:xfrm>
            </p:grpSpPr>
            <p:sp>
              <p:nvSpPr>
                <p:cNvPr id="1443" name="Google Shape;1443;p65"/>
                <p:cNvSpPr txBox="1"/>
                <p:nvPr/>
              </p:nvSpPr>
              <p:spPr>
                <a:xfrm>
                  <a:off x="942975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44" name="Google Shape;1444;p65"/>
                <p:cNvSpPr txBox="1"/>
                <p:nvPr/>
              </p:nvSpPr>
              <p:spPr>
                <a:xfrm>
                  <a:off x="874712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445" name="Google Shape;1445;p65"/>
              <p:cNvGrpSpPr/>
              <p:nvPr/>
            </p:nvGrpSpPr>
            <p:grpSpPr>
              <a:xfrm>
                <a:off x="1285875" y="0"/>
                <a:ext cx="425450" cy="639762"/>
                <a:chOff x="1285875" y="0"/>
                <a:chExt cx="425450" cy="639762"/>
              </a:xfrm>
            </p:grpSpPr>
            <p:sp>
              <p:nvSpPr>
                <p:cNvPr id="1446" name="Google Shape;1446;p65"/>
                <p:cNvSpPr txBox="1"/>
                <p:nvPr/>
              </p:nvSpPr>
              <p:spPr>
                <a:xfrm>
                  <a:off x="1354137" y="0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47" name="Google Shape;1447;p65"/>
                <p:cNvSpPr txBox="1"/>
                <p:nvPr/>
              </p:nvSpPr>
              <p:spPr>
                <a:xfrm>
                  <a:off x="1285875" y="0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448" name="Google Shape;1448;p65"/>
              <p:cNvGrpSpPr/>
              <p:nvPr/>
            </p:nvGrpSpPr>
            <p:grpSpPr>
              <a:xfrm>
                <a:off x="0" y="639762"/>
                <a:ext cx="463550" cy="639762"/>
                <a:chOff x="0" y="639762"/>
                <a:chExt cx="463550" cy="639762"/>
              </a:xfrm>
            </p:grpSpPr>
            <p:sp>
              <p:nvSpPr>
                <p:cNvPr id="1449" name="Google Shape;1449;p65"/>
                <p:cNvSpPr txBox="1"/>
                <p:nvPr/>
              </p:nvSpPr>
              <p:spPr>
                <a:xfrm>
                  <a:off x="68262" y="639762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50" name="Google Shape;1450;p65"/>
                <p:cNvSpPr txBox="1"/>
                <p:nvPr/>
              </p:nvSpPr>
              <p:spPr>
                <a:xfrm>
                  <a:off x="0" y="639762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451" name="Google Shape;1451;p65"/>
              <p:cNvGrpSpPr/>
              <p:nvPr/>
            </p:nvGrpSpPr>
            <p:grpSpPr>
              <a:xfrm>
                <a:off x="463550" y="639762"/>
                <a:ext cx="411162" cy="639762"/>
                <a:chOff x="463550" y="639762"/>
                <a:chExt cx="411162" cy="639762"/>
              </a:xfrm>
            </p:grpSpPr>
            <p:sp>
              <p:nvSpPr>
                <p:cNvPr id="1452" name="Google Shape;1452;p65"/>
                <p:cNvSpPr txBox="1"/>
                <p:nvPr/>
              </p:nvSpPr>
              <p:spPr>
                <a:xfrm>
                  <a:off x="531812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53" name="Google Shape;1453;p65"/>
                <p:cNvSpPr txBox="1"/>
                <p:nvPr/>
              </p:nvSpPr>
              <p:spPr>
                <a:xfrm>
                  <a:off x="463550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454" name="Google Shape;1454;p65"/>
              <p:cNvGrpSpPr/>
              <p:nvPr/>
            </p:nvGrpSpPr>
            <p:grpSpPr>
              <a:xfrm>
                <a:off x="874712" y="639762"/>
                <a:ext cx="411162" cy="639762"/>
                <a:chOff x="874712" y="639762"/>
                <a:chExt cx="411162" cy="639762"/>
              </a:xfrm>
            </p:grpSpPr>
            <p:sp>
              <p:nvSpPr>
                <p:cNvPr id="1455" name="Google Shape;1455;p65"/>
                <p:cNvSpPr txBox="1"/>
                <p:nvPr/>
              </p:nvSpPr>
              <p:spPr>
                <a:xfrm>
                  <a:off x="942975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56" name="Google Shape;1456;p65"/>
                <p:cNvSpPr txBox="1"/>
                <p:nvPr/>
              </p:nvSpPr>
              <p:spPr>
                <a:xfrm>
                  <a:off x="874712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457" name="Google Shape;1457;p65"/>
              <p:cNvGrpSpPr/>
              <p:nvPr/>
            </p:nvGrpSpPr>
            <p:grpSpPr>
              <a:xfrm>
                <a:off x="1285875" y="639762"/>
                <a:ext cx="425450" cy="639762"/>
                <a:chOff x="1285875" y="639762"/>
                <a:chExt cx="425450" cy="639762"/>
              </a:xfrm>
            </p:grpSpPr>
            <p:sp>
              <p:nvSpPr>
                <p:cNvPr id="1458" name="Google Shape;1458;p65"/>
                <p:cNvSpPr txBox="1"/>
                <p:nvPr/>
              </p:nvSpPr>
              <p:spPr>
                <a:xfrm>
                  <a:off x="1354137" y="639762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59" name="Google Shape;1459;p65"/>
                <p:cNvSpPr txBox="1"/>
                <p:nvPr/>
              </p:nvSpPr>
              <p:spPr>
                <a:xfrm>
                  <a:off x="1285875" y="639762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460" name="Google Shape;1460;p65"/>
              <p:cNvGrpSpPr/>
              <p:nvPr/>
            </p:nvGrpSpPr>
            <p:grpSpPr>
              <a:xfrm>
                <a:off x="0" y="1279525"/>
                <a:ext cx="463550" cy="639762"/>
                <a:chOff x="0" y="1279525"/>
                <a:chExt cx="463550" cy="639762"/>
              </a:xfrm>
            </p:grpSpPr>
            <p:sp>
              <p:nvSpPr>
                <p:cNvPr id="1461" name="Google Shape;1461;p65"/>
                <p:cNvSpPr txBox="1"/>
                <p:nvPr/>
              </p:nvSpPr>
              <p:spPr>
                <a:xfrm>
                  <a:off x="68262" y="1279525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62" name="Google Shape;1462;p65"/>
                <p:cNvSpPr txBox="1"/>
                <p:nvPr/>
              </p:nvSpPr>
              <p:spPr>
                <a:xfrm>
                  <a:off x="0" y="1279525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463" name="Google Shape;1463;p65"/>
              <p:cNvGrpSpPr/>
              <p:nvPr/>
            </p:nvGrpSpPr>
            <p:grpSpPr>
              <a:xfrm>
                <a:off x="463550" y="1279525"/>
                <a:ext cx="411162" cy="639762"/>
                <a:chOff x="463550" y="1279525"/>
                <a:chExt cx="411162" cy="639762"/>
              </a:xfrm>
            </p:grpSpPr>
            <p:sp>
              <p:nvSpPr>
                <p:cNvPr id="1464" name="Google Shape;1464;p65"/>
                <p:cNvSpPr txBox="1"/>
                <p:nvPr/>
              </p:nvSpPr>
              <p:spPr>
                <a:xfrm>
                  <a:off x="531812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65" name="Google Shape;1465;p65"/>
                <p:cNvSpPr txBox="1"/>
                <p:nvPr/>
              </p:nvSpPr>
              <p:spPr>
                <a:xfrm>
                  <a:off x="463550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466" name="Google Shape;1466;p65"/>
              <p:cNvGrpSpPr/>
              <p:nvPr/>
            </p:nvGrpSpPr>
            <p:grpSpPr>
              <a:xfrm>
                <a:off x="874712" y="1279525"/>
                <a:ext cx="411162" cy="639762"/>
                <a:chOff x="874712" y="1279525"/>
                <a:chExt cx="411162" cy="639762"/>
              </a:xfrm>
            </p:grpSpPr>
            <p:sp>
              <p:nvSpPr>
                <p:cNvPr id="1467" name="Google Shape;1467;p65"/>
                <p:cNvSpPr txBox="1"/>
                <p:nvPr/>
              </p:nvSpPr>
              <p:spPr>
                <a:xfrm>
                  <a:off x="942975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68" name="Google Shape;1468;p65"/>
                <p:cNvSpPr txBox="1"/>
                <p:nvPr/>
              </p:nvSpPr>
              <p:spPr>
                <a:xfrm>
                  <a:off x="874712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469" name="Google Shape;1469;p65"/>
              <p:cNvGrpSpPr/>
              <p:nvPr/>
            </p:nvGrpSpPr>
            <p:grpSpPr>
              <a:xfrm>
                <a:off x="1285875" y="1279525"/>
                <a:ext cx="425450" cy="639762"/>
                <a:chOff x="1285875" y="1279525"/>
                <a:chExt cx="425450" cy="639762"/>
              </a:xfrm>
            </p:grpSpPr>
            <p:sp>
              <p:nvSpPr>
                <p:cNvPr id="1470" name="Google Shape;1470;p65"/>
                <p:cNvSpPr txBox="1"/>
                <p:nvPr/>
              </p:nvSpPr>
              <p:spPr>
                <a:xfrm>
                  <a:off x="1354137" y="1279525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71" name="Google Shape;1471;p65"/>
                <p:cNvSpPr txBox="1"/>
                <p:nvPr/>
              </p:nvSpPr>
              <p:spPr>
                <a:xfrm>
                  <a:off x="1285875" y="1279525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472" name="Google Shape;1472;p65"/>
              <p:cNvGrpSpPr/>
              <p:nvPr/>
            </p:nvGrpSpPr>
            <p:grpSpPr>
              <a:xfrm>
                <a:off x="0" y="1919287"/>
                <a:ext cx="463550" cy="639762"/>
                <a:chOff x="0" y="1919287"/>
                <a:chExt cx="463550" cy="639762"/>
              </a:xfrm>
            </p:grpSpPr>
            <p:sp>
              <p:nvSpPr>
                <p:cNvPr id="1473" name="Google Shape;1473;p65"/>
                <p:cNvSpPr txBox="1"/>
                <p:nvPr/>
              </p:nvSpPr>
              <p:spPr>
                <a:xfrm>
                  <a:off x="68262" y="1919287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74" name="Google Shape;1474;p65"/>
                <p:cNvSpPr txBox="1"/>
                <p:nvPr/>
              </p:nvSpPr>
              <p:spPr>
                <a:xfrm>
                  <a:off x="0" y="1919287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475" name="Google Shape;1475;p65"/>
              <p:cNvGrpSpPr/>
              <p:nvPr/>
            </p:nvGrpSpPr>
            <p:grpSpPr>
              <a:xfrm>
                <a:off x="463550" y="1919287"/>
                <a:ext cx="411162" cy="639762"/>
                <a:chOff x="463550" y="1919287"/>
                <a:chExt cx="411162" cy="639762"/>
              </a:xfrm>
            </p:grpSpPr>
            <p:sp>
              <p:nvSpPr>
                <p:cNvPr id="1476" name="Google Shape;1476;p65"/>
                <p:cNvSpPr txBox="1"/>
                <p:nvPr/>
              </p:nvSpPr>
              <p:spPr>
                <a:xfrm>
                  <a:off x="531812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77" name="Google Shape;1477;p65"/>
                <p:cNvSpPr txBox="1"/>
                <p:nvPr/>
              </p:nvSpPr>
              <p:spPr>
                <a:xfrm>
                  <a:off x="463550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478" name="Google Shape;1478;p65"/>
              <p:cNvGrpSpPr/>
              <p:nvPr/>
            </p:nvGrpSpPr>
            <p:grpSpPr>
              <a:xfrm>
                <a:off x="874712" y="1919287"/>
                <a:ext cx="411162" cy="639762"/>
                <a:chOff x="874712" y="1919287"/>
                <a:chExt cx="411162" cy="639762"/>
              </a:xfrm>
            </p:grpSpPr>
            <p:sp>
              <p:nvSpPr>
                <p:cNvPr id="1479" name="Google Shape;1479;p65"/>
                <p:cNvSpPr txBox="1"/>
                <p:nvPr/>
              </p:nvSpPr>
              <p:spPr>
                <a:xfrm>
                  <a:off x="942975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80" name="Google Shape;1480;p65"/>
                <p:cNvSpPr txBox="1"/>
                <p:nvPr/>
              </p:nvSpPr>
              <p:spPr>
                <a:xfrm>
                  <a:off x="874712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481" name="Google Shape;1481;p65"/>
              <p:cNvGrpSpPr/>
              <p:nvPr/>
            </p:nvGrpSpPr>
            <p:grpSpPr>
              <a:xfrm>
                <a:off x="1285875" y="1919287"/>
                <a:ext cx="425450" cy="639762"/>
                <a:chOff x="1285875" y="1919287"/>
                <a:chExt cx="425450" cy="639762"/>
              </a:xfrm>
            </p:grpSpPr>
            <p:sp>
              <p:nvSpPr>
                <p:cNvPr id="1482" name="Google Shape;1482;p65"/>
                <p:cNvSpPr txBox="1"/>
                <p:nvPr/>
              </p:nvSpPr>
              <p:spPr>
                <a:xfrm>
                  <a:off x="1354137" y="1919287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83" name="Google Shape;1483;p65"/>
                <p:cNvSpPr txBox="1"/>
                <p:nvPr/>
              </p:nvSpPr>
              <p:spPr>
                <a:xfrm>
                  <a:off x="1285875" y="1919287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1484" name="Google Shape;1484;p65"/>
            <p:cNvSpPr txBox="1"/>
            <p:nvPr/>
          </p:nvSpPr>
          <p:spPr>
            <a:xfrm>
              <a:off x="-4762" y="-4762"/>
              <a:ext cx="1720850" cy="2568575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485" name="Google Shape;1485;p65"/>
          <p:cNvGrpSpPr/>
          <p:nvPr/>
        </p:nvGrpSpPr>
        <p:grpSpPr>
          <a:xfrm>
            <a:off x="2514600" y="2438400"/>
            <a:ext cx="2057400" cy="1524000"/>
            <a:chOff x="-4762" y="-4762"/>
            <a:chExt cx="1720850" cy="2568575"/>
          </a:xfrm>
        </p:grpSpPr>
        <p:grpSp>
          <p:nvGrpSpPr>
            <p:cNvPr id="1486" name="Google Shape;1486;p65"/>
            <p:cNvGrpSpPr/>
            <p:nvPr/>
          </p:nvGrpSpPr>
          <p:grpSpPr>
            <a:xfrm>
              <a:off x="0" y="0"/>
              <a:ext cx="1711325" cy="2559049"/>
              <a:chOff x="0" y="0"/>
              <a:chExt cx="1711325" cy="2559049"/>
            </a:xfrm>
          </p:grpSpPr>
          <p:grpSp>
            <p:nvGrpSpPr>
              <p:cNvPr id="1487" name="Google Shape;1487;p65"/>
              <p:cNvGrpSpPr/>
              <p:nvPr/>
            </p:nvGrpSpPr>
            <p:grpSpPr>
              <a:xfrm>
                <a:off x="0" y="0"/>
                <a:ext cx="463550" cy="639762"/>
                <a:chOff x="0" y="0"/>
                <a:chExt cx="463550" cy="639762"/>
              </a:xfrm>
            </p:grpSpPr>
            <p:sp>
              <p:nvSpPr>
                <p:cNvPr id="1488" name="Google Shape;1488;p65"/>
                <p:cNvSpPr txBox="1"/>
                <p:nvPr/>
              </p:nvSpPr>
              <p:spPr>
                <a:xfrm>
                  <a:off x="68262" y="0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89" name="Google Shape;1489;p65"/>
                <p:cNvSpPr txBox="1"/>
                <p:nvPr/>
              </p:nvSpPr>
              <p:spPr>
                <a:xfrm>
                  <a:off x="0" y="0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490" name="Google Shape;1490;p65"/>
              <p:cNvGrpSpPr/>
              <p:nvPr/>
            </p:nvGrpSpPr>
            <p:grpSpPr>
              <a:xfrm>
                <a:off x="463550" y="0"/>
                <a:ext cx="411162" cy="639762"/>
                <a:chOff x="463550" y="0"/>
                <a:chExt cx="411162" cy="639762"/>
              </a:xfrm>
            </p:grpSpPr>
            <p:sp>
              <p:nvSpPr>
                <p:cNvPr id="1491" name="Google Shape;1491;p65"/>
                <p:cNvSpPr txBox="1"/>
                <p:nvPr/>
              </p:nvSpPr>
              <p:spPr>
                <a:xfrm>
                  <a:off x="531812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92" name="Google Shape;1492;p65"/>
                <p:cNvSpPr txBox="1"/>
                <p:nvPr/>
              </p:nvSpPr>
              <p:spPr>
                <a:xfrm>
                  <a:off x="463550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493" name="Google Shape;1493;p65"/>
              <p:cNvGrpSpPr/>
              <p:nvPr/>
            </p:nvGrpSpPr>
            <p:grpSpPr>
              <a:xfrm>
                <a:off x="874712" y="0"/>
                <a:ext cx="411162" cy="639762"/>
                <a:chOff x="874712" y="0"/>
                <a:chExt cx="411162" cy="639762"/>
              </a:xfrm>
            </p:grpSpPr>
            <p:sp>
              <p:nvSpPr>
                <p:cNvPr id="1494" name="Google Shape;1494;p65"/>
                <p:cNvSpPr txBox="1"/>
                <p:nvPr/>
              </p:nvSpPr>
              <p:spPr>
                <a:xfrm>
                  <a:off x="942975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95" name="Google Shape;1495;p65"/>
                <p:cNvSpPr txBox="1"/>
                <p:nvPr/>
              </p:nvSpPr>
              <p:spPr>
                <a:xfrm>
                  <a:off x="874712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496" name="Google Shape;1496;p65"/>
              <p:cNvGrpSpPr/>
              <p:nvPr/>
            </p:nvGrpSpPr>
            <p:grpSpPr>
              <a:xfrm>
                <a:off x="1285875" y="0"/>
                <a:ext cx="425450" cy="639762"/>
                <a:chOff x="1285875" y="0"/>
                <a:chExt cx="425450" cy="639762"/>
              </a:xfrm>
            </p:grpSpPr>
            <p:sp>
              <p:nvSpPr>
                <p:cNvPr id="1497" name="Google Shape;1497;p65"/>
                <p:cNvSpPr txBox="1"/>
                <p:nvPr/>
              </p:nvSpPr>
              <p:spPr>
                <a:xfrm>
                  <a:off x="1354137" y="0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98" name="Google Shape;1498;p65"/>
                <p:cNvSpPr txBox="1"/>
                <p:nvPr/>
              </p:nvSpPr>
              <p:spPr>
                <a:xfrm>
                  <a:off x="1285875" y="0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499" name="Google Shape;1499;p65"/>
              <p:cNvGrpSpPr/>
              <p:nvPr/>
            </p:nvGrpSpPr>
            <p:grpSpPr>
              <a:xfrm>
                <a:off x="0" y="639762"/>
                <a:ext cx="463550" cy="639762"/>
                <a:chOff x="0" y="639762"/>
                <a:chExt cx="463550" cy="639762"/>
              </a:xfrm>
            </p:grpSpPr>
            <p:sp>
              <p:nvSpPr>
                <p:cNvPr id="1500" name="Google Shape;1500;p65"/>
                <p:cNvSpPr txBox="1"/>
                <p:nvPr/>
              </p:nvSpPr>
              <p:spPr>
                <a:xfrm>
                  <a:off x="68262" y="639762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01" name="Google Shape;1501;p65"/>
                <p:cNvSpPr txBox="1"/>
                <p:nvPr/>
              </p:nvSpPr>
              <p:spPr>
                <a:xfrm>
                  <a:off x="0" y="639762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02" name="Google Shape;1502;p65"/>
              <p:cNvGrpSpPr/>
              <p:nvPr/>
            </p:nvGrpSpPr>
            <p:grpSpPr>
              <a:xfrm>
                <a:off x="463550" y="639762"/>
                <a:ext cx="411162" cy="639762"/>
                <a:chOff x="463550" y="639762"/>
                <a:chExt cx="411162" cy="639762"/>
              </a:xfrm>
            </p:grpSpPr>
            <p:sp>
              <p:nvSpPr>
                <p:cNvPr id="1503" name="Google Shape;1503;p65"/>
                <p:cNvSpPr txBox="1"/>
                <p:nvPr/>
              </p:nvSpPr>
              <p:spPr>
                <a:xfrm>
                  <a:off x="531812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04" name="Google Shape;1504;p65"/>
                <p:cNvSpPr txBox="1"/>
                <p:nvPr/>
              </p:nvSpPr>
              <p:spPr>
                <a:xfrm>
                  <a:off x="463550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05" name="Google Shape;1505;p65"/>
              <p:cNvGrpSpPr/>
              <p:nvPr/>
            </p:nvGrpSpPr>
            <p:grpSpPr>
              <a:xfrm>
                <a:off x="874712" y="639762"/>
                <a:ext cx="411162" cy="639762"/>
                <a:chOff x="874712" y="639762"/>
                <a:chExt cx="411162" cy="639762"/>
              </a:xfrm>
            </p:grpSpPr>
            <p:sp>
              <p:nvSpPr>
                <p:cNvPr id="1506" name="Google Shape;1506;p65"/>
                <p:cNvSpPr txBox="1"/>
                <p:nvPr/>
              </p:nvSpPr>
              <p:spPr>
                <a:xfrm>
                  <a:off x="942975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07" name="Google Shape;1507;p65"/>
                <p:cNvSpPr txBox="1"/>
                <p:nvPr/>
              </p:nvSpPr>
              <p:spPr>
                <a:xfrm>
                  <a:off x="874712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08" name="Google Shape;1508;p65"/>
              <p:cNvGrpSpPr/>
              <p:nvPr/>
            </p:nvGrpSpPr>
            <p:grpSpPr>
              <a:xfrm>
                <a:off x="1285875" y="639762"/>
                <a:ext cx="425450" cy="639762"/>
                <a:chOff x="1285875" y="639762"/>
                <a:chExt cx="425450" cy="639762"/>
              </a:xfrm>
            </p:grpSpPr>
            <p:sp>
              <p:nvSpPr>
                <p:cNvPr id="1509" name="Google Shape;1509;p65"/>
                <p:cNvSpPr txBox="1"/>
                <p:nvPr/>
              </p:nvSpPr>
              <p:spPr>
                <a:xfrm>
                  <a:off x="1354137" y="639762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10" name="Google Shape;1510;p65"/>
                <p:cNvSpPr txBox="1"/>
                <p:nvPr/>
              </p:nvSpPr>
              <p:spPr>
                <a:xfrm>
                  <a:off x="1285875" y="639762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11" name="Google Shape;1511;p65"/>
              <p:cNvGrpSpPr/>
              <p:nvPr/>
            </p:nvGrpSpPr>
            <p:grpSpPr>
              <a:xfrm>
                <a:off x="0" y="1279525"/>
                <a:ext cx="463550" cy="639762"/>
                <a:chOff x="0" y="1279525"/>
                <a:chExt cx="463550" cy="639762"/>
              </a:xfrm>
            </p:grpSpPr>
            <p:sp>
              <p:nvSpPr>
                <p:cNvPr id="1512" name="Google Shape;1512;p65"/>
                <p:cNvSpPr txBox="1"/>
                <p:nvPr/>
              </p:nvSpPr>
              <p:spPr>
                <a:xfrm>
                  <a:off x="68262" y="1279525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13" name="Google Shape;1513;p65"/>
                <p:cNvSpPr txBox="1"/>
                <p:nvPr/>
              </p:nvSpPr>
              <p:spPr>
                <a:xfrm>
                  <a:off x="0" y="1279525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14" name="Google Shape;1514;p65"/>
              <p:cNvGrpSpPr/>
              <p:nvPr/>
            </p:nvGrpSpPr>
            <p:grpSpPr>
              <a:xfrm>
                <a:off x="463550" y="1279525"/>
                <a:ext cx="411162" cy="639762"/>
                <a:chOff x="463550" y="1279525"/>
                <a:chExt cx="411162" cy="639762"/>
              </a:xfrm>
            </p:grpSpPr>
            <p:sp>
              <p:nvSpPr>
                <p:cNvPr id="1515" name="Google Shape;1515;p65"/>
                <p:cNvSpPr txBox="1"/>
                <p:nvPr/>
              </p:nvSpPr>
              <p:spPr>
                <a:xfrm>
                  <a:off x="531812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16" name="Google Shape;1516;p65"/>
                <p:cNvSpPr txBox="1"/>
                <p:nvPr/>
              </p:nvSpPr>
              <p:spPr>
                <a:xfrm>
                  <a:off x="463550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17" name="Google Shape;1517;p65"/>
              <p:cNvGrpSpPr/>
              <p:nvPr/>
            </p:nvGrpSpPr>
            <p:grpSpPr>
              <a:xfrm>
                <a:off x="874712" y="1279525"/>
                <a:ext cx="411162" cy="639762"/>
                <a:chOff x="874712" y="1279525"/>
                <a:chExt cx="411162" cy="639762"/>
              </a:xfrm>
            </p:grpSpPr>
            <p:sp>
              <p:nvSpPr>
                <p:cNvPr id="1518" name="Google Shape;1518;p65"/>
                <p:cNvSpPr txBox="1"/>
                <p:nvPr/>
              </p:nvSpPr>
              <p:spPr>
                <a:xfrm>
                  <a:off x="942975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19" name="Google Shape;1519;p65"/>
                <p:cNvSpPr txBox="1"/>
                <p:nvPr/>
              </p:nvSpPr>
              <p:spPr>
                <a:xfrm>
                  <a:off x="874712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20" name="Google Shape;1520;p65"/>
              <p:cNvGrpSpPr/>
              <p:nvPr/>
            </p:nvGrpSpPr>
            <p:grpSpPr>
              <a:xfrm>
                <a:off x="1285875" y="1279525"/>
                <a:ext cx="425450" cy="639762"/>
                <a:chOff x="1285875" y="1279525"/>
                <a:chExt cx="425450" cy="639762"/>
              </a:xfrm>
            </p:grpSpPr>
            <p:sp>
              <p:nvSpPr>
                <p:cNvPr id="1521" name="Google Shape;1521;p65"/>
                <p:cNvSpPr txBox="1"/>
                <p:nvPr/>
              </p:nvSpPr>
              <p:spPr>
                <a:xfrm>
                  <a:off x="1354137" y="1279525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22" name="Google Shape;1522;p65"/>
                <p:cNvSpPr txBox="1"/>
                <p:nvPr/>
              </p:nvSpPr>
              <p:spPr>
                <a:xfrm>
                  <a:off x="1285875" y="1279525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23" name="Google Shape;1523;p65"/>
              <p:cNvGrpSpPr/>
              <p:nvPr/>
            </p:nvGrpSpPr>
            <p:grpSpPr>
              <a:xfrm>
                <a:off x="0" y="1919287"/>
                <a:ext cx="463550" cy="639762"/>
                <a:chOff x="0" y="1919287"/>
                <a:chExt cx="463550" cy="639762"/>
              </a:xfrm>
            </p:grpSpPr>
            <p:sp>
              <p:nvSpPr>
                <p:cNvPr id="1524" name="Google Shape;1524;p65"/>
                <p:cNvSpPr txBox="1"/>
                <p:nvPr/>
              </p:nvSpPr>
              <p:spPr>
                <a:xfrm>
                  <a:off x="68262" y="1919287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25" name="Google Shape;1525;p65"/>
                <p:cNvSpPr txBox="1"/>
                <p:nvPr/>
              </p:nvSpPr>
              <p:spPr>
                <a:xfrm>
                  <a:off x="0" y="1919287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26" name="Google Shape;1526;p65"/>
              <p:cNvGrpSpPr/>
              <p:nvPr/>
            </p:nvGrpSpPr>
            <p:grpSpPr>
              <a:xfrm>
                <a:off x="463550" y="1919287"/>
                <a:ext cx="411162" cy="639762"/>
                <a:chOff x="463550" y="1919287"/>
                <a:chExt cx="411162" cy="639762"/>
              </a:xfrm>
            </p:grpSpPr>
            <p:sp>
              <p:nvSpPr>
                <p:cNvPr id="1527" name="Google Shape;1527;p65"/>
                <p:cNvSpPr txBox="1"/>
                <p:nvPr/>
              </p:nvSpPr>
              <p:spPr>
                <a:xfrm>
                  <a:off x="531812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28" name="Google Shape;1528;p65"/>
                <p:cNvSpPr txBox="1"/>
                <p:nvPr/>
              </p:nvSpPr>
              <p:spPr>
                <a:xfrm>
                  <a:off x="463550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29" name="Google Shape;1529;p65"/>
              <p:cNvGrpSpPr/>
              <p:nvPr/>
            </p:nvGrpSpPr>
            <p:grpSpPr>
              <a:xfrm>
                <a:off x="874712" y="1919287"/>
                <a:ext cx="411162" cy="639762"/>
                <a:chOff x="874712" y="1919287"/>
                <a:chExt cx="411162" cy="639762"/>
              </a:xfrm>
            </p:grpSpPr>
            <p:sp>
              <p:nvSpPr>
                <p:cNvPr id="1530" name="Google Shape;1530;p65"/>
                <p:cNvSpPr txBox="1"/>
                <p:nvPr/>
              </p:nvSpPr>
              <p:spPr>
                <a:xfrm>
                  <a:off x="942975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31" name="Google Shape;1531;p65"/>
                <p:cNvSpPr txBox="1"/>
                <p:nvPr/>
              </p:nvSpPr>
              <p:spPr>
                <a:xfrm>
                  <a:off x="874712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32" name="Google Shape;1532;p65"/>
              <p:cNvGrpSpPr/>
              <p:nvPr/>
            </p:nvGrpSpPr>
            <p:grpSpPr>
              <a:xfrm>
                <a:off x="1285875" y="1919287"/>
                <a:ext cx="425450" cy="639762"/>
                <a:chOff x="1285875" y="1919287"/>
                <a:chExt cx="425450" cy="639762"/>
              </a:xfrm>
            </p:grpSpPr>
            <p:sp>
              <p:nvSpPr>
                <p:cNvPr id="1533" name="Google Shape;1533;p65"/>
                <p:cNvSpPr txBox="1"/>
                <p:nvPr/>
              </p:nvSpPr>
              <p:spPr>
                <a:xfrm>
                  <a:off x="1354137" y="1919287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34" name="Google Shape;1534;p65"/>
                <p:cNvSpPr txBox="1"/>
                <p:nvPr/>
              </p:nvSpPr>
              <p:spPr>
                <a:xfrm>
                  <a:off x="1285875" y="1919287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1535" name="Google Shape;1535;p65"/>
            <p:cNvSpPr txBox="1"/>
            <p:nvPr/>
          </p:nvSpPr>
          <p:spPr>
            <a:xfrm>
              <a:off x="-4762" y="-4762"/>
              <a:ext cx="1720850" cy="2568575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36" name="Google Shape;1536;p65"/>
          <p:cNvGrpSpPr/>
          <p:nvPr/>
        </p:nvGrpSpPr>
        <p:grpSpPr>
          <a:xfrm>
            <a:off x="4800600" y="2514600"/>
            <a:ext cx="1828800" cy="1524000"/>
            <a:chOff x="-4762" y="-4762"/>
            <a:chExt cx="1720850" cy="2568575"/>
          </a:xfrm>
        </p:grpSpPr>
        <p:grpSp>
          <p:nvGrpSpPr>
            <p:cNvPr id="1537" name="Google Shape;1537;p65"/>
            <p:cNvGrpSpPr/>
            <p:nvPr/>
          </p:nvGrpSpPr>
          <p:grpSpPr>
            <a:xfrm>
              <a:off x="0" y="0"/>
              <a:ext cx="1711325" cy="2559049"/>
              <a:chOff x="0" y="0"/>
              <a:chExt cx="1711325" cy="2559049"/>
            </a:xfrm>
          </p:grpSpPr>
          <p:grpSp>
            <p:nvGrpSpPr>
              <p:cNvPr id="1538" name="Google Shape;1538;p65"/>
              <p:cNvGrpSpPr/>
              <p:nvPr/>
            </p:nvGrpSpPr>
            <p:grpSpPr>
              <a:xfrm>
                <a:off x="0" y="0"/>
                <a:ext cx="463550" cy="639762"/>
                <a:chOff x="0" y="0"/>
                <a:chExt cx="463550" cy="639762"/>
              </a:xfrm>
            </p:grpSpPr>
            <p:sp>
              <p:nvSpPr>
                <p:cNvPr id="1539" name="Google Shape;1539;p65"/>
                <p:cNvSpPr txBox="1"/>
                <p:nvPr/>
              </p:nvSpPr>
              <p:spPr>
                <a:xfrm>
                  <a:off x="68262" y="0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40" name="Google Shape;1540;p65"/>
                <p:cNvSpPr txBox="1"/>
                <p:nvPr/>
              </p:nvSpPr>
              <p:spPr>
                <a:xfrm>
                  <a:off x="0" y="0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41" name="Google Shape;1541;p65"/>
              <p:cNvGrpSpPr/>
              <p:nvPr/>
            </p:nvGrpSpPr>
            <p:grpSpPr>
              <a:xfrm>
                <a:off x="463550" y="0"/>
                <a:ext cx="411162" cy="639762"/>
                <a:chOff x="463550" y="0"/>
                <a:chExt cx="411162" cy="639762"/>
              </a:xfrm>
            </p:grpSpPr>
            <p:sp>
              <p:nvSpPr>
                <p:cNvPr id="1542" name="Google Shape;1542;p65"/>
                <p:cNvSpPr txBox="1"/>
                <p:nvPr/>
              </p:nvSpPr>
              <p:spPr>
                <a:xfrm>
                  <a:off x="531812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43" name="Google Shape;1543;p65"/>
                <p:cNvSpPr txBox="1"/>
                <p:nvPr/>
              </p:nvSpPr>
              <p:spPr>
                <a:xfrm>
                  <a:off x="463550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44" name="Google Shape;1544;p65"/>
              <p:cNvGrpSpPr/>
              <p:nvPr/>
            </p:nvGrpSpPr>
            <p:grpSpPr>
              <a:xfrm>
                <a:off x="874712" y="0"/>
                <a:ext cx="411162" cy="639762"/>
                <a:chOff x="874712" y="0"/>
                <a:chExt cx="411162" cy="639762"/>
              </a:xfrm>
            </p:grpSpPr>
            <p:sp>
              <p:nvSpPr>
                <p:cNvPr id="1545" name="Google Shape;1545;p65"/>
                <p:cNvSpPr txBox="1"/>
                <p:nvPr/>
              </p:nvSpPr>
              <p:spPr>
                <a:xfrm>
                  <a:off x="942975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46" name="Google Shape;1546;p65"/>
                <p:cNvSpPr txBox="1"/>
                <p:nvPr/>
              </p:nvSpPr>
              <p:spPr>
                <a:xfrm>
                  <a:off x="874712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47" name="Google Shape;1547;p65"/>
              <p:cNvGrpSpPr/>
              <p:nvPr/>
            </p:nvGrpSpPr>
            <p:grpSpPr>
              <a:xfrm>
                <a:off x="1285875" y="0"/>
                <a:ext cx="425450" cy="639762"/>
                <a:chOff x="1285875" y="0"/>
                <a:chExt cx="425450" cy="639762"/>
              </a:xfrm>
            </p:grpSpPr>
            <p:sp>
              <p:nvSpPr>
                <p:cNvPr id="1548" name="Google Shape;1548;p65"/>
                <p:cNvSpPr txBox="1"/>
                <p:nvPr/>
              </p:nvSpPr>
              <p:spPr>
                <a:xfrm>
                  <a:off x="1354137" y="0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49" name="Google Shape;1549;p65"/>
                <p:cNvSpPr txBox="1"/>
                <p:nvPr/>
              </p:nvSpPr>
              <p:spPr>
                <a:xfrm>
                  <a:off x="1285875" y="0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50" name="Google Shape;1550;p65"/>
              <p:cNvGrpSpPr/>
              <p:nvPr/>
            </p:nvGrpSpPr>
            <p:grpSpPr>
              <a:xfrm>
                <a:off x="0" y="639762"/>
                <a:ext cx="463550" cy="639762"/>
                <a:chOff x="0" y="639762"/>
                <a:chExt cx="463550" cy="639762"/>
              </a:xfrm>
            </p:grpSpPr>
            <p:sp>
              <p:nvSpPr>
                <p:cNvPr id="1551" name="Google Shape;1551;p65"/>
                <p:cNvSpPr txBox="1"/>
                <p:nvPr/>
              </p:nvSpPr>
              <p:spPr>
                <a:xfrm>
                  <a:off x="68262" y="639762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52" name="Google Shape;1552;p65"/>
                <p:cNvSpPr txBox="1"/>
                <p:nvPr/>
              </p:nvSpPr>
              <p:spPr>
                <a:xfrm>
                  <a:off x="0" y="639762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53" name="Google Shape;1553;p65"/>
              <p:cNvGrpSpPr/>
              <p:nvPr/>
            </p:nvGrpSpPr>
            <p:grpSpPr>
              <a:xfrm>
                <a:off x="463550" y="639762"/>
                <a:ext cx="411162" cy="639762"/>
                <a:chOff x="463550" y="639762"/>
                <a:chExt cx="411162" cy="639762"/>
              </a:xfrm>
            </p:grpSpPr>
            <p:sp>
              <p:nvSpPr>
                <p:cNvPr id="1554" name="Google Shape;1554;p65"/>
                <p:cNvSpPr txBox="1"/>
                <p:nvPr/>
              </p:nvSpPr>
              <p:spPr>
                <a:xfrm>
                  <a:off x="531812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55" name="Google Shape;1555;p65"/>
                <p:cNvSpPr txBox="1"/>
                <p:nvPr/>
              </p:nvSpPr>
              <p:spPr>
                <a:xfrm>
                  <a:off x="463550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56" name="Google Shape;1556;p65"/>
              <p:cNvGrpSpPr/>
              <p:nvPr/>
            </p:nvGrpSpPr>
            <p:grpSpPr>
              <a:xfrm>
                <a:off x="874712" y="639762"/>
                <a:ext cx="411162" cy="639762"/>
                <a:chOff x="874712" y="639762"/>
                <a:chExt cx="411162" cy="639762"/>
              </a:xfrm>
            </p:grpSpPr>
            <p:sp>
              <p:nvSpPr>
                <p:cNvPr id="1557" name="Google Shape;1557;p65"/>
                <p:cNvSpPr txBox="1"/>
                <p:nvPr/>
              </p:nvSpPr>
              <p:spPr>
                <a:xfrm>
                  <a:off x="942975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58" name="Google Shape;1558;p65"/>
                <p:cNvSpPr txBox="1"/>
                <p:nvPr/>
              </p:nvSpPr>
              <p:spPr>
                <a:xfrm>
                  <a:off x="874712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59" name="Google Shape;1559;p65"/>
              <p:cNvGrpSpPr/>
              <p:nvPr/>
            </p:nvGrpSpPr>
            <p:grpSpPr>
              <a:xfrm>
                <a:off x="1285875" y="639762"/>
                <a:ext cx="425450" cy="639762"/>
                <a:chOff x="1285875" y="639762"/>
                <a:chExt cx="425450" cy="639762"/>
              </a:xfrm>
            </p:grpSpPr>
            <p:sp>
              <p:nvSpPr>
                <p:cNvPr id="1560" name="Google Shape;1560;p65"/>
                <p:cNvSpPr txBox="1"/>
                <p:nvPr/>
              </p:nvSpPr>
              <p:spPr>
                <a:xfrm>
                  <a:off x="1354137" y="639762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61" name="Google Shape;1561;p65"/>
                <p:cNvSpPr txBox="1"/>
                <p:nvPr/>
              </p:nvSpPr>
              <p:spPr>
                <a:xfrm>
                  <a:off x="1285875" y="639762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62" name="Google Shape;1562;p65"/>
              <p:cNvGrpSpPr/>
              <p:nvPr/>
            </p:nvGrpSpPr>
            <p:grpSpPr>
              <a:xfrm>
                <a:off x="0" y="1279525"/>
                <a:ext cx="463550" cy="639762"/>
                <a:chOff x="0" y="1279525"/>
                <a:chExt cx="463550" cy="639762"/>
              </a:xfrm>
            </p:grpSpPr>
            <p:sp>
              <p:nvSpPr>
                <p:cNvPr id="1563" name="Google Shape;1563;p65"/>
                <p:cNvSpPr txBox="1"/>
                <p:nvPr/>
              </p:nvSpPr>
              <p:spPr>
                <a:xfrm>
                  <a:off x="68262" y="1279525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</a:t>
                  </a: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64" name="Google Shape;1564;p65"/>
                <p:cNvSpPr txBox="1"/>
                <p:nvPr/>
              </p:nvSpPr>
              <p:spPr>
                <a:xfrm>
                  <a:off x="0" y="1279525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65" name="Google Shape;1565;p65"/>
              <p:cNvGrpSpPr/>
              <p:nvPr/>
            </p:nvGrpSpPr>
            <p:grpSpPr>
              <a:xfrm>
                <a:off x="463550" y="1279525"/>
                <a:ext cx="411162" cy="639762"/>
                <a:chOff x="463550" y="1279525"/>
                <a:chExt cx="411162" cy="639762"/>
              </a:xfrm>
            </p:grpSpPr>
            <p:sp>
              <p:nvSpPr>
                <p:cNvPr id="1566" name="Google Shape;1566;p65"/>
                <p:cNvSpPr txBox="1"/>
                <p:nvPr/>
              </p:nvSpPr>
              <p:spPr>
                <a:xfrm>
                  <a:off x="531812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67" name="Google Shape;1567;p65"/>
                <p:cNvSpPr txBox="1"/>
                <p:nvPr/>
              </p:nvSpPr>
              <p:spPr>
                <a:xfrm>
                  <a:off x="463550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68" name="Google Shape;1568;p65"/>
              <p:cNvGrpSpPr/>
              <p:nvPr/>
            </p:nvGrpSpPr>
            <p:grpSpPr>
              <a:xfrm>
                <a:off x="874712" y="1279525"/>
                <a:ext cx="411162" cy="639762"/>
                <a:chOff x="874712" y="1279525"/>
                <a:chExt cx="411162" cy="639762"/>
              </a:xfrm>
            </p:grpSpPr>
            <p:sp>
              <p:nvSpPr>
                <p:cNvPr id="1569" name="Google Shape;1569;p65"/>
                <p:cNvSpPr txBox="1"/>
                <p:nvPr/>
              </p:nvSpPr>
              <p:spPr>
                <a:xfrm>
                  <a:off x="942975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70" name="Google Shape;1570;p65"/>
                <p:cNvSpPr txBox="1"/>
                <p:nvPr/>
              </p:nvSpPr>
              <p:spPr>
                <a:xfrm>
                  <a:off x="874712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71" name="Google Shape;1571;p65"/>
              <p:cNvGrpSpPr/>
              <p:nvPr/>
            </p:nvGrpSpPr>
            <p:grpSpPr>
              <a:xfrm>
                <a:off x="1285875" y="1279525"/>
                <a:ext cx="425450" cy="639762"/>
                <a:chOff x="1285875" y="1279525"/>
                <a:chExt cx="425450" cy="639762"/>
              </a:xfrm>
            </p:grpSpPr>
            <p:sp>
              <p:nvSpPr>
                <p:cNvPr id="1572" name="Google Shape;1572;p65"/>
                <p:cNvSpPr txBox="1"/>
                <p:nvPr/>
              </p:nvSpPr>
              <p:spPr>
                <a:xfrm>
                  <a:off x="1354137" y="1279525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73" name="Google Shape;1573;p65"/>
                <p:cNvSpPr txBox="1"/>
                <p:nvPr/>
              </p:nvSpPr>
              <p:spPr>
                <a:xfrm>
                  <a:off x="1285875" y="1279525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74" name="Google Shape;1574;p65"/>
              <p:cNvGrpSpPr/>
              <p:nvPr/>
            </p:nvGrpSpPr>
            <p:grpSpPr>
              <a:xfrm>
                <a:off x="0" y="1919287"/>
                <a:ext cx="463550" cy="639762"/>
                <a:chOff x="0" y="1919287"/>
                <a:chExt cx="463550" cy="639762"/>
              </a:xfrm>
            </p:grpSpPr>
            <p:sp>
              <p:nvSpPr>
                <p:cNvPr id="1575" name="Google Shape;1575;p65"/>
                <p:cNvSpPr txBox="1"/>
                <p:nvPr/>
              </p:nvSpPr>
              <p:spPr>
                <a:xfrm>
                  <a:off x="68262" y="1919287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76" name="Google Shape;1576;p65"/>
                <p:cNvSpPr txBox="1"/>
                <p:nvPr/>
              </p:nvSpPr>
              <p:spPr>
                <a:xfrm>
                  <a:off x="0" y="1919287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77" name="Google Shape;1577;p65"/>
              <p:cNvGrpSpPr/>
              <p:nvPr/>
            </p:nvGrpSpPr>
            <p:grpSpPr>
              <a:xfrm>
                <a:off x="463550" y="1919287"/>
                <a:ext cx="411162" cy="639762"/>
                <a:chOff x="463550" y="1919287"/>
                <a:chExt cx="411162" cy="639762"/>
              </a:xfrm>
            </p:grpSpPr>
            <p:sp>
              <p:nvSpPr>
                <p:cNvPr id="1578" name="Google Shape;1578;p65"/>
                <p:cNvSpPr txBox="1"/>
                <p:nvPr/>
              </p:nvSpPr>
              <p:spPr>
                <a:xfrm>
                  <a:off x="531812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79" name="Google Shape;1579;p65"/>
                <p:cNvSpPr txBox="1"/>
                <p:nvPr/>
              </p:nvSpPr>
              <p:spPr>
                <a:xfrm>
                  <a:off x="463550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80" name="Google Shape;1580;p65"/>
              <p:cNvGrpSpPr/>
              <p:nvPr/>
            </p:nvGrpSpPr>
            <p:grpSpPr>
              <a:xfrm>
                <a:off x="874712" y="1919287"/>
                <a:ext cx="411162" cy="639762"/>
                <a:chOff x="874712" y="1919287"/>
                <a:chExt cx="411162" cy="639762"/>
              </a:xfrm>
            </p:grpSpPr>
            <p:sp>
              <p:nvSpPr>
                <p:cNvPr id="1581" name="Google Shape;1581;p65"/>
                <p:cNvSpPr txBox="1"/>
                <p:nvPr/>
              </p:nvSpPr>
              <p:spPr>
                <a:xfrm>
                  <a:off x="942975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82" name="Google Shape;1582;p65"/>
                <p:cNvSpPr txBox="1"/>
                <p:nvPr/>
              </p:nvSpPr>
              <p:spPr>
                <a:xfrm>
                  <a:off x="874712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83" name="Google Shape;1583;p65"/>
              <p:cNvGrpSpPr/>
              <p:nvPr/>
            </p:nvGrpSpPr>
            <p:grpSpPr>
              <a:xfrm>
                <a:off x="1285875" y="1919287"/>
                <a:ext cx="425450" cy="639762"/>
                <a:chOff x="1285875" y="1919287"/>
                <a:chExt cx="425450" cy="639762"/>
              </a:xfrm>
            </p:grpSpPr>
            <p:sp>
              <p:nvSpPr>
                <p:cNvPr id="1584" name="Google Shape;1584;p65"/>
                <p:cNvSpPr txBox="1"/>
                <p:nvPr/>
              </p:nvSpPr>
              <p:spPr>
                <a:xfrm>
                  <a:off x="1354137" y="1919287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85" name="Google Shape;1585;p65"/>
                <p:cNvSpPr txBox="1"/>
                <p:nvPr/>
              </p:nvSpPr>
              <p:spPr>
                <a:xfrm>
                  <a:off x="1285875" y="1919287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1586" name="Google Shape;1586;p65"/>
            <p:cNvSpPr txBox="1"/>
            <p:nvPr/>
          </p:nvSpPr>
          <p:spPr>
            <a:xfrm>
              <a:off x="-4762" y="-4762"/>
              <a:ext cx="1720850" cy="2568575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87" name="Google Shape;1587;p65"/>
          <p:cNvGrpSpPr/>
          <p:nvPr/>
        </p:nvGrpSpPr>
        <p:grpSpPr>
          <a:xfrm>
            <a:off x="6858000" y="2514600"/>
            <a:ext cx="2057400" cy="1447800"/>
            <a:chOff x="-4762" y="-4762"/>
            <a:chExt cx="1720850" cy="2568575"/>
          </a:xfrm>
        </p:grpSpPr>
        <p:grpSp>
          <p:nvGrpSpPr>
            <p:cNvPr id="1588" name="Google Shape;1588;p65"/>
            <p:cNvGrpSpPr/>
            <p:nvPr/>
          </p:nvGrpSpPr>
          <p:grpSpPr>
            <a:xfrm>
              <a:off x="0" y="0"/>
              <a:ext cx="1711325" cy="2559049"/>
              <a:chOff x="0" y="0"/>
              <a:chExt cx="1711325" cy="2559049"/>
            </a:xfrm>
          </p:grpSpPr>
          <p:grpSp>
            <p:nvGrpSpPr>
              <p:cNvPr id="1589" name="Google Shape;1589;p65"/>
              <p:cNvGrpSpPr/>
              <p:nvPr/>
            </p:nvGrpSpPr>
            <p:grpSpPr>
              <a:xfrm>
                <a:off x="0" y="0"/>
                <a:ext cx="463550" cy="639762"/>
                <a:chOff x="0" y="0"/>
                <a:chExt cx="463550" cy="639762"/>
              </a:xfrm>
            </p:grpSpPr>
            <p:sp>
              <p:nvSpPr>
                <p:cNvPr id="1590" name="Google Shape;1590;p65"/>
                <p:cNvSpPr txBox="1"/>
                <p:nvPr/>
              </p:nvSpPr>
              <p:spPr>
                <a:xfrm>
                  <a:off x="68262" y="0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91" name="Google Shape;1591;p65"/>
                <p:cNvSpPr txBox="1"/>
                <p:nvPr/>
              </p:nvSpPr>
              <p:spPr>
                <a:xfrm>
                  <a:off x="0" y="0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92" name="Google Shape;1592;p65"/>
              <p:cNvGrpSpPr/>
              <p:nvPr/>
            </p:nvGrpSpPr>
            <p:grpSpPr>
              <a:xfrm>
                <a:off x="463550" y="0"/>
                <a:ext cx="411162" cy="639762"/>
                <a:chOff x="463550" y="0"/>
                <a:chExt cx="411162" cy="639762"/>
              </a:xfrm>
            </p:grpSpPr>
            <p:sp>
              <p:nvSpPr>
                <p:cNvPr id="1593" name="Google Shape;1593;p65"/>
                <p:cNvSpPr txBox="1"/>
                <p:nvPr/>
              </p:nvSpPr>
              <p:spPr>
                <a:xfrm>
                  <a:off x="531812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94" name="Google Shape;1594;p65"/>
                <p:cNvSpPr txBox="1"/>
                <p:nvPr/>
              </p:nvSpPr>
              <p:spPr>
                <a:xfrm>
                  <a:off x="463550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95" name="Google Shape;1595;p65"/>
              <p:cNvGrpSpPr/>
              <p:nvPr/>
            </p:nvGrpSpPr>
            <p:grpSpPr>
              <a:xfrm>
                <a:off x="874712" y="0"/>
                <a:ext cx="411162" cy="639762"/>
                <a:chOff x="874712" y="0"/>
                <a:chExt cx="411162" cy="639762"/>
              </a:xfrm>
            </p:grpSpPr>
            <p:sp>
              <p:nvSpPr>
                <p:cNvPr id="1596" name="Google Shape;1596;p65"/>
                <p:cNvSpPr txBox="1"/>
                <p:nvPr/>
              </p:nvSpPr>
              <p:spPr>
                <a:xfrm>
                  <a:off x="942975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97" name="Google Shape;1597;p65"/>
                <p:cNvSpPr txBox="1"/>
                <p:nvPr/>
              </p:nvSpPr>
              <p:spPr>
                <a:xfrm>
                  <a:off x="874712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98" name="Google Shape;1598;p65"/>
              <p:cNvGrpSpPr/>
              <p:nvPr/>
            </p:nvGrpSpPr>
            <p:grpSpPr>
              <a:xfrm>
                <a:off x="1285875" y="0"/>
                <a:ext cx="425450" cy="639762"/>
                <a:chOff x="1285875" y="0"/>
                <a:chExt cx="425450" cy="639762"/>
              </a:xfrm>
            </p:grpSpPr>
            <p:sp>
              <p:nvSpPr>
                <p:cNvPr id="1599" name="Google Shape;1599;p65"/>
                <p:cNvSpPr txBox="1"/>
                <p:nvPr/>
              </p:nvSpPr>
              <p:spPr>
                <a:xfrm>
                  <a:off x="1354137" y="0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00" name="Google Shape;1600;p65"/>
                <p:cNvSpPr txBox="1"/>
                <p:nvPr/>
              </p:nvSpPr>
              <p:spPr>
                <a:xfrm>
                  <a:off x="1285875" y="0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601" name="Google Shape;1601;p65"/>
              <p:cNvGrpSpPr/>
              <p:nvPr/>
            </p:nvGrpSpPr>
            <p:grpSpPr>
              <a:xfrm>
                <a:off x="0" y="639762"/>
                <a:ext cx="463550" cy="639762"/>
                <a:chOff x="0" y="639762"/>
                <a:chExt cx="463550" cy="639762"/>
              </a:xfrm>
            </p:grpSpPr>
            <p:sp>
              <p:nvSpPr>
                <p:cNvPr id="1602" name="Google Shape;1602;p65"/>
                <p:cNvSpPr txBox="1"/>
                <p:nvPr/>
              </p:nvSpPr>
              <p:spPr>
                <a:xfrm>
                  <a:off x="68262" y="639762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03" name="Google Shape;1603;p65"/>
                <p:cNvSpPr txBox="1"/>
                <p:nvPr/>
              </p:nvSpPr>
              <p:spPr>
                <a:xfrm>
                  <a:off x="0" y="639762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604" name="Google Shape;1604;p65"/>
              <p:cNvGrpSpPr/>
              <p:nvPr/>
            </p:nvGrpSpPr>
            <p:grpSpPr>
              <a:xfrm>
                <a:off x="463550" y="639762"/>
                <a:ext cx="411162" cy="639762"/>
                <a:chOff x="463550" y="639762"/>
                <a:chExt cx="411162" cy="639762"/>
              </a:xfrm>
            </p:grpSpPr>
            <p:sp>
              <p:nvSpPr>
                <p:cNvPr id="1605" name="Google Shape;1605;p65"/>
                <p:cNvSpPr txBox="1"/>
                <p:nvPr/>
              </p:nvSpPr>
              <p:spPr>
                <a:xfrm>
                  <a:off x="531812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06" name="Google Shape;1606;p65"/>
                <p:cNvSpPr txBox="1"/>
                <p:nvPr/>
              </p:nvSpPr>
              <p:spPr>
                <a:xfrm>
                  <a:off x="463550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607" name="Google Shape;1607;p65"/>
              <p:cNvGrpSpPr/>
              <p:nvPr/>
            </p:nvGrpSpPr>
            <p:grpSpPr>
              <a:xfrm>
                <a:off x="874712" y="639762"/>
                <a:ext cx="411162" cy="639762"/>
                <a:chOff x="874712" y="639762"/>
                <a:chExt cx="411162" cy="639762"/>
              </a:xfrm>
            </p:grpSpPr>
            <p:sp>
              <p:nvSpPr>
                <p:cNvPr id="1608" name="Google Shape;1608;p65"/>
                <p:cNvSpPr txBox="1"/>
                <p:nvPr/>
              </p:nvSpPr>
              <p:spPr>
                <a:xfrm>
                  <a:off x="942975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09" name="Google Shape;1609;p65"/>
                <p:cNvSpPr txBox="1"/>
                <p:nvPr/>
              </p:nvSpPr>
              <p:spPr>
                <a:xfrm>
                  <a:off x="874712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610" name="Google Shape;1610;p65"/>
              <p:cNvGrpSpPr/>
              <p:nvPr/>
            </p:nvGrpSpPr>
            <p:grpSpPr>
              <a:xfrm>
                <a:off x="1285875" y="639762"/>
                <a:ext cx="425450" cy="639762"/>
                <a:chOff x="1285875" y="639762"/>
                <a:chExt cx="425450" cy="639762"/>
              </a:xfrm>
            </p:grpSpPr>
            <p:sp>
              <p:nvSpPr>
                <p:cNvPr id="1611" name="Google Shape;1611;p65"/>
                <p:cNvSpPr txBox="1"/>
                <p:nvPr/>
              </p:nvSpPr>
              <p:spPr>
                <a:xfrm>
                  <a:off x="1354137" y="639762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12" name="Google Shape;1612;p65"/>
                <p:cNvSpPr txBox="1"/>
                <p:nvPr/>
              </p:nvSpPr>
              <p:spPr>
                <a:xfrm>
                  <a:off x="1285875" y="639762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613" name="Google Shape;1613;p65"/>
              <p:cNvGrpSpPr/>
              <p:nvPr/>
            </p:nvGrpSpPr>
            <p:grpSpPr>
              <a:xfrm>
                <a:off x="0" y="1279525"/>
                <a:ext cx="463550" cy="639762"/>
                <a:chOff x="0" y="1279525"/>
                <a:chExt cx="463550" cy="639762"/>
              </a:xfrm>
            </p:grpSpPr>
            <p:sp>
              <p:nvSpPr>
                <p:cNvPr id="1614" name="Google Shape;1614;p65"/>
                <p:cNvSpPr txBox="1"/>
                <p:nvPr/>
              </p:nvSpPr>
              <p:spPr>
                <a:xfrm>
                  <a:off x="68262" y="1279525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15" name="Google Shape;1615;p65"/>
                <p:cNvSpPr txBox="1"/>
                <p:nvPr/>
              </p:nvSpPr>
              <p:spPr>
                <a:xfrm>
                  <a:off x="0" y="1279525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616" name="Google Shape;1616;p65"/>
              <p:cNvGrpSpPr/>
              <p:nvPr/>
            </p:nvGrpSpPr>
            <p:grpSpPr>
              <a:xfrm>
                <a:off x="463550" y="1279525"/>
                <a:ext cx="411162" cy="639762"/>
                <a:chOff x="463550" y="1279525"/>
                <a:chExt cx="411162" cy="639762"/>
              </a:xfrm>
            </p:grpSpPr>
            <p:sp>
              <p:nvSpPr>
                <p:cNvPr id="1617" name="Google Shape;1617;p65"/>
                <p:cNvSpPr txBox="1"/>
                <p:nvPr/>
              </p:nvSpPr>
              <p:spPr>
                <a:xfrm>
                  <a:off x="531812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18" name="Google Shape;1618;p65"/>
                <p:cNvSpPr txBox="1"/>
                <p:nvPr/>
              </p:nvSpPr>
              <p:spPr>
                <a:xfrm>
                  <a:off x="463550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619" name="Google Shape;1619;p65"/>
              <p:cNvGrpSpPr/>
              <p:nvPr/>
            </p:nvGrpSpPr>
            <p:grpSpPr>
              <a:xfrm>
                <a:off x="874712" y="1279525"/>
                <a:ext cx="411162" cy="639762"/>
                <a:chOff x="874712" y="1279525"/>
                <a:chExt cx="411162" cy="639762"/>
              </a:xfrm>
            </p:grpSpPr>
            <p:sp>
              <p:nvSpPr>
                <p:cNvPr id="1620" name="Google Shape;1620;p65"/>
                <p:cNvSpPr txBox="1"/>
                <p:nvPr/>
              </p:nvSpPr>
              <p:spPr>
                <a:xfrm>
                  <a:off x="942975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21" name="Google Shape;1621;p65"/>
                <p:cNvSpPr txBox="1"/>
                <p:nvPr/>
              </p:nvSpPr>
              <p:spPr>
                <a:xfrm>
                  <a:off x="874712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622" name="Google Shape;1622;p65"/>
              <p:cNvGrpSpPr/>
              <p:nvPr/>
            </p:nvGrpSpPr>
            <p:grpSpPr>
              <a:xfrm>
                <a:off x="1285875" y="1279525"/>
                <a:ext cx="425450" cy="639762"/>
                <a:chOff x="1285875" y="1279525"/>
                <a:chExt cx="425450" cy="639762"/>
              </a:xfrm>
            </p:grpSpPr>
            <p:sp>
              <p:nvSpPr>
                <p:cNvPr id="1623" name="Google Shape;1623;p65"/>
                <p:cNvSpPr txBox="1"/>
                <p:nvPr/>
              </p:nvSpPr>
              <p:spPr>
                <a:xfrm>
                  <a:off x="1354137" y="1279525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24" name="Google Shape;1624;p65"/>
                <p:cNvSpPr txBox="1"/>
                <p:nvPr/>
              </p:nvSpPr>
              <p:spPr>
                <a:xfrm>
                  <a:off x="1285875" y="1279525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625" name="Google Shape;1625;p65"/>
              <p:cNvGrpSpPr/>
              <p:nvPr/>
            </p:nvGrpSpPr>
            <p:grpSpPr>
              <a:xfrm>
                <a:off x="0" y="1919287"/>
                <a:ext cx="463550" cy="639762"/>
                <a:chOff x="0" y="1919287"/>
                <a:chExt cx="463550" cy="639762"/>
              </a:xfrm>
            </p:grpSpPr>
            <p:sp>
              <p:nvSpPr>
                <p:cNvPr id="1626" name="Google Shape;1626;p65"/>
                <p:cNvSpPr txBox="1"/>
                <p:nvPr/>
              </p:nvSpPr>
              <p:spPr>
                <a:xfrm>
                  <a:off x="68262" y="1919287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Font typeface="Times New Roman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27" name="Google Shape;1627;p65"/>
                <p:cNvSpPr txBox="1"/>
                <p:nvPr/>
              </p:nvSpPr>
              <p:spPr>
                <a:xfrm>
                  <a:off x="0" y="1919287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628" name="Google Shape;1628;p65"/>
              <p:cNvGrpSpPr/>
              <p:nvPr/>
            </p:nvGrpSpPr>
            <p:grpSpPr>
              <a:xfrm>
                <a:off x="463550" y="1919287"/>
                <a:ext cx="411162" cy="639762"/>
                <a:chOff x="463550" y="1919287"/>
                <a:chExt cx="411162" cy="639762"/>
              </a:xfrm>
            </p:grpSpPr>
            <p:sp>
              <p:nvSpPr>
                <p:cNvPr id="1629" name="Google Shape;1629;p65"/>
                <p:cNvSpPr txBox="1"/>
                <p:nvPr/>
              </p:nvSpPr>
              <p:spPr>
                <a:xfrm>
                  <a:off x="531812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Font typeface="Times New Roman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30" name="Google Shape;1630;p65"/>
                <p:cNvSpPr txBox="1"/>
                <p:nvPr/>
              </p:nvSpPr>
              <p:spPr>
                <a:xfrm>
                  <a:off x="463550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631" name="Google Shape;1631;p65"/>
              <p:cNvGrpSpPr/>
              <p:nvPr/>
            </p:nvGrpSpPr>
            <p:grpSpPr>
              <a:xfrm>
                <a:off x="874712" y="1919287"/>
                <a:ext cx="411162" cy="639762"/>
                <a:chOff x="874712" y="1919287"/>
                <a:chExt cx="411162" cy="639762"/>
              </a:xfrm>
            </p:grpSpPr>
            <p:sp>
              <p:nvSpPr>
                <p:cNvPr id="1632" name="Google Shape;1632;p65"/>
                <p:cNvSpPr txBox="1"/>
                <p:nvPr/>
              </p:nvSpPr>
              <p:spPr>
                <a:xfrm>
                  <a:off x="942975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Font typeface="Times New Roman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33" name="Google Shape;1633;p65"/>
                <p:cNvSpPr txBox="1"/>
                <p:nvPr/>
              </p:nvSpPr>
              <p:spPr>
                <a:xfrm>
                  <a:off x="874712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634" name="Google Shape;1634;p65"/>
              <p:cNvGrpSpPr/>
              <p:nvPr/>
            </p:nvGrpSpPr>
            <p:grpSpPr>
              <a:xfrm>
                <a:off x="1285875" y="1919287"/>
                <a:ext cx="425450" cy="639762"/>
                <a:chOff x="1285875" y="1919287"/>
                <a:chExt cx="425450" cy="639762"/>
              </a:xfrm>
            </p:grpSpPr>
            <p:sp>
              <p:nvSpPr>
                <p:cNvPr id="1635" name="Google Shape;1635;p65"/>
                <p:cNvSpPr txBox="1"/>
                <p:nvPr/>
              </p:nvSpPr>
              <p:spPr>
                <a:xfrm>
                  <a:off x="1354137" y="1919287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Font typeface="Times New Roman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36" name="Google Shape;1636;p65"/>
                <p:cNvSpPr txBox="1"/>
                <p:nvPr/>
              </p:nvSpPr>
              <p:spPr>
                <a:xfrm>
                  <a:off x="1285875" y="1919287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1637" name="Google Shape;1637;p65"/>
            <p:cNvSpPr txBox="1"/>
            <p:nvPr/>
          </p:nvSpPr>
          <p:spPr>
            <a:xfrm>
              <a:off x="-4762" y="-4762"/>
              <a:ext cx="1720850" cy="2568575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38" name="Google Shape;1638;p65"/>
          <p:cNvGrpSpPr/>
          <p:nvPr/>
        </p:nvGrpSpPr>
        <p:grpSpPr>
          <a:xfrm>
            <a:off x="2514600" y="4343400"/>
            <a:ext cx="2057400" cy="1600200"/>
            <a:chOff x="-4762" y="-4762"/>
            <a:chExt cx="1720850" cy="2568575"/>
          </a:xfrm>
        </p:grpSpPr>
        <p:grpSp>
          <p:nvGrpSpPr>
            <p:cNvPr id="1639" name="Google Shape;1639;p65"/>
            <p:cNvGrpSpPr/>
            <p:nvPr/>
          </p:nvGrpSpPr>
          <p:grpSpPr>
            <a:xfrm>
              <a:off x="0" y="0"/>
              <a:ext cx="1711325" cy="2559049"/>
              <a:chOff x="0" y="0"/>
              <a:chExt cx="1711325" cy="2559049"/>
            </a:xfrm>
          </p:grpSpPr>
          <p:grpSp>
            <p:nvGrpSpPr>
              <p:cNvPr id="1640" name="Google Shape;1640;p65"/>
              <p:cNvGrpSpPr/>
              <p:nvPr/>
            </p:nvGrpSpPr>
            <p:grpSpPr>
              <a:xfrm>
                <a:off x="0" y="0"/>
                <a:ext cx="463550" cy="639762"/>
                <a:chOff x="0" y="0"/>
                <a:chExt cx="463550" cy="639762"/>
              </a:xfrm>
            </p:grpSpPr>
            <p:sp>
              <p:nvSpPr>
                <p:cNvPr id="1641" name="Google Shape;1641;p65"/>
                <p:cNvSpPr txBox="1"/>
                <p:nvPr/>
              </p:nvSpPr>
              <p:spPr>
                <a:xfrm>
                  <a:off x="68262" y="0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42" name="Google Shape;1642;p65"/>
                <p:cNvSpPr txBox="1"/>
                <p:nvPr/>
              </p:nvSpPr>
              <p:spPr>
                <a:xfrm>
                  <a:off x="0" y="0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643" name="Google Shape;1643;p65"/>
              <p:cNvGrpSpPr/>
              <p:nvPr/>
            </p:nvGrpSpPr>
            <p:grpSpPr>
              <a:xfrm>
                <a:off x="463550" y="0"/>
                <a:ext cx="411162" cy="639762"/>
                <a:chOff x="463550" y="0"/>
                <a:chExt cx="411162" cy="639762"/>
              </a:xfrm>
            </p:grpSpPr>
            <p:sp>
              <p:nvSpPr>
                <p:cNvPr id="1644" name="Google Shape;1644;p65"/>
                <p:cNvSpPr txBox="1"/>
                <p:nvPr/>
              </p:nvSpPr>
              <p:spPr>
                <a:xfrm>
                  <a:off x="531812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45" name="Google Shape;1645;p65"/>
                <p:cNvSpPr txBox="1"/>
                <p:nvPr/>
              </p:nvSpPr>
              <p:spPr>
                <a:xfrm>
                  <a:off x="463550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646" name="Google Shape;1646;p65"/>
              <p:cNvGrpSpPr/>
              <p:nvPr/>
            </p:nvGrpSpPr>
            <p:grpSpPr>
              <a:xfrm>
                <a:off x="874712" y="0"/>
                <a:ext cx="411162" cy="639762"/>
                <a:chOff x="874712" y="0"/>
                <a:chExt cx="411162" cy="639762"/>
              </a:xfrm>
            </p:grpSpPr>
            <p:sp>
              <p:nvSpPr>
                <p:cNvPr id="1647" name="Google Shape;1647;p65"/>
                <p:cNvSpPr txBox="1"/>
                <p:nvPr/>
              </p:nvSpPr>
              <p:spPr>
                <a:xfrm>
                  <a:off x="942975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48" name="Google Shape;1648;p65"/>
                <p:cNvSpPr txBox="1"/>
                <p:nvPr/>
              </p:nvSpPr>
              <p:spPr>
                <a:xfrm>
                  <a:off x="874712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649" name="Google Shape;1649;p65"/>
              <p:cNvGrpSpPr/>
              <p:nvPr/>
            </p:nvGrpSpPr>
            <p:grpSpPr>
              <a:xfrm>
                <a:off x="1285875" y="0"/>
                <a:ext cx="425450" cy="639762"/>
                <a:chOff x="1285875" y="0"/>
                <a:chExt cx="425450" cy="639762"/>
              </a:xfrm>
            </p:grpSpPr>
            <p:sp>
              <p:nvSpPr>
                <p:cNvPr id="1650" name="Google Shape;1650;p65"/>
                <p:cNvSpPr txBox="1"/>
                <p:nvPr/>
              </p:nvSpPr>
              <p:spPr>
                <a:xfrm>
                  <a:off x="1354137" y="0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51" name="Google Shape;1651;p65"/>
                <p:cNvSpPr txBox="1"/>
                <p:nvPr/>
              </p:nvSpPr>
              <p:spPr>
                <a:xfrm>
                  <a:off x="1285875" y="0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652" name="Google Shape;1652;p65"/>
              <p:cNvGrpSpPr/>
              <p:nvPr/>
            </p:nvGrpSpPr>
            <p:grpSpPr>
              <a:xfrm>
                <a:off x="0" y="639762"/>
                <a:ext cx="463550" cy="639762"/>
                <a:chOff x="0" y="639762"/>
                <a:chExt cx="463550" cy="639762"/>
              </a:xfrm>
            </p:grpSpPr>
            <p:sp>
              <p:nvSpPr>
                <p:cNvPr id="1653" name="Google Shape;1653;p65"/>
                <p:cNvSpPr txBox="1"/>
                <p:nvPr/>
              </p:nvSpPr>
              <p:spPr>
                <a:xfrm>
                  <a:off x="68262" y="639762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54" name="Google Shape;1654;p65"/>
                <p:cNvSpPr txBox="1"/>
                <p:nvPr/>
              </p:nvSpPr>
              <p:spPr>
                <a:xfrm>
                  <a:off x="0" y="639762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655" name="Google Shape;1655;p65"/>
              <p:cNvGrpSpPr/>
              <p:nvPr/>
            </p:nvGrpSpPr>
            <p:grpSpPr>
              <a:xfrm>
                <a:off x="463550" y="639762"/>
                <a:ext cx="411162" cy="639762"/>
                <a:chOff x="463550" y="639762"/>
                <a:chExt cx="411162" cy="639762"/>
              </a:xfrm>
            </p:grpSpPr>
            <p:sp>
              <p:nvSpPr>
                <p:cNvPr id="1656" name="Google Shape;1656;p65"/>
                <p:cNvSpPr txBox="1"/>
                <p:nvPr/>
              </p:nvSpPr>
              <p:spPr>
                <a:xfrm>
                  <a:off x="531812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57" name="Google Shape;1657;p65"/>
                <p:cNvSpPr txBox="1"/>
                <p:nvPr/>
              </p:nvSpPr>
              <p:spPr>
                <a:xfrm>
                  <a:off x="463550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658" name="Google Shape;1658;p65"/>
              <p:cNvGrpSpPr/>
              <p:nvPr/>
            </p:nvGrpSpPr>
            <p:grpSpPr>
              <a:xfrm>
                <a:off x="874712" y="639762"/>
                <a:ext cx="411162" cy="639762"/>
                <a:chOff x="874712" y="639762"/>
                <a:chExt cx="411162" cy="639762"/>
              </a:xfrm>
            </p:grpSpPr>
            <p:sp>
              <p:nvSpPr>
                <p:cNvPr id="1659" name="Google Shape;1659;p65"/>
                <p:cNvSpPr txBox="1"/>
                <p:nvPr/>
              </p:nvSpPr>
              <p:spPr>
                <a:xfrm>
                  <a:off x="942975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60" name="Google Shape;1660;p65"/>
                <p:cNvSpPr txBox="1"/>
                <p:nvPr/>
              </p:nvSpPr>
              <p:spPr>
                <a:xfrm>
                  <a:off x="874712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661" name="Google Shape;1661;p65"/>
              <p:cNvGrpSpPr/>
              <p:nvPr/>
            </p:nvGrpSpPr>
            <p:grpSpPr>
              <a:xfrm>
                <a:off x="1285875" y="639762"/>
                <a:ext cx="425450" cy="639762"/>
                <a:chOff x="1285875" y="639762"/>
                <a:chExt cx="425450" cy="639762"/>
              </a:xfrm>
            </p:grpSpPr>
            <p:sp>
              <p:nvSpPr>
                <p:cNvPr id="1662" name="Google Shape;1662;p65"/>
                <p:cNvSpPr txBox="1"/>
                <p:nvPr/>
              </p:nvSpPr>
              <p:spPr>
                <a:xfrm>
                  <a:off x="1354137" y="639762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63" name="Google Shape;1663;p65"/>
                <p:cNvSpPr txBox="1"/>
                <p:nvPr/>
              </p:nvSpPr>
              <p:spPr>
                <a:xfrm>
                  <a:off x="1285875" y="639762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664" name="Google Shape;1664;p65"/>
              <p:cNvGrpSpPr/>
              <p:nvPr/>
            </p:nvGrpSpPr>
            <p:grpSpPr>
              <a:xfrm>
                <a:off x="0" y="1279525"/>
                <a:ext cx="463550" cy="639762"/>
                <a:chOff x="0" y="1279525"/>
                <a:chExt cx="463550" cy="639762"/>
              </a:xfrm>
            </p:grpSpPr>
            <p:sp>
              <p:nvSpPr>
                <p:cNvPr id="1665" name="Google Shape;1665;p65"/>
                <p:cNvSpPr txBox="1"/>
                <p:nvPr/>
              </p:nvSpPr>
              <p:spPr>
                <a:xfrm>
                  <a:off x="68262" y="1279525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66" name="Google Shape;1666;p65"/>
                <p:cNvSpPr txBox="1"/>
                <p:nvPr/>
              </p:nvSpPr>
              <p:spPr>
                <a:xfrm>
                  <a:off x="0" y="1279525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667" name="Google Shape;1667;p65"/>
              <p:cNvGrpSpPr/>
              <p:nvPr/>
            </p:nvGrpSpPr>
            <p:grpSpPr>
              <a:xfrm>
                <a:off x="463550" y="1279525"/>
                <a:ext cx="411162" cy="639762"/>
                <a:chOff x="463550" y="1279525"/>
                <a:chExt cx="411162" cy="639762"/>
              </a:xfrm>
            </p:grpSpPr>
            <p:sp>
              <p:nvSpPr>
                <p:cNvPr id="1668" name="Google Shape;1668;p65"/>
                <p:cNvSpPr txBox="1"/>
                <p:nvPr/>
              </p:nvSpPr>
              <p:spPr>
                <a:xfrm>
                  <a:off x="531812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69" name="Google Shape;1669;p65"/>
                <p:cNvSpPr txBox="1"/>
                <p:nvPr/>
              </p:nvSpPr>
              <p:spPr>
                <a:xfrm>
                  <a:off x="463550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670" name="Google Shape;1670;p65"/>
              <p:cNvGrpSpPr/>
              <p:nvPr/>
            </p:nvGrpSpPr>
            <p:grpSpPr>
              <a:xfrm>
                <a:off x="874712" y="1279525"/>
                <a:ext cx="411162" cy="639762"/>
                <a:chOff x="874712" y="1279525"/>
                <a:chExt cx="411162" cy="639762"/>
              </a:xfrm>
            </p:grpSpPr>
            <p:sp>
              <p:nvSpPr>
                <p:cNvPr id="1671" name="Google Shape;1671;p65"/>
                <p:cNvSpPr txBox="1"/>
                <p:nvPr/>
              </p:nvSpPr>
              <p:spPr>
                <a:xfrm>
                  <a:off x="942975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72" name="Google Shape;1672;p65"/>
                <p:cNvSpPr txBox="1"/>
                <p:nvPr/>
              </p:nvSpPr>
              <p:spPr>
                <a:xfrm>
                  <a:off x="874712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673" name="Google Shape;1673;p65"/>
              <p:cNvGrpSpPr/>
              <p:nvPr/>
            </p:nvGrpSpPr>
            <p:grpSpPr>
              <a:xfrm>
                <a:off x="1285875" y="1279525"/>
                <a:ext cx="425450" cy="639762"/>
                <a:chOff x="1285875" y="1279525"/>
                <a:chExt cx="425450" cy="639762"/>
              </a:xfrm>
            </p:grpSpPr>
            <p:sp>
              <p:nvSpPr>
                <p:cNvPr id="1674" name="Google Shape;1674;p65"/>
                <p:cNvSpPr txBox="1"/>
                <p:nvPr/>
              </p:nvSpPr>
              <p:spPr>
                <a:xfrm>
                  <a:off x="1354137" y="1279525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75" name="Google Shape;1675;p65"/>
                <p:cNvSpPr txBox="1"/>
                <p:nvPr/>
              </p:nvSpPr>
              <p:spPr>
                <a:xfrm>
                  <a:off x="1285875" y="1279525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676" name="Google Shape;1676;p65"/>
              <p:cNvGrpSpPr/>
              <p:nvPr/>
            </p:nvGrpSpPr>
            <p:grpSpPr>
              <a:xfrm>
                <a:off x="0" y="1919287"/>
                <a:ext cx="463550" cy="639762"/>
                <a:chOff x="0" y="1919287"/>
                <a:chExt cx="463550" cy="639762"/>
              </a:xfrm>
            </p:grpSpPr>
            <p:sp>
              <p:nvSpPr>
                <p:cNvPr id="1677" name="Google Shape;1677;p65"/>
                <p:cNvSpPr txBox="1"/>
                <p:nvPr/>
              </p:nvSpPr>
              <p:spPr>
                <a:xfrm>
                  <a:off x="68262" y="1919287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78" name="Google Shape;1678;p65"/>
                <p:cNvSpPr txBox="1"/>
                <p:nvPr/>
              </p:nvSpPr>
              <p:spPr>
                <a:xfrm>
                  <a:off x="0" y="1919287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679" name="Google Shape;1679;p65"/>
              <p:cNvGrpSpPr/>
              <p:nvPr/>
            </p:nvGrpSpPr>
            <p:grpSpPr>
              <a:xfrm>
                <a:off x="463550" y="1919287"/>
                <a:ext cx="411162" cy="639762"/>
                <a:chOff x="463550" y="1919287"/>
                <a:chExt cx="411162" cy="639762"/>
              </a:xfrm>
            </p:grpSpPr>
            <p:sp>
              <p:nvSpPr>
                <p:cNvPr id="1680" name="Google Shape;1680;p65"/>
                <p:cNvSpPr txBox="1"/>
                <p:nvPr/>
              </p:nvSpPr>
              <p:spPr>
                <a:xfrm>
                  <a:off x="531812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81" name="Google Shape;1681;p65"/>
                <p:cNvSpPr txBox="1"/>
                <p:nvPr/>
              </p:nvSpPr>
              <p:spPr>
                <a:xfrm>
                  <a:off x="463550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682" name="Google Shape;1682;p65"/>
              <p:cNvGrpSpPr/>
              <p:nvPr/>
            </p:nvGrpSpPr>
            <p:grpSpPr>
              <a:xfrm>
                <a:off x="874712" y="1919287"/>
                <a:ext cx="411162" cy="639762"/>
                <a:chOff x="874712" y="1919287"/>
                <a:chExt cx="411162" cy="639762"/>
              </a:xfrm>
            </p:grpSpPr>
            <p:sp>
              <p:nvSpPr>
                <p:cNvPr id="1683" name="Google Shape;1683;p65"/>
                <p:cNvSpPr txBox="1"/>
                <p:nvPr/>
              </p:nvSpPr>
              <p:spPr>
                <a:xfrm>
                  <a:off x="942975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84" name="Google Shape;1684;p65"/>
                <p:cNvSpPr txBox="1"/>
                <p:nvPr/>
              </p:nvSpPr>
              <p:spPr>
                <a:xfrm>
                  <a:off x="874712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685" name="Google Shape;1685;p65"/>
              <p:cNvGrpSpPr/>
              <p:nvPr/>
            </p:nvGrpSpPr>
            <p:grpSpPr>
              <a:xfrm>
                <a:off x="1285875" y="1919287"/>
                <a:ext cx="425450" cy="639762"/>
                <a:chOff x="1285875" y="1919287"/>
                <a:chExt cx="425450" cy="639762"/>
              </a:xfrm>
            </p:grpSpPr>
            <p:sp>
              <p:nvSpPr>
                <p:cNvPr id="1686" name="Google Shape;1686;p65"/>
                <p:cNvSpPr txBox="1"/>
                <p:nvPr/>
              </p:nvSpPr>
              <p:spPr>
                <a:xfrm>
                  <a:off x="1354137" y="1919287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87" name="Google Shape;1687;p65"/>
                <p:cNvSpPr txBox="1"/>
                <p:nvPr/>
              </p:nvSpPr>
              <p:spPr>
                <a:xfrm>
                  <a:off x="1285875" y="1919287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1688" name="Google Shape;1688;p65"/>
            <p:cNvSpPr txBox="1"/>
            <p:nvPr/>
          </p:nvSpPr>
          <p:spPr>
            <a:xfrm>
              <a:off x="-4762" y="-4762"/>
              <a:ext cx="1720850" cy="2568575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89" name="Google Shape;1689;p65"/>
          <p:cNvGrpSpPr/>
          <p:nvPr/>
        </p:nvGrpSpPr>
        <p:grpSpPr>
          <a:xfrm>
            <a:off x="4876800" y="4343400"/>
            <a:ext cx="1828800" cy="1676400"/>
            <a:chOff x="-4762" y="-4762"/>
            <a:chExt cx="1720850" cy="2568575"/>
          </a:xfrm>
        </p:grpSpPr>
        <p:grpSp>
          <p:nvGrpSpPr>
            <p:cNvPr id="1690" name="Google Shape;1690;p65"/>
            <p:cNvGrpSpPr/>
            <p:nvPr/>
          </p:nvGrpSpPr>
          <p:grpSpPr>
            <a:xfrm>
              <a:off x="0" y="0"/>
              <a:ext cx="1711325" cy="2559049"/>
              <a:chOff x="0" y="0"/>
              <a:chExt cx="1711325" cy="2559049"/>
            </a:xfrm>
          </p:grpSpPr>
          <p:grpSp>
            <p:nvGrpSpPr>
              <p:cNvPr id="1691" name="Google Shape;1691;p65"/>
              <p:cNvGrpSpPr/>
              <p:nvPr/>
            </p:nvGrpSpPr>
            <p:grpSpPr>
              <a:xfrm>
                <a:off x="0" y="0"/>
                <a:ext cx="463550" cy="639762"/>
                <a:chOff x="0" y="0"/>
                <a:chExt cx="463550" cy="639762"/>
              </a:xfrm>
            </p:grpSpPr>
            <p:sp>
              <p:nvSpPr>
                <p:cNvPr id="1692" name="Google Shape;1692;p65"/>
                <p:cNvSpPr txBox="1"/>
                <p:nvPr/>
              </p:nvSpPr>
              <p:spPr>
                <a:xfrm>
                  <a:off x="68262" y="0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93" name="Google Shape;1693;p65"/>
                <p:cNvSpPr txBox="1"/>
                <p:nvPr/>
              </p:nvSpPr>
              <p:spPr>
                <a:xfrm>
                  <a:off x="0" y="0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694" name="Google Shape;1694;p65"/>
              <p:cNvGrpSpPr/>
              <p:nvPr/>
            </p:nvGrpSpPr>
            <p:grpSpPr>
              <a:xfrm>
                <a:off x="463550" y="0"/>
                <a:ext cx="411162" cy="639762"/>
                <a:chOff x="463550" y="0"/>
                <a:chExt cx="411162" cy="639762"/>
              </a:xfrm>
            </p:grpSpPr>
            <p:sp>
              <p:nvSpPr>
                <p:cNvPr id="1695" name="Google Shape;1695;p65"/>
                <p:cNvSpPr txBox="1"/>
                <p:nvPr/>
              </p:nvSpPr>
              <p:spPr>
                <a:xfrm>
                  <a:off x="531812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96" name="Google Shape;1696;p65"/>
                <p:cNvSpPr txBox="1"/>
                <p:nvPr/>
              </p:nvSpPr>
              <p:spPr>
                <a:xfrm>
                  <a:off x="463550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697" name="Google Shape;1697;p65"/>
              <p:cNvGrpSpPr/>
              <p:nvPr/>
            </p:nvGrpSpPr>
            <p:grpSpPr>
              <a:xfrm>
                <a:off x="874712" y="0"/>
                <a:ext cx="411162" cy="639762"/>
                <a:chOff x="874712" y="0"/>
                <a:chExt cx="411162" cy="639762"/>
              </a:xfrm>
            </p:grpSpPr>
            <p:sp>
              <p:nvSpPr>
                <p:cNvPr id="1698" name="Google Shape;1698;p65"/>
                <p:cNvSpPr txBox="1"/>
                <p:nvPr/>
              </p:nvSpPr>
              <p:spPr>
                <a:xfrm>
                  <a:off x="942975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99" name="Google Shape;1699;p65"/>
                <p:cNvSpPr txBox="1"/>
                <p:nvPr/>
              </p:nvSpPr>
              <p:spPr>
                <a:xfrm>
                  <a:off x="874712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00" name="Google Shape;1700;p65"/>
              <p:cNvGrpSpPr/>
              <p:nvPr/>
            </p:nvGrpSpPr>
            <p:grpSpPr>
              <a:xfrm>
                <a:off x="1285875" y="0"/>
                <a:ext cx="425450" cy="639762"/>
                <a:chOff x="1285875" y="0"/>
                <a:chExt cx="425450" cy="639762"/>
              </a:xfrm>
            </p:grpSpPr>
            <p:sp>
              <p:nvSpPr>
                <p:cNvPr id="1701" name="Google Shape;1701;p65"/>
                <p:cNvSpPr txBox="1"/>
                <p:nvPr/>
              </p:nvSpPr>
              <p:spPr>
                <a:xfrm>
                  <a:off x="1354137" y="0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02" name="Google Shape;1702;p65"/>
                <p:cNvSpPr txBox="1"/>
                <p:nvPr/>
              </p:nvSpPr>
              <p:spPr>
                <a:xfrm>
                  <a:off x="1285875" y="0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03" name="Google Shape;1703;p65"/>
              <p:cNvGrpSpPr/>
              <p:nvPr/>
            </p:nvGrpSpPr>
            <p:grpSpPr>
              <a:xfrm>
                <a:off x="0" y="639762"/>
                <a:ext cx="463550" cy="639762"/>
                <a:chOff x="0" y="639762"/>
                <a:chExt cx="463550" cy="639762"/>
              </a:xfrm>
            </p:grpSpPr>
            <p:sp>
              <p:nvSpPr>
                <p:cNvPr id="1704" name="Google Shape;1704;p65"/>
                <p:cNvSpPr txBox="1"/>
                <p:nvPr/>
              </p:nvSpPr>
              <p:spPr>
                <a:xfrm>
                  <a:off x="68262" y="639762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</a:t>
                  </a: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05" name="Google Shape;1705;p65"/>
                <p:cNvSpPr txBox="1"/>
                <p:nvPr/>
              </p:nvSpPr>
              <p:spPr>
                <a:xfrm>
                  <a:off x="0" y="639762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06" name="Google Shape;1706;p65"/>
              <p:cNvGrpSpPr/>
              <p:nvPr/>
            </p:nvGrpSpPr>
            <p:grpSpPr>
              <a:xfrm>
                <a:off x="463550" y="639762"/>
                <a:ext cx="411162" cy="639762"/>
                <a:chOff x="463550" y="639762"/>
                <a:chExt cx="411162" cy="639762"/>
              </a:xfrm>
            </p:grpSpPr>
            <p:sp>
              <p:nvSpPr>
                <p:cNvPr id="1707" name="Google Shape;1707;p65"/>
                <p:cNvSpPr txBox="1"/>
                <p:nvPr/>
              </p:nvSpPr>
              <p:spPr>
                <a:xfrm>
                  <a:off x="531812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08" name="Google Shape;1708;p65"/>
                <p:cNvSpPr txBox="1"/>
                <p:nvPr/>
              </p:nvSpPr>
              <p:spPr>
                <a:xfrm>
                  <a:off x="463550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09" name="Google Shape;1709;p65"/>
              <p:cNvGrpSpPr/>
              <p:nvPr/>
            </p:nvGrpSpPr>
            <p:grpSpPr>
              <a:xfrm>
                <a:off x="874712" y="639762"/>
                <a:ext cx="411162" cy="639762"/>
                <a:chOff x="874712" y="639762"/>
                <a:chExt cx="411162" cy="639762"/>
              </a:xfrm>
            </p:grpSpPr>
            <p:sp>
              <p:nvSpPr>
                <p:cNvPr id="1710" name="Google Shape;1710;p65"/>
                <p:cNvSpPr txBox="1"/>
                <p:nvPr/>
              </p:nvSpPr>
              <p:spPr>
                <a:xfrm>
                  <a:off x="942975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11" name="Google Shape;1711;p65"/>
                <p:cNvSpPr txBox="1"/>
                <p:nvPr/>
              </p:nvSpPr>
              <p:spPr>
                <a:xfrm>
                  <a:off x="874712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12" name="Google Shape;1712;p65"/>
              <p:cNvGrpSpPr/>
              <p:nvPr/>
            </p:nvGrpSpPr>
            <p:grpSpPr>
              <a:xfrm>
                <a:off x="1285875" y="639762"/>
                <a:ext cx="425450" cy="639762"/>
                <a:chOff x="1285875" y="639762"/>
                <a:chExt cx="425450" cy="639762"/>
              </a:xfrm>
            </p:grpSpPr>
            <p:sp>
              <p:nvSpPr>
                <p:cNvPr id="1713" name="Google Shape;1713;p65"/>
                <p:cNvSpPr txBox="1"/>
                <p:nvPr/>
              </p:nvSpPr>
              <p:spPr>
                <a:xfrm>
                  <a:off x="1354137" y="639762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14" name="Google Shape;1714;p65"/>
                <p:cNvSpPr txBox="1"/>
                <p:nvPr/>
              </p:nvSpPr>
              <p:spPr>
                <a:xfrm>
                  <a:off x="1285875" y="639762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15" name="Google Shape;1715;p65"/>
              <p:cNvGrpSpPr/>
              <p:nvPr/>
            </p:nvGrpSpPr>
            <p:grpSpPr>
              <a:xfrm>
                <a:off x="0" y="1279525"/>
                <a:ext cx="463550" cy="639762"/>
                <a:chOff x="0" y="1279525"/>
                <a:chExt cx="463550" cy="639762"/>
              </a:xfrm>
            </p:grpSpPr>
            <p:sp>
              <p:nvSpPr>
                <p:cNvPr id="1716" name="Google Shape;1716;p65"/>
                <p:cNvSpPr txBox="1"/>
                <p:nvPr/>
              </p:nvSpPr>
              <p:spPr>
                <a:xfrm>
                  <a:off x="68262" y="1279525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17" name="Google Shape;1717;p65"/>
                <p:cNvSpPr txBox="1"/>
                <p:nvPr/>
              </p:nvSpPr>
              <p:spPr>
                <a:xfrm>
                  <a:off x="0" y="1279525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18" name="Google Shape;1718;p65"/>
              <p:cNvGrpSpPr/>
              <p:nvPr/>
            </p:nvGrpSpPr>
            <p:grpSpPr>
              <a:xfrm>
                <a:off x="463550" y="1279525"/>
                <a:ext cx="411162" cy="639762"/>
                <a:chOff x="463550" y="1279525"/>
                <a:chExt cx="411162" cy="639762"/>
              </a:xfrm>
            </p:grpSpPr>
            <p:sp>
              <p:nvSpPr>
                <p:cNvPr id="1719" name="Google Shape;1719;p65"/>
                <p:cNvSpPr txBox="1"/>
                <p:nvPr/>
              </p:nvSpPr>
              <p:spPr>
                <a:xfrm>
                  <a:off x="531812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20" name="Google Shape;1720;p65"/>
                <p:cNvSpPr txBox="1"/>
                <p:nvPr/>
              </p:nvSpPr>
              <p:spPr>
                <a:xfrm>
                  <a:off x="463550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21" name="Google Shape;1721;p65"/>
              <p:cNvGrpSpPr/>
              <p:nvPr/>
            </p:nvGrpSpPr>
            <p:grpSpPr>
              <a:xfrm>
                <a:off x="874712" y="1279525"/>
                <a:ext cx="411162" cy="639762"/>
                <a:chOff x="874712" y="1279525"/>
                <a:chExt cx="411162" cy="639762"/>
              </a:xfrm>
            </p:grpSpPr>
            <p:sp>
              <p:nvSpPr>
                <p:cNvPr id="1722" name="Google Shape;1722;p65"/>
                <p:cNvSpPr txBox="1"/>
                <p:nvPr/>
              </p:nvSpPr>
              <p:spPr>
                <a:xfrm>
                  <a:off x="942975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23" name="Google Shape;1723;p65"/>
                <p:cNvSpPr txBox="1"/>
                <p:nvPr/>
              </p:nvSpPr>
              <p:spPr>
                <a:xfrm>
                  <a:off x="874712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24" name="Google Shape;1724;p65"/>
              <p:cNvGrpSpPr/>
              <p:nvPr/>
            </p:nvGrpSpPr>
            <p:grpSpPr>
              <a:xfrm>
                <a:off x="1285875" y="1279525"/>
                <a:ext cx="425450" cy="639762"/>
                <a:chOff x="1285875" y="1279525"/>
                <a:chExt cx="425450" cy="639762"/>
              </a:xfrm>
            </p:grpSpPr>
            <p:sp>
              <p:nvSpPr>
                <p:cNvPr id="1725" name="Google Shape;1725;p65"/>
                <p:cNvSpPr txBox="1"/>
                <p:nvPr/>
              </p:nvSpPr>
              <p:spPr>
                <a:xfrm>
                  <a:off x="1354137" y="1279525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26" name="Google Shape;1726;p65"/>
                <p:cNvSpPr txBox="1"/>
                <p:nvPr/>
              </p:nvSpPr>
              <p:spPr>
                <a:xfrm>
                  <a:off x="1285875" y="1279525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27" name="Google Shape;1727;p65"/>
              <p:cNvGrpSpPr/>
              <p:nvPr/>
            </p:nvGrpSpPr>
            <p:grpSpPr>
              <a:xfrm>
                <a:off x="0" y="1919287"/>
                <a:ext cx="463550" cy="639762"/>
                <a:chOff x="0" y="1919287"/>
                <a:chExt cx="463550" cy="639762"/>
              </a:xfrm>
            </p:grpSpPr>
            <p:sp>
              <p:nvSpPr>
                <p:cNvPr id="1728" name="Google Shape;1728;p65"/>
                <p:cNvSpPr txBox="1"/>
                <p:nvPr/>
              </p:nvSpPr>
              <p:spPr>
                <a:xfrm>
                  <a:off x="68262" y="1919287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29" name="Google Shape;1729;p65"/>
                <p:cNvSpPr txBox="1"/>
                <p:nvPr/>
              </p:nvSpPr>
              <p:spPr>
                <a:xfrm>
                  <a:off x="0" y="1919287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30" name="Google Shape;1730;p65"/>
              <p:cNvGrpSpPr/>
              <p:nvPr/>
            </p:nvGrpSpPr>
            <p:grpSpPr>
              <a:xfrm>
                <a:off x="463550" y="1919287"/>
                <a:ext cx="411162" cy="639762"/>
                <a:chOff x="463550" y="1919287"/>
                <a:chExt cx="411162" cy="639762"/>
              </a:xfrm>
            </p:grpSpPr>
            <p:sp>
              <p:nvSpPr>
                <p:cNvPr id="1731" name="Google Shape;1731;p65"/>
                <p:cNvSpPr txBox="1"/>
                <p:nvPr/>
              </p:nvSpPr>
              <p:spPr>
                <a:xfrm>
                  <a:off x="531812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32" name="Google Shape;1732;p65"/>
                <p:cNvSpPr txBox="1"/>
                <p:nvPr/>
              </p:nvSpPr>
              <p:spPr>
                <a:xfrm>
                  <a:off x="463550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33" name="Google Shape;1733;p65"/>
              <p:cNvGrpSpPr/>
              <p:nvPr/>
            </p:nvGrpSpPr>
            <p:grpSpPr>
              <a:xfrm>
                <a:off x="874712" y="1919287"/>
                <a:ext cx="411162" cy="639762"/>
                <a:chOff x="874712" y="1919287"/>
                <a:chExt cx="411162" cy="639762"/>
              </a:xfrm>
            </p:grpSpPr>
            <p:sp>
              <p:nvSpPr>
                <p:cNvPr id="1734" name="Google Shape;1734;p65"/>
                <p:cNvSpPr txBox="1"/>
                <p:nvPr/>
              </p:nvSpPr>
              <p:spPr>
                <a:xfrm>
                  <a:off x="942975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35" name="Google Shape;1735;p65"/>
                <p:cNvSpPr txBox="1"/>
                <p:nvPr/>
              </p:nvSpPr>
              <p:spPr>
                <a:xfrm>
                  <a:off x="874712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36" name="Google Shape;1736;p65"/>
              <p:cNvGrpSpPr/>
              <p:nvPr/>
            </p:nvGrpSpPr>
            <p:grpSpPr>
              <a:xfrm>
                <a:off x="1285875" y="1919287"/>
                <a:ext cx="425450" cy="639762"/>
                <a:chOff x="1285875" y="1919287"/>
                <a:chExt cx="425450" cy="639762"/>
              </a:xfrm>
            </p:grpSpPr>
            <p:sp>
              <p:nvSpPr>
                <p:cNvPr id="1737" name="Google Shape;1737;p65"/>
                <p:cNvSpPr txBox="1"/>
                <p:nvPr/>
              </p:nvSpPr>
              <p:spPr>
                <a:xfrm>
                  <a:off x="1354137" y="1919287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38" name="Google Shape;1738;p65"/>
                <p:cNvSpPr txBox="1"/>
                <p:nvPr/>
              </p:nvSpPr>
              <p:spPr>
                <a:xfrm>
                  <a:off x="1285875" y="1919287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1739" name="Google Shape;1739;p65"/>
            <p:cNvSpPr txBox="1"/>
            <p:nvPr/>
          </p:nvSpPr>
          <p:spPr>
            <a:xfrm>
              <a:off x="-4762" y="-4762"/>
              <a:ext cx="1720850" cy="2568575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40" name="Google Shape;1740;p65"/>
          <p:cNvGrpSpPr/>
          <p:nvPr/>
        </p:nvGrpSpPr>
        <p:grpSpPr>
          <a:xfrm>
            <a:off x="6934200" y="4343400"/>
            <a:ext cx="2057400" cy="1676400"/>
            <a:chOff x="-4762" y="-4762"/>
            <a:chExt cx="1720850" cy="2568575"/>
          </a:xfrm>
        </p:grpSpPr>
        <p:grpSp>
          <p:nvGrpSpPr>
            <p:cNvPr id="1741" name="Google Shape;1741;p65"/>
            <p:cNvGrpSpPr/>
            <p:nvPr/>
          </p:nvGrpSpPr>
          <p:grpSpPr>
            <a:xfrm>
              <a:off x="0" y="0"/>
              <a:ext cx="1711325" cy="2559049"/>
              <a:chOff x="0" y="0"/>
              <a:chExt cx="1711325" cy="2559049"/>
            </a:xfrm>
          </p:grpSpPr>
          <p:grpSp>
            <p:nvGrpSpPr>
              <p:cNvPr id="1742" name="Google Shape;1742;p65"/>
              <p:cNvGrpSpPr/>
              <p:nvPr/>
            </p:nvGrpSpPr>
            <p:grpSpPr>
              <a:xfrm>
                <a:off x="0" y="0"/>
                <a:ext cx="463550" cy="639762"/>
                <a:chOff x="0" y="0"/>
                <a:chExt cx="463550" cy="639762"/>
              </a:xfrm>
            </p:grpSpPr>
            <p:sp>
              <p:nvSpPr>
                <p:cNvPr id="1743" name="Google Shape;1743;p65"/>
                <p:cNvSpPr txBox="1"/>
                <p:nvPr/>
              </p:nvSpPr>
              <p:spPr>
                <a:xfrm>
                  <a:off x="68262" y="0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44" name="Google Shape;1744;p65"/>
                <p:cNvSpPr txBox="1"/>
                <p:nvPr/>
              </p:nvSpPr>
              <p:spPr>
                <a:xfrm>
                  <a:off x="0" y="0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45" name="Google Shape;1745;p65"/>
              <p:cNvGrpSpPr/>
              <p:nvPr/>
            </p:nvGrpSpPr>
            <p:grpSpPr>
              <a:xfrm>
                <a:off x="463550" y="0"/>
                <a:ext cx="411162" cy="639762"/>
                <a:chOff x="463550" y="0"/>
                <a:chExt cx="411162" cy="639762"/>
              </a:xfrm>
            </p:grpSpPr>
            <p:sp>
              <p:nvSpPr>
                <p:cNvPr id="1746" name="Google Shape;1746;p65"/>
                <p:cNvSpPr txBox="1"/>
                <p:nvPr/>
              </p:nvSpPr>
              <p:spPr>
                <a:xfrm>
                  <a:off x="531812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47" name="Google Shape;1747;p65"/>
                <p:cNvSpPr txBox="1"/>
                <p:nvPr/>
              </p:nvSpPr>
              <p:spPr>
                <a:xfrm>
                  <a:off x="463550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48" name="Google Shape;1748;p65"/>
              <p:cNvGrpSpPr/>
              <p:nvPr/>
            </p:nvGrpSpPr>
            <p:grpSpPr>
              <a:xfrm>
                <a:off x="874712" y="0"/>
                <a:ext cx="411162" cy="639762"/>
                <a:chOff x="874712" y="0"/>
                <a:chExt cx="411162" cy="639762"/>
              </a:xfrm>
            </p:grpSpPr>
            <p:sp>
              <p:nvSpPr>
                <p:cNvPr id="1749" name="Google Shape;1749;p65"/>
                <p:cNvSpPr txBox="1"/>
                <p:nvPr/>
              </p:nvSpPr>
              <p:spPr>
                <a:xfrm>
                  <a:off x="942975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50" name="Google Shape;1750;p65"/>
                <p:cNvSpPr txBox="1"/>
                <p:nvPr/>
              </p:nvSpPr>
              <p:spPr>
                <a:xfrm>
                  <a:off x="874712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51" name="Google Shape;1751;p65"/>
              <p:cNvGrpSpPr/>
              <p:nvPr/>
            </p:nvGrpSpPr>
            <p:grpSpPr>
              <a:xfrm>
                <a:off x="1285875" y="0"/>
                <a:ext cx="425450" cy="639762"/>
                <a:chOff x="1285875" y="0"/>
                <a:chExt cx="425450" cy="639762"/>
              </a:xfrm>
            </p:grpSpPr>
            <p:sp>
              <p:nvSpPr>
                <p:cNvPr id="1752" name="Google Shape;1752;p65"/>
                <p:cNvSpPr txBox="1"/>
                <p:nvPr/>
              </p:nvSpPr>
              <p:spPr>
                <a:xfrm>
                  <a:off x="1354137" y="0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53" name="Google Shape;1753;p65"/>
                <p:cNvSpPr txBox="1"/>
                <p:nvPr/>
              </p:nvSpPr>
              <p:spPr>
                <a:xfrm>
                  <a:off x="1285875" y="0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54" name="Google Shape;1754;p65"/>
              <p:cNvGrpSpPr/>
              <p:nvPr/>
            </p:nvGrpSpPr>
            <p:grpSpPr>
              <a:xfrm>
                <a:off x="0" y="639762"/>
                <a:ext cx="463550" cy="639762"/>
                <a:chOff x="0" y="639762"/>
                <a:chExt cx="463550" cy="639762"/>
              </a:xfrm>
            </p:grpSpPr>
            <p:sp>
              <p:nvSpPr>
                <p:cNvPr id="1755" name="Google Shape;1755;p65"/>
                <p:cNvSpPr txBox="1"/>
                <p:nvPr/>
              </p:nvSpPr>
              <p:spPr>
                <a:xfrm>
                  <a:off x="68262" y="639762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56" name="Google Shape;1756;p65"/>
                <p:cNvSpPr txBox="1"/>
                <p:nvPr/>
              </p:nvSpPr>
              <p:spPr>
                <a:xfrm>
                  <a:off x="0" y="639762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57" name="Google Shape;1757;p65"/>
              <p:cNvGrpSpPr/>
              <p:nvPr/>
            </p:nvGrpSpPr>
            <p:grpSpPr>
              <a:xfrm>
                <a:off x="463550" y="639762"/>
                <a:ext cx="411162" cy="639762"/>
                <a:chOff x="463550" y="639762"/>
                <a:chExt cx="411162" cy="639762"/>
              </a:xfrm>
            </p:grpSpPr>
            <p:sp>
              <p:nvSpPr>
                <p:cNvPr id="1758" name="Google Shape;1758;p65"/>
                <p:cNvSpPr txBox="1"/>
                <p:nvPr/>
              </p:nvSpPr>
              <p:spPr>
                <a:xfrm>
                  <a:off x="531812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59" name="Google Shape;1759;p65"/>
                <p:cNvSpPr txBox="1"/>
                <p:nvPr/>
              </p:nvSpPr>
              <p:spPr>
                <a:xfrm>
                  <a:off x="463550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60" name="Google Shape;1760;p65"/>
              <p:cNvGrpSpPr/>
              <p:nvPr/>
            </p:nvGrpSpPr>
            <p:grpSpPr>
              <a:xfrm>
                <a:off x="874712" y="639762"/>
                <a:ext cx="411162" cy="639762"/>
                <a:chOff x="874712" y="639762"/>
                <a:chExt cx="411162" cy="639762"/>
              </a:xfrm>
            </p:grpSpPr>
            <p:sp>
              <p:nvSpPr>
                <p:cNvPr id="1761" name="Google Shape;1761;p65"/>
                <p:cNvSpPr txBox="1"/>
                <p:nvPr/>
              </p:nvSpPr>
              <p:spPr>
                <a:xfrm>
                  <a:off x="942975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62" name="Google Shape;1762;p65"/>
                <p:cNvSpPr txBox="1"/>
                <p:nvPr/>
              </p:nvSpPr>
              <p:spPr>
                <a:xfrm>
                  <a:off x="874712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63" name="Google Shape;1763;p65"/>
              <p:cNvGrpSpPr/>
              <p:nvPr/>
            </p:nvGrpSpPr>
            <p:grpSpPr>
              <a:xfrm>
                <a:off x="1285875" y="639762"/>
                <a:ext cx="425450" cy="639762"/>
                <a:chOff x="1285875" y="639762"/>
                <a:chExt cx="425450" cy="639762"/>
              </a:xfrm>
            </p:grpSpPr>
            <p:sp>
              <p:nvSpPr>
                <p:cNvPr id="1764" name="Google Shape;1764;p65"/>
                <p:cNvSpPr txBox="1"/>
                <p:nvPr/>
              </p:nvSpPr>
              <p:spPr>
                <a:xfrm>
                  <a:off x="1354137" y="639762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65" name="Google Shape;1765;p65"/>
                <p:cNvSpPr txBox="1"/>
                <p:nvPr/>
              </p:nvSpPr>
              <p:spPr>
                <a:xfrm>
                  <a:off x="1285875" y="639762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66" name="Google Shape;1766;p65"/>
              <p:cNvGrpSpPr/>
              <p:nvPr/>
            </p:nvGrpSpPr>
            <p:grpSpPr>
              <a:xfrm>
                <a:off x="0" y="1279525"/>
                <a:ext cx="463550" cy="639762"/>
                <a:chOff x="0" y="1279525"/>
                <a:chExt cx="463550" cy="639762"/>
              </a:xfrm>
            </p:grpSpPr>
            <p:sp>
              <p:nvSpPr>
                <p:cNvPr id="1767" name="Google Shape;1767;p65"/>
                <p:cNvSpPr txBox="1"/>
                <p:nvPr/>
              </p:nvSpPr>
              <p:spPr>
                <a:xfrm>
                  <a:off x="68262" y="1279525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68" name="Google Shape;1768;p65"/>
                <p:cNvSpPr txBox="1"/>
                <p:nvPr/>
              </p:nvSpPr>
              <p:spPr>
                <a:xfrm>
                  <a:off x="0" y="1279525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69" name="Google Shape;1769;p65"/>
              <p:cNvGrpSpPr/>
              <p:nvPr/>
            </p:nvGrpSpPr>
            <p:grpSpPr>
              <a:xfrm>
                <a:off x="463550" y="1279525"/>
                <a:ext cx="411162" cy="639762"/>
                <a:chOff x="463550" y="1279525"/>
                <a:chExt cx="411162" cy="639762"/>
              </a:xfrm>
            </p:grpSpPr>
            <p:sp>
              <p:nvSpPr>
                <p:cNvPr id="1770" name="Google Shape;1770;p65"/>
                <p:cNvSpPr txBox="1"/>
                <p:nvPr/>
              </p:nvSpPr>
              <p:spPr>
                <a:xfrm>
                  <a:off x="531812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71" name="Google Shape;1771;p65"/>
                <p:cNvSpPr txBox="1"/>
                <p:nvPr/>
              </p:nvSpPr>
              <p:spPr>
                <a:xfrm>
                  <a:off x="463550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72" name="Google Shape;1772;p65"/>
              <p:cNvGrpSpPr/>
              <p:nvPr/>
            </p:nvGrpSpPr>
            <p:grpSpPr>
              <a:xfrm>
                <a:off x="874712" y="1279525"/>
                <a:ext cx="411162" cy="639762"/>
                <a:chOff x="874712" y="1279525"/>
                <a:chExt cx="411162" cy="639762"/>
              </a:xfrm>
            </p:grpSpPr>
            <p:sp>
              <p:nvSpPr>
                <p:cNvPr id="1773" name="Google Shape;1773;p65"/>
                <p:cNvSpPr txBox="1"/>
                <p:nvPr/>
              </p:nvSpPr>
              <p:spPr>
                <a:xfrm>
                  <a:off x="942975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74" name="Google Shape;1774;p65"/>
                <p:cNvSpPr txBox="1"/>
                <p:nvPr/>
              </p:nvSpPr>
              <p:spPr>
                <a:xfrm>
                  <a:off x="874712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75" name="Google Shape;1775;p65"/>
              <p:cNvGrpSpPr/>
              <p:nvPr/>
            </p:nvGrpSpPr>
            <p:grpSpPr>
              <a:xfrm>
                <a:off x="1285875" y="1279525"/>
                <a:ext cx="425450" cy="639762"/>
                <a:chOff x="1285875" y="1279525"/>
                <a:chExt cx="425450" cy="639762"/>
              </a:xfrm>
            </p:grpSpPr>
            <p:sp>
              <p:nvSpPr>
                <p:cNvPr id="1776" name="Google Shape;1776;p65"/>
                <p:cNvSpPr txBox="1"/>
                <p:nvPr/>
              </p:nvSpPr>
              <p:spPr>
                <a:xfrm>
                  <a:off x="1354137" y="1279525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77" name="Google Shape;1777;p65"/>
                <p:cNvSpPr txBox="1"/>
                <p:nvPr/>
              </p:nvSpPr>
              <p:spPr>
                <a:xfrm>
                  <a:off x="1285875" y="1279525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78" name="Google Shape;1778;p65"/>
              <p:cNvGrpSpPr/>
              <p:nvPr/>
            </p:nvGrpSpPr>
            <p:grpSpPr>
              <a:xfrm>
                <a:off x="0" y="1919287"/>
                <a:ext cx="463550" cy="639762"/>
                <a:chOff x="0" y="1919287"/>
                <a:chExt cx="463550" cy="639762"/>
              </a:xfrm>
            </p:grpSpPr>
            <p:sp>
              <p:nvSpPr>
                <p:cNvPr id="1779" name="Google Shape;1779;p65"/>
                <p:cNvSpPr txBox="1"/>
                <p:nvPr/>
              </p:nvSpPr>
              <p:spPr>
                <a:xfrm>
                  <a:off x="68262" y="1919287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</a:t>
                  </a: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80" name="Google Shape;1780;p65"/>
                <p:cNvSpPr txBox="1"/>
                <p:nvPr/>
              </p:nvSpPr>
              <p:spPr>
                <a:xfrm>
                  <a:off x="0" y="1919287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81" name="Google Shape;1781;p65"/>
              <p:cNvGrpSpPr/>
              <p:nvPr/>
            </p:nvGrpSpPr>
            <p:grpSpPr>
              <a:xfrm>
                <a:off x="463550" y="1919287"/>
                <a:ext cx="411162" cy="639762"/>
                <a:chOff x="463550" y="1919287"/>
                <a:chExt cx="411162" cy="639762"/>
              </a:xfrm>
            </p:grpSpPr>
            <p:sp>
              <p:nvSpPr>
                <p:cNvPr id="1782" name="Google Shape;1782;p65"/>
                <p:cNvSpPr txBox="1"/>
                <p:nvPr/>
              </p:nvSpPr>
              <p:spPr>
                <a:xfrm>
                  <a:off x="531812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83" name="Google Shape;1783;p65"/>
                <p:cNvSpPr txBox="1"/>
                <p:nvPr/>
              </p:nvSpPr>
              <p:spPr>
                <a:xfrm>
                  <a:off x="463550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84" name="Google Shape;1784;p65"/>
              <p:cNvGrpSpPr/>
              <p:nvPr/>
            </p:nvGrpSpPr>
            <p:grpSpPr>
              <a:xfrm>
                <a:off x="874712" y="1919287"/>
                <a:ext cx="411162" cy="639762"/>
                <a:chOff x="874712" y="1919287"/>
                <a:chExt cx="411162" cy="639762"/>
              </a:xfrm>
            </p:grpSpPr>
            <p:sp>
              <p:nvSpPr>
                <p:cNvPr id="1785" name="Google Shape;1785;p65"/>
                <p:cNvSpPr txBox="1"/>
                <p:nvPr/>
              </p:nvSpPr>
              <p:spPr>
                <a:xfrm>
                  <a:off x="942975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4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86" name="Google Shape;1786;p65"/>
                <p:cNvSpPr txBox="1"/>
                <p:nvPr/>
              </p:nvSpPr>
              <p:spPr>
                <a:xfrm>
                  <a:off x="874712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87" name="Google Shape;1787;p65"/>
              <p:cNvGrpSpPr/>
              <p:nvPr/>
            </p:nvGrpSpPr>
            <p:grpSpPr>
              <a:xfrm>
                <a:off x="1285875" y="1919287"/>
                <a:ext cx="425450" cy="639762"/>
                <a:chOff x="1285875" y="1919287"/>
                <a:chExt cx="425450" cy="639762"/>
              </a:xfrm>
            </p:grpSpPr>
            <p:sp>
              <p:nvSpPr>
                <p:cNvPr id="1788" name="Google Shape;1788;p65"/>
                <p:cNvSpPr txBox="1"/>
                <p:nvPr/>
              </p:nvSpPr>
              <p:spPr>
                <a:xfrm>
                  <a:off x="1354137" y="1919287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89" name="Google Shape;1789;p65"/>
                <p:cNvSpPr txBox="1"/>
                <p:nvPr/>
              </p:nvSpPr>
              <p:spPr>
                <a:xfrm>
                  <a:off x="1285875" y="1919287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1790" name="Google Shape;1790;p65"/>
            <p:cNvSpPr txBox="1"/>
            <p:nvPr/>
          </p:nvSpPr>
          <p:spPr>
            <a:xfrm>
              <a:off x="-4762" y="-4762"/>
              <a:ext cx="1720850" cy="2568575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91" name="Google Shape;1791;p65"/>
          <p:cNvGrpSpPr/>
          <p:nvPr/>
        </p:nvGrpSpPr>
        <p:grpSpPr>
          <a:xfrm>
            <a:off x="228600" y="4343400"/>
            <a:ext cx="2057400" cy="1600200"/>
            <a:chOff x="-4762" y="-4762"/>
            <a:chExt cx="1720850" cy="2568575"/>
          </a:xfrm>
        </p:grpSpPr>
        <p:grpSp>
          <p:nvGrpSpPr>
            <p:cNvPr id="1792" name="Google Shape;1792;p65"/>
            <p:cNvGrpSpPr/>
            <p:nvPr/>
          </p:nvGrpSpPr>
          <p:grpSpPr>
            <a:xfrm>
              <a:off x="0" y="0"/>
              <a:ext cx="1711325" cy="2559049"/>
              <a:chOff x="0" y="0"/>
              <a:chExt cx="1711325" cy="2559049"/>
            </a:xfrm>
          </p:grpSpPr>
          <p:grpSp>
            <p:nvGrpSpPr>
              <p:cNvPr id="1793" name="Google Shape;1793;p65"/>
              <p:cNvGrpSpPr/>
              <p:nvPr/>
            </p:nvGrpSpPr>
            <p:grpSpPr>
              <a:xfrm>
                <a:off x="0" y="0"/>
                <a:ext cx="463550" cy="639762"/>
                <a:chOff x="0" y="0"/>
                <a:chExt cx="463550" cy="639762"/>
              </a:xfrm>
            </p:grpSpPr>
            <p:sp>
              <p:nvSpPr>
                <p:cNvPr id="1794" name="Google Shape;1794;p65"/>
                <p:cNvSpPr txBox="1"/>
                <p:nvPr/>
              </p:nvSpPr>
              <p:spPr>
                <a:xfrm>
                  <a:off x="68262" y="0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95" name="Google Shape;1795;p65"/>
                <p:cNvSpPr txBox="1"/>
                <p:nvPr/>
              </p:nvSpPr>
              <p:spPr>
                <a:xfrm>
                  <a:off x="0" y="0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96" name="Google Shape;1796;p65"/>
              <p:cNvGrpSpPr/>
              <p:nvPr/>
            </p:nvGrpSpPr>
            <p:grpSpPr>
              <a:xfrm>
                <a:off x="463550" y="0"/>
                <a:ext cx="411162" cy="639762"/>
                <a:chOff x="463550" y="0"/>
                <a:chExt cx="411162" cy="639762"/>
              </a:xfrm>
            </p:grpSpPr>
            <p:sp>
              <p:nvSpPr>
                <p:cNvPr id="1797" name="Google Shape;1797;p65"/>
                <p:cNvSpPr txBox="1"/>
                <p:nvPr/>
              </p:nvSpPr>
              <p:spPr>
                <a:xfrm>
                  <a:off x="531812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98" name="Google Shape;1798;p65"/>
                <p:cNvSpPr txBox="1"/>
                <p:nvPr/>
              </p:nvSpPr>
              <p:spPr>
                <a:xfrm>
                  <a:off x="463550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99" name="Google Shape;1799;p65"/>
              <p:cNvGrpSpPr/>
              <p:nvPr/>
            </p:nvGrpSpPr>
            <p:grpSpPr>
              <a:xfrm>
                <a:off x="874712" y="0"/>
                <a:ext cx="411162" cy="639762"/>
                <a:chOff x="874712" y="0"/>
                <a:chExt cx="411162" cy="639762"/>
              </a:xfrm>
            </p:grpSpPr>
            <p:sp>
              <p:nvSpPr>
                <p:cNvPr id="1800" name="Google Shape;1800;p65"/>
                <p:cNvSpPr txBox="1"/>
                <p:nvPr/>
              </p:nvSpPr>
              <p:spPr>
                <a:xfrm>
                  <a:off x="942975" y="0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01" name="Google Shape;1801;p65"/>
                <p:cNvSpPr txBox="1"/>
                <p:nvPr/>
              </p:nvSpPr>
              <p:spPr>
                <a:xfrm>
                  <a:off x="874712" y="0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802" name="Google Shape;1802;p65"/>
              <p:cNvGrpSpPr/>
              <p:nvPr/>
            </p:nvGrpSpPr>
            <p:grpSpPr>
              <a:xfrm>
                <a:off x="1285875" y="0"/>
                <a:ext cx="425450" cy="639762"/>
                <a:chOff x="1285875" y="0"/>
                <a:chExt cx="425450" cy="639762"/>
              </a:xfrm>
            </p:grpSpPr>
            <p:sp>
              <p:nvSpPr>
                <p:cNvPr id="1803" name="Google Shape;1803;p65"/>
                <p:cNvSpPr txBox="1"/>
                <p:nvPr/>
              </p:nvSpPr>
              <p:spPr>
                <a:xfrm>
                  <a:off x="1354137" y="0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04" name="Google Shape;1804;p65"/>
                <p:cNvSpPr txBox="1"/>
                <p:nvPr/>
              </p:nvSpPr>
              <p:spPr>
                <a:xfrm>
                  <a:off x="1285875" y="0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805" name="Google Shape;1805;p65"/>
              <p:cNvGrpSpPr/>
              <p:nvPr/>
            </p:nvGrpSpPr>
            <p:grpSpPr>
              <a:xfrm>
                <a:off x="0" y="639762"/>
                <a:ext cx="463550" cy="639762"/>
                <a:chOff x="0" y="639762"/>
                <a:chExt cx="463550" cy="639762"/>
              </a:xfrm>
            </p:grpSpPr>
            <p:sp>
              <p:nvSpPr>
                <p:cNvPr id="1806" name="Google Shape;1806;p65"/>
                <p:cNvSpPr txBox="1"/>
                <p:nvPr/>
              </p:nvSpPr>
              <p:spPr>
                <a:xfrm>
                  <a:off x="68262" y="639762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07" name="Google Shape;1807;p65"/>
                <p:cNvSpPr txBox="1"/>
                <p:nvPr/>
              </p:nvSpPr>
              <p:spPr>
                <a:xfrm>
                  <a:off x="0" y="639762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808" name="Google Shape;1808;p65"/>
              <p:cNvGrpSpPr/>
              <p:nvPr/>
            </p:nvGrpSpPr>
            <p:grpSpPr>
              <a:xfrm>
                <a:off x="463550" y="639762"/>
                <a:ext cx="411162" cy="639762"/>
                <a:chOff x="463550" y="639762"/>
                <a:chExt cx="411162" cy="639762"/>
              </a:xfrm>
            </p:grpSpPr>
            <p:sp>
              <p:nvSpPr>
                <p:cNvPr id="1809" name="Google Shape;1809;p65"/>
                <p:cNvSpPr txBox="1"/>
                <p:nvPr/>
              </p:nvSpPr>
              <p:spPr>
                <a:xfrm>
                  <a:off x="531812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10" name="Google Shape;1810;p65"/>
                <p:cNvSpPr txBox="1"/>
                <p:nvPr/>
              </p:nvSpPr>
              <p:spPr>
                <a:xfrm>
                  <a:off x="463550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811" name="Google Shape;1811;p65"/>
              <p:cNvGrpSpPr/>
              <p:nvPr/>
            </p:nvGrpSpPr>
            <p:grpSpPr>
              <a:xfrm>
                <a:off x="874712" y="639762"/>
                <a:ext cx="411162" cy="639762"/>
                <a:chOff x="874712" y="639762"/>
                <a:chExt cx="411162" cy="639762"/>
              </a:xfrm>
            </p:grpSpPr>
            <p:sp>
              <p:nvSpPr>
                <p:cNvPr id="1812" name="Google Shape;1812;p65"/>
                <p:cNvSpPr txBox="1"/>
                <p:nvPr/>
              </p:nvSpPr>
              <p:spPr>
                <a:xfrm>
                  <a:off x="942975" y="639762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13" name="Google Shape;1813;p65"/>
                <p:cNvSpPr txBox="1"/>
                <p:nvPr/>
              </p:nvSpPr>
              <p:spPr>
                <a:xfrm>
                  <a:off x="874712" y="639762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814" name="Google Shape;1814;p65"/>
              <p:cNvGrpSpPr/>
              <p:nvPr/>
            </p:nvGrpSpPr>
            <p:grpSpPr>
              <a:xfrm>
                <a:off x="1285875" y="639762"/>
                <a:ext cx="425450" cy="639762"/>
                <a:chOff x="1285875" y="639762"/>
                <a:chExt cx="425450" cy="639762"/>
              </a:xfrm>
            </p:grpSpPr>
            <p:sp>
              <p:nvSpPr>
                <p:cNvPr id="1815" name="Google Shape;1815;p65"/>
                <p:cNvSpPr txBox="1"/>
                <p:nvPr/>
              </p:nvSpPr>
              <p:spPr>
                <a:xfrm>
                  <a:off x="1354137" y="639762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16" name="Google Shape;1816;p65"/>
                <p:cNvSpPr txBox="1"/>
                <p:nvPr/>
              </p:nvSpPr>
              <p:spPr>
                <a:xfrm>
                  <a:off x="1285875" y="639762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817" name="Google Shape;1817;p65"/>
              <p:cNvGrpSpPr/>
              <p:nvPr/>
            </p:nvGrpSpPr>
            <p:grpSpPr>
              <a:xfrm>
                <a:off x="0" y="1279525"/>
                <a:ext cx="463550" cy="639762"/>
                <a:chOff x="0" y="1279525"/>
                <a:chExt cx="463550" cy="639762"/>
              </a:xfrm>
            </p:grpSpPr>
            <p:sp>
              <p:nvSpPr>
                <p:cNvPr id="1818" name="Google Shape;1818;p65"/>
                <p:cNvSpPr txBox="1"/>
                <p:nvPr/>
              </p:nvSpPr>
              <p:spPr>
                <a:xfrm>
                  <a:off x="68262" y="1279525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19" name="Google Shape;1819;p65"/>
                <p:cNvSpPr txBox="1"/>
                <p:nvPr/>
              </p:nvSpPr>
              <p:spPr>
                <a:xfrm>
                  <a:off x="0" y="1279525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820" name="Google Shape;1820;p65"/>
              <p:cNvGrpSpPr/>
              <p:nvPr/>
            </p:nvGrpSpPr>
            <p:grpSpPr>
              <a:xfrm>
                <a:off x="463550" y="1279525"/>
                <a:ext cx="411162" cy="639762"/>
                <a:chOff x="463550" y="1279525"/>
                <a:chExt cx="411162" cy="639762"/>
              </a:xfrm>
            </p:grpSpPr>
            <p:sp>
              <p:nvSpPr>
                <p:cNvPr id="1821" name="Google Shape;1821;p65"/>
                <p:cNvSpPr txBox="1"/>
                <p:nvPr/>
              </p:nvSpPr>
              <p:spPr>
                <a:xfrm>
                  <a:off x="531812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22" name="Google Shape;1822;p65"/>
                <p:cNvSpPr txBox="1"/>
                <p:nvPr/>
              </p:nvSpPr>
              <p:spPr>
                <a:xfrm>
                  <a:off x="463550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823" name="Google Shape;1823;p65"/>
              <p:cNvGrpSpPr/>
              <p:nvPr/>
            </p:nvGrpSpPr>
            <p:grpSpPr>
              <a:xfrm>
                <a:off x="874712" y="1279525"/>
                <a:ext cx="411162" cy="639762"/>
                <a:chOff x="874712" y="1279525"/>
                <a:chExt cx="411162" cy="639762"/>
              </a:xfrm>
            </p:grpSpPr>
            <p:sp>
              <p:nvSpPr>
                <p:cNvPr id="1824" name="Google Shape;1824;p65"/>
                <p:cNvSpPr txBox="1"/>
                <p:nvPr/>
              </p:nvSpPr>
              <p:spPr>
                <a:xfrm>
                  <a:off x="942975" y="1279525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25" name="Google Shape;1825;p65"/>
                <p:cNvSpPr txBox="1"/>
                <p:nvPr/>
              </p:nvSpPr>
              <p:spPr>
                <a:xfrm>
                  <a:off x="874712" y="1279525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826" name="Google Shape;1826;p65"/>
              <p:cNvGrpSpPr/>
              <p:nvPr/>
            </p:nvGrpSpPr>
            <p:grpSpPr>
              <a:xfrm>
                <a:off x="1285875" y="1279525"/>
                <a:ext cx="425450" cy="639762"/>
                <a:chOff x="1285875" y="1279525"/>
                <a:chExt cx="425450" cy="639762"/>
              </a:xfrm>
            </p:grpSpPr>
            <p:sp>
              <p:nvSpPr>
                <p:cNvPr id="1827" name="Google Shape;1827;p65"/>
                <p:cNvSpPr txBox="1"/>
                <p:nvPr/>
              </p:nvSpPr>
              <p:spPr>
                <a:xfrm>
                  <a:off x="1354137" y="1279525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28" name="Google Shape;1828;p65"/>
                <p:cNvSpPr txBox="1"/>
                <p:nvPr/>
              </p:nvSpPr>
              <p:spPr>
                <a:xfrm>
                  <a:off x="1285875" y="1279525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829" name="Google Shape;1829;p65"/>
              <p:cNvGrpSpPr/>
              <p:nvPr/>
            </p:nvGrpSpPr>
            <p:grpSpPr>
              <a:xfrm>
                <a:off x="0" y="1919287"/>
                <a:ext cx="463550" cy="639762"/>
                <a:chOff x="0" y="1919287"/>
                <a:chExt cx="463550" cy="639762"/>
              </a:xfrm>
            </p:grpSpPr>
            <p:sp>
              <p:nvSpPr>
                <p:cNvPr id="1830" name="Google Shape;1830;p65"/>
                <p:cNvSpPr txBox="1"/>
                <p:nvPr/>
              </p:nvSpPr>
              <p:spPr>
                <a:xfrm>
                  <a:off x="68262" y="1919287"/>
                  <a:ext cx="3270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1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</a:t>
                  </a: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31" name="Google Shape;1831;p65"/>
                <p:cNvSpPr txBox="1"/>
                <p:nvPr/>
              </p:nvSpPr>
              <p:spPr>
                <a:xfrm>
                  <a:off x="0" y="1919287"/>
                  <a:ext cx="4635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832" name="Google Shape;1832;p65"/>
              <p:cNvGrpSpPr/>
              <p:nvPr/>
            </p:nvGrpSpPr>
            <p:grpSpPr>
              <a:xfrm>
                <a:off x="463550" y="1919287"/>
                <a:ext cx="411162" cy="639762"/>
                <a:chOff x="463550" y="1919287"/>
                <a:chExt cx="411162" cy="639762"/>
              </a:xfrm>
            </p:grpSpPr>
            <p:sp>
              <p:nvSpPr>
                <p:cNvPr id="1833" name="Google Shape;1833;p65"/>
                <p:cNvSpPr txBox="1"/>
                <p:nvPr/>
              </p:nvSpPr>
              <p:spPr>
                <a:xfrm>
                  <a:off x="531812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34" name="Google Shape;1834;p65"/>
                <p:cNvSpPr txBox="1"/>
                <p:nvPr/>
              </p:nvSpPr>
              <p:spPr>
                <a:xfrm>
                  <a:off x="463550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835" name="Google Shape;1835;p65"/>
              <p:cNvGrpSpPr/>
              <p:nvPr/>
            </p:nvGrpSpPr>
            <p:grpSpPr>
              <a:xfrm>
                <a:off x="874712" y="1919287"/>
                <a:ext cx="411162" cy="639762"/>
                <a:chOff x="874712" y="1919287"/>
                <a:chExt cx="411162" cy="639762"/>
              </a:xfrm>
            </p:grpSpPr>
            <p:sp>
              <p:nvSpPr>
                <p:cNvPr id="1836" name="Google Shape;1836;p65"/>
                <p:cNvSpPr txBox="1"/>
                <p:nvPr/>
              </p:nvSpPr>
              <p:spPr>
                <a:xfrm>
                  <a:off x="942975" y="1919287"/>
                  <a:ext cx="274637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37" name="Google Shape;1837;p65"/>
                <p:cNvSpPr txBox="1"/>
                <p:nvPr/>
              </p:nvSpPr>
              <p:spPr>
                <a:xfrm>
                  <a:off x="874712" y="1919287"/>
                  <a:ext cx="411162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838" name="Google Shape;1838;p65"/>
              <p:cNvGrpSpPr/>
              <p:nvPr/>
            </p:nvGrpSpPr>
            <p:grpSpPr>
              <a:xfrm>
                <a:off x="1285875" y="1919287"/>
                <a:ext cx="425450" cy="639762"/>
                <a:chOff x="1285875" y="1919287"/>
                <a:chExt cx="425450" cy="639762"/>
              </a:xfrm>
            </p:grpSpPr>
            <p:sp>
              <p:nvSpPr>
                <p:cNvPr id="1839" name="Google Shape;1839;p65"/>
                <p:cNvSpPr txBox="1"/>
                <p:nvPr/>
              </p:nvSpPr>
              <p:spPr>
                <a:xfrm>
                  <a:off x="1354137" y="1919287"/>
                  <a:ext cx="288925" cy="639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48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40" name="Google Shape;1840;p65"/>
                <p:cNvSpPr txBox="1"/>
                <p:nvPr/>
              </p:nvSpPr>
              <p:spPr>
                <a:xfrm>
                  <a:off x="1285875" y="1919287"/>
                  <a:ext cx="425450" cy="63976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1841" name="Google Shape;1841;p65"/>
            <p:cNvSpPr txBox="1"/>
            <p:nvPr/>
          </p:nvSpPr>
          <p:spPr>
            <a:xfrm>
              <a:off x="-4762" y="-4762"/>
              <a:ext cx="1720850" cy="2568575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842" name="Google Shape;1842;p65"/>
          <p:cNvSpPr txBox="1">
            <a:spLocks noGrp="1"/>
          </p:cNvSpPr>
          <p:nvPr>
            <p:ph type="title" idx="4294967295"/>
          </p:nvPr>
        </p:nvSpPr>
        <p:spPr>
          <a:xfrm>
            <a:off x="0" y="2286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Queens - Formation Of Solution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66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1849" name="Google Shape;1849;p66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Queens problem can be generalized to n queens problem.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queens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X N chess board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a sequence of n decisions</a:t>
            </a:r>
            <a:endParaRPr/>
          </a:p>
        </p:txBody>
      </p:sp>
      <p:sp>
        <p:nvSpPr>
          <p:cNvPr id="1848" name="Google Shape;1848;p66"/>
          <p:cNvSpPr txBox="1">
            <a:spLocks noGrp="1"/>
          </p:cNvSpPr>
          <p:nvPr>
            <p:ph type="title" idx="4294967295"/>
          </p:nvPr>
        </p:nvSpPr>
        <p:spPr>
          <a:xfrm>
            <a:off x="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Queens Problem</a:t>
            </a:r>
            <a:r>
              <a:rPr lang="en-US" sz="4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67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1856" name="Google Shape;1856;p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bounding function should return a value true if the current queen can be placed at a particular position. </a:t>
            </a:r>
            <a:endParaRPr/>
          </a:p>
          <a:p>
            <a:pPr marL="342900" marR="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queen can be placed at position k if none of the previous queens are in the same column or in the same diagonal.</a:t>
            </a:r>
            <a:endParaRPr/>
          </a:p>
          <a:p>
            <a:pPr marL="342900" marR="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column verification by checking whether xi=k for all previous queens. </a:t>
            </a:r>
            <a:endParaRPr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5" name="Google Shape;1855;p67"/>
          <p:cNvSpPr txBox="1">
            <a:spLocks noGrp="1"/>
          </p:cNvSpPr>
          <p:nvPr>
            <p:ph type="title" idx="4294967295"/>
          </p:nvPr>
        </p:nvSpPr>
        <p:spPr>
          <a:xfrm>
            <a:off x="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Bounding Function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68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1863" name="Google Shape;1863;p68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458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QUEENS at 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k,l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forward diagonal if 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-j=k-l  	or  j-l =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-k 	(1)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backward diagonal if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i+j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k+l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or  j-l = k-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(2)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combining 1&amp;2 we can write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|j - l |=  |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k|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two queens lies on the same diagonal if and only if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|j - l |=  |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k| </a:t>
            </a:r>
            <a:endParaRPr dirty="0"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2" name="Google Shape;1862;p68"/>
          <p:cNvSpPr txBox="1">
            <a:spLocks noGrp="1"/>
          </p:cNvSpPr>
          <p:nvPr>
            <p:ph type="title" idx="4294967295"/>
          </p:nvPr>
        </p:nvSpPr>
        <p:spPr>
          <a:xfrm>
            <a:off x="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Diagonal Verification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571500" y="15240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 sequence of decisions to be made, from a number of available choices, where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sufficient information is not available on the best choice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decision leads to a new set of choices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sequence of choices (possibly more than one) may be a solution to your problem</a:t>
            </a:r>
            <a:endParaRPr dirty="0"/>
          </a:p>
        </p:txBody>
      </p:sp>
      <p:sp>
        <p:nvSpPr>
          <p:cNvPr id="168" name="Google Shape;168;p27"/>
          <p:cNvSpPr txBox="1">
            <a:spLocks noGrp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Backtracking- When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69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1870" name="Google Shape;1870;p69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column verification by checking whether xi=k for all previous queens. </a:t>
            </a:r>
            <a:endParaRPr/>
          </a:p>
          <a:p>
            <a:pPr marL="342900" marR="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two queens lies on the same diagonal if and only if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|j - l |=  |i – k|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queen j,x[j] with queen(i,k)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((x[j]=i) or (abs(x[j]-i)= abs(j-k) ))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9" name="Google Shape;1869;p69"/>
          <p:cNvSpPr txBox="1">
            <a:spLocks noGrp="1"/>
          </p:cNvSpPr>
          <p:nvPr>
            <p:ph type="title" idx="4294967295"/>
          </p:nvPr>
        </p:nvSpPr>
        <p:spPr>
          <a:xfrm>
            <a:off x="13716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Formation Of Bounding Function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70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1877" name="Google Shape;1877;p70"/>
          <p:cNvSpPr txBox="1">
            <a:spLocks noGrp="1"/>
          </p:cNvSpPr>
          <p:nvPr>
            <p:ph type="body" idx="1"/>
          </p:nvPr>
        </p:nvSpPr>
        <p:spPr>
          <a:xfrm>
            <a:off x="685800" y="3048000"/>
            <a:ext cx="7772400" cy="3352800"/>
          </a:xfrm>
          <a:prstGeom prst="rect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place(k,i)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j:=1 to k-1 do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((x[j]=i) or (abs(x[j]-i)= abs(j-k) ))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return false;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true;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1876" name="Google Shape;1876;p70"/>
          <p:cNvSpPr txBox="1">
            <a:spLocks noGrp="1"/>
          </p:cNvSpPr>
          <p:nvPr>
            <p:ph type="title" idx="4294967295"/>
          </p:nvPr>
        </p:nvSpPr>
        <p:spPr>
          <a:xfrm>
            <a:off x="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Bounding Function -Place</a:t>
            </a:r>
            <a:endParaRPr/>
          </a:p>
        </p:txBody>
      </p:sp>
      <p:sp>
        <p:nvSpPr>
          <p:cNvPr id="1878" name="Google Shape;1878;p70"/>
          <p:cNvSpPr txBox="1"/>
          <p:nvPr/>
        </p:nvSpPr>
        <p:spPr>
          <a:xfrm>
            <a:off x="838200" y="1981200"/>
            <a:ext cx="69342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queen j,x[j] with queen i,k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((x[j]=i) or (abs(x[j]-i)= abs(j-k) ))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71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1885" name="Google Shape;1885;p71"/>
          <p:cNvSpPr txBox="1">
            <a:spLocks noGrp="1"/>
          </p:cNvSpPr>
          <p:nvPr>
            <p:ph type="body" idx="1"/>
          </p:nvPr>
        </p:nvSpPr>
        <p:spPr>
          <a:xfrm>
            <a:off x="990600" y="2133600"/>
            <a:ext cx="7010400" cy="4267200"/>
          </a:xfrm>
          <a:prstGeom prst="rect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nqueens(k,n)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for i:=1 to n do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{if place(k,i) then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{x[k]:=i;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(k=n) then write(x[1..n]);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nqueens(k+1,n);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}}}</a:t>
            </a:r>
            <a:endParaRPr/>
          </a:p>
        </p:txBody>
      </p:sp>
      <p:sp>
        <p:nvSpPr>
          <p:cNvPr id="1884" name="Google Shape;1884;p71"/>
          <p:cNvSpPr txBox="1">
            <a:spLocks noGrp="1"/>
          </p:cNvSpPr>
          <p:nvPr>
            <p:ph type="title" idx="4294967295"/>
          </p:nvPr>
        </p:nvSpPr>
        <p:spPr>
          <a:xfrm>
            <a:off x="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72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1892" name="Google Shape;1892;p72"/>
          <p:cNvSpPr txBox="1">
            <a:spLocks noGrp="1"/>
          </p:cNvSpPr>
          <p:nvPr>
            <p:ph type="body" idx="1"/>
          </p:nvPr>
        </p:nvSpPr>
        <p:spPr>
          <a:xfrm>
            <a:off x="609600" y="190500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8 tuples generated considering placement of queens in distinct rows and columns is 8!.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Estimated number of nodes in the state space tree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1+8+8*7+8*7*6+ - - =   </a:t>
            </a:r>
            <a:endParaRPr/>
          </a:p>
        </p:txBody>
      </p:sp>
      <p:sp>
        <p:nvSpPr>
          <p:cNvPr id="1891" name="Google Shape;1891;p72"/>
          <p:cNvSpPr txBox="1">
            <a:spLocks noGrp="1"/>
          </p:cNvSpPr>
          <p:nvPr>
            <p:ph type="title" idx="4294967295"/>
          </p:nvPr>
        </p:nvSpPr>
        <p:spPr>
          <a:xfrm>
            <a:off x="0" y="4572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</a:t>
            </a:r>
            <a:endParaRPr/>
          </a:p>
        </p:txBody>
      </p:sp>
      <p:pic>
        <p:nvPicPr>
          <p:cNvPr id="1893" name="Google Shape;1893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400" y="5410200"/>
            <a:ext cx="48006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73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1900" name="Google Shape;1900;p73"/>
          <p:cNvSpPr txBox="1">
            <a:spLocks noGrp="1"/>
          </p:cNvSpPr>
          <p:nvPr>
            <p:ph type="body" idx="1"/>
          </p:nvPr>
        </p:nvSpPr>
        <p:spPr>
          <a:xfrm>
            <a:off x="533400" y="2286000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practice the number of nodes generated will be very very less than this.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Experiments it is seen that it will be approximately 3% on the average. </a:t>
            </a:r>
            <a:endParaRPr/>
          </a:p>
        </p:txBody>
      </p:sp>
      <p:sp>
        <p:nvSpPr>
          <p:cNvPr id="1899" name="Google Shape;1899;p73"/>
          <p:cNvSpPr txBox="1">
            <a:spLocks noGrp="1"/>
          </p:cNvSpPr>
          <p:nvPr>
            <p:ph type="title" idx="4294967295"/>
          </p:nvPr>
        </p:nvSpPr>
        <p:spPr>
          <a:xfrm>
            <a:off x="0" y="5334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 Contd..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74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1907" name="Google Shape;1907;p74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n positive numbers/weights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combinations of numbers whose sums are m.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1906" name="Google Shape;1906;p74"/>
          <p:cNvSpPr txBox="1">
            <a:spLocks noGrp="1"/>
          </p:cNvSpPr>
          <p:nvPr>
            <p:ph type="title" idx="4294967295"/>
          </p:nvPr>
        </p:nvSpPr>
        <p:spPr>
          <a:xfrm>
            <a:off x="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Of Subsets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75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1914" name="Google Shape;1914;p75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46760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n=6 	{w1,w2,………..w6}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	{5,10,12,13,15,18}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m	=	30</a:t>
            </a:r>
            <a:endParaRPr/>
          </a:p>
        </p:txBody>
      </p:sp>
      <p:sp>
        <p:nvSpPr>
          <p:cNvPr id="1913" name="Google Shape;1913;p75"/>
          <p:cNvSpPr txBox="1">
            <a:spLocks noGrp="1"/>
          </p:cNvSpPr>
          <p:nvPr>
            <p:ph type="title" idx="4294967295"/>
          </p:nvPr>
        </p:nvSpPr>
        <p:spPr>
          <a:xfrm>
            <a:off x="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Of Subsets - Example</a:t>
            </a:r>
            <a:endParaRPr/>
          </a:p>
        </p:txBody>
      </p:sp>
      <p:sp>
        <p:nvSpPr>
          <p:cNvPr id="1915" name="Google Shape;1915;p75"/>
          <p:cNvSpPr txBox="1"/>
          <p:nvPr/>
        </p:nvSpPr>
        <p:spPr>
          <a:xfrm>
            <a:off x="838200" y="43434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{5,10,15}</a:t>
            </a:r>
            <a:endParaRPr/>
          </a:p>
        </p:txBody>
      </p:sp>
      <p:sp>
        <p:nvSpPr>
          <p:cNvPr id="1916" name="Google Shape;1916;p75"/>
          <p:cNvSpPr txBox="1"/>
          <p:nvPr/>
        </p:nvSpPr>
        <p:spPr>
          <a:xfrm>
            <a:off x="4572000" y="4343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{5,12,13}</a:t>
            </a:r>
            <a:endParaRPr/>
          </a:p>
        </p:txBody>
      </p:sp>
      <p:sp>
        <p:nvSpPr>
          <p:cNvPr id="1917" name="Google Shape;1917;p75"/>
          <p:cNvSpPr txBox="1"/>
          <p:nvPr/>
        </p:nvSpPr>
        <p:spPr>
          <a:xfrm>
            <a:off x="6553200" y="43434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{12,18}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76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1924" name="Google Shape;1924;p76"/>
          <p:cNvSpPr txBox="1">
            <a:spLocks noGrp="1"/>
          </p:cNvSpPr>
          <p:nvPr>
            <p:ph type="body" idx="1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Numbers are arranged and considered in the non decreasing order.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formulated in 2 ways.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fixed tuple each xi=0 or 1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variable tuple xi=1..n depending on the next number selected.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fixed tuple formulation the state space tree </a:t>
            </a:r>
            <a:endParaRPr/>
          </a:p>
        </p:txBody>
      </p:sp>
      <p:sp>
        <p:nvSpPr>
          <p:cNvPr id="1923" name="Google Shape;1923;p76"/>
          <p:cNvSpPr txBox="1">
            <a:spLocks noGrp="1"/>
          </p:cNvSpPr>
          <p:nvPr>
            <p:ph type="title" idx="4294967295"/>
          </p:nvPr>
        </p:nvSpPr>
        <p:spPr>
          <a:xfrm>
            <a:off x="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Of Subsets- Formulation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77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1930" name="Google Shape;1930;p77"/>
          <p:cNvSpPr txBox="1">
            <a:spLocks noGrp="1"/>
          </p:cNvSpPr>
          <p:nvPr>
            <p:ph type="title" idx="4294967295"/>
          </p:nvPr>
        </p:nvSpPr>
        <p:spPr>
          <a:xfrm>
            <a:off x="13716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Space Tree </a:t>
            </a:r>
            <a:b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 Tuple Formulation</a:t>
            </a:r>
            <a:endParaRPr/>
          </a:p>
        </p:txBody>
      </p:sp>
      <p:sp>
        <p:nvSpPr>
          <p:cNvPr id="1931" name="Google Shape;1931;p77"/>
          <p:cNvSpPr txBox="1"/>
          <p:nvPr/>
        </p:nvSpPr>
        <p:spPr>
          <a:xfrm>
            <a:off x="2590800" y="41148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X2=1</a:t>
            </a:r>
            <a:endParaRPr/>
          </a:p>
        </p:txBody>
      </p:sp>
      <p:pic>
        <p:nvPicPr>
          <p:cNvPr id="1932" name="Google Shape;1932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286000"/>
            <a:ext cx="579120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78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1938" name="Google Shape;1938;p78"/>
          <p:cNvSpPr txBox="1">
            <a:spLocks noGrp="1"/>
          </p:cNvSpPr>
          <p:nvPr>
            <p:ph type="title" idx="4294967295"/>
          </p:nvPr>
        </p:nvSpPr>
        <p:spPr>
          <a:xfrm>
            <a:off x="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Space Tree </a:t>
            </a:r>
            <a:b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Tuple Formulation</a:t>
            </a:r>
            <a:endParaRPr/>
          </a:p>
        </p:txBody>
      </p:sp>
      <p:sp>
        <p:nvSpPr>
          <p:cNvPr id="1939" name="Google Shape;1939;p78"/>
          <p:cNvSpPr/>
          <p:nvPr/>
        </p:nvSpPr>
        <p:spPr>
          <a:xfrm>
            <a:off x="4343400" y="1981200"/>
            <a:ext cx="304800" cy="381000"/>
          </a:xfrm>
          <a:prstGeom prst="ellipse">
            <a:avLst/>
          </a:prstGeom>
          <a:solidFill>
            <a:srgbClr val="FFFFCC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0" name="Google Shape;1940;p78"/>
          <p:cNvSpPr/>
          <p:nvPr/>
        </p:nvSpPr>
        <p:spPr>
          <a:xfrm>
            <a:off x="3200400" y="3048000"/>
            <a:ext cx="304800" cy="381000"/>
          </a:xfrm>
          <a:prstGeom prst="ellipse">
            <a:avLst/>
          </a:prstGeom>
          <a:solidFill>
            <a:srgbClr val="FFFFCC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1" name="Google Shape;1941;p78"/>
          <p:cNvSpPr/>
          <p:nvPr/>
        </p:nvSpPr>
        <p:spPr>
          <a:xfrm>
            <a:off x="7010400" y="3048000"/>
            <a:ext cx="304800" cy="381000"/>
          </a:xfrm>
          <a:prstGeom prst="ellipse">
            <a:avLst/>
          </a:prstGeom>
          <a:solidFill>
            <a:srgbClr val="FFFFCC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2" name="Google Shape;1942;p78"/>
          <p:cNvSpPr/>
          <p:nvPr/>
        </p:nvSpPr>
        <p:spPr>
          <a:xfrm>
            <a:off x="6019800" y="3048000"/>
            <a:ext cx="304800" cy="381000"/>
          </a:xfrm>
          <a:prstGeom prst="ellipse">
            <a:avLst/>
          </a:prstGeom>
          <a:solidFill>
            <a:srgbClr val="FFFFCC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3" name="Google Shape;1943;p78"/>
          <p:cNvSpPr/>
          <p:nvPr/>
        </p:nvSpPr>
        <p:spPr>
          <a:xfrm>
            <a:off x="4724400" y="3048000"/>
            <a:ext cx="304800" cy="381000"/>
          </a:xfrm>
          <a:prstGeom prst="ellipse">
            <a:avLst/>
          </a:prstGeom>
          <a:solidFill>
            <a:srgbClr val="FFFFCC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4" name="Google Shape;1944;p78"/>
          <p:cNvSpPr/>
          <p:nvPr/>
        </p:nvSpPr>
        <p:spPr>
          <a:xfrm>
            <a:off x="2514600" y="3886200"/>
            <a:ext cx="304800" cy="381000"/>
          </a:xfrm>
          <a:prstGeom prst="ellipse">
            <a:avLst/>
          </a:prstGeom>
          <a:solidFill>
            <a:srgbClr val="FFFFCC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5" name="Google Shape;1945;p78"/>
          <p:cNvSpPr/>
          <p:nvPr/>
        </p:nvSpPr>
        <p:spPr>
          <a:xfrm>
            <a:off x="3200400" y="3886200"/>
            <a:ext cx="304800" cy="381000"/>
          </a:xfrm>
          <a:prstGeom prst="ellipse">
            <a:avLst/>
          </a:prstGeom>
          <a:solidFill>
            <a:srgbClr val="FFFFCC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6" name="Google Shape;1946;p78"/>
          <p:cNvSpPr/>
          <p:nvPr/>
        </p:nvSpPr>
        <p:spPr>
          <a:xfrm>
            <a:off x="3733800" y="3886200"/>
            <a:ext cx="304800" cy="381000"/>
          </a:xfrm>
          <a:prstGeom prst="ellipse">
            <a:avLst/>
          </a:prstGeom>
          <a:solidFill>
            <a:srgbClr val="FFFFCC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7" name="Google Shape;1947;p78"/>
          <p:cNvSpPr/>
          <p:nvPr/>
        </p:nvSpPr>
        <p:spPr>
          <a:xfrm>
            <a:off x="4495800" y="3886200"/>
            <a:ext cx="304800" cy="381000"/>
          </a:xfrm>
          <a:prstGeom prst="ellipse">
            <a:avLst/>
          </a:prstGeom>
          <a:solidFill>
            <a:srgbClr val="FFFFCC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8" name="Google Shape;1948;p78"/>
          <p:cNvSpPr/>
          <p:nvPr/>
        </p:nvSpPr>
        <p:spPr>
          <a:xfrm>
            <a:off x="5105400" y="3886200"/>
            <a:ext cx="304800" cy="381000"/>
          </a:xfrm>
          <a:prstGeom prst="ellipse">
            <a:avLst/>
          </a:prstGeom>
          <a:solidFill>
            <a:srgbClr val="FFFFCC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9" name="Google Shape;1949;p78"/>
          <p:cNvSpPr/>
          <p:nvPr/>
        </p:nvSpPr>
        <p:spPr>
          <a:xfrm>
            <a:off x="6019800" y="3886200"/>
            <a:ext cx="304800" cy="381000"/>
          </a:xfrm>
          <a:prstGeom prst="ellipse">
            <a:avLst/>
          </a:prstGeom>
          <a:solidFill>
            <a:srgbClr val="FFFFCC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0" name="Google Shape;1950;p78"/>
          <p:cNvSpPr/>
          <p:nvPr/>
        </p:nvSpPr>
        <p:spPr>
          <a:xfrm>
            <a:off x="2057400" y="4876800"/>
            <a:ext cx="304800" cy="381000"/>
          </a:xfrm>
          <a:prstGeom prst="ellipse">
            <a:avLst/>
          </a:prstGeom>
          <a:solidFill>
            <a:srgbClr val="FFFFCC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1" name="Google Shape;1951;p78"/>
          <p:cNvSpPr/>
          <p:nvPr/>
        </p:nvSpPr>
        <p:spPr>
          <a:xfrm>
            <a:off x="2743200" y="4876800"/>
            <a:ext cx="304800" cy="381000"/>
          </a:xfrm>
          <a:prstGeom prst="ellipse">
            <a:avLst/>
          </a:prstGeom>
          <a:solidFill>
            <a:srgbClr val="FFFFCC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2" name="Google Shape;1952;p78"/>
          <p:cNvSpPr/>
          <p:nvPr/>
        </p:nvSpPr>
        <p:spPr>
          <a:xfrm>
            <a:off x="1981200" y="5867400"/>
            <a:ext cx="304800" cy="381000"/>
          </a:xfrm>
          <a:prstGeom prst="ellipse">
            <a:avLst/>
          </a:prstGeom>
          <a:solidFill>
            <a:srgbClr val="FFFFCC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3" name="Google Shape;1953;p78"/>
          <p:cNvSpPr/>
          <p:nvPr/>
        </p:nvSpPr>
        <p:spPr>
          <a:xfrm>
            <a:off x="4495800" y="4876800"/>
            <a:ext cx="304800" cy="381000"/>
          </a:xfrm>
          <a:prstGeom prst="ellipse">
            <a:avLst/>
          </a:prstGeom>
          <a:solidFill>
            <a:srgbClr val="FFFFCC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54" name="Google Shape;1954;p78"/>
          <p:cNvCxnSpPr/>
          <p:nvPr/>
        </p:nvCxnSpPr>
        <p:spPr>
          <a:xfrm flipH="1">
            <a:off x="3429000" y="2362200"/>
            <a:ext cx="10668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955" name="Google Shape;1955;p78"/>
          <p:cNvCxnSpPr/>
          <p:nvPr/>
        </p:nvCxnSpPr>
        <p:spPr>
          <a:xfrm>
            <a:off x="4495800" y="2362200"/>
            <a:ext cx="38100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956" name="Google Shape;1956;p78"/>
          <p:cNvCxnSpPr/>
          <p:nvPr/>
        </p:nvCxnSpPr>
        <p:spPr>
          <a:xfrm>
            <a:off x="4495800" y="2362200"/>
            <a:ext cx="15240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957" name="Google Shape;1957;p78"/>
          <p:cNvCxnSpPr/>
          <p:nvPr/>
        </p:nvCxnSpPr>
        <p:spPr>
          <a:xfrm>
            <a:off x="4495800" y="2362200"/>
            <a:ext cx="25146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958" name="Google Shape;1958;p78"/>
          <p:cNvCxnSpPr/>
          <p:nvPr/>
        </p:nvCxnSpPr>
        <p:spPr>
          <a:xfrm>
            <a:off x="3352800" y="3429000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959" name="Google Shape;1959;p78"/>
          <p:cNvCxnSpPr/>
          <p:nvPr/>
        </p:nvCxnSpPr>
        <p:spPr>
          <a:xfrm flipH="1">
            <a:off x="2743200" y="3429000"/>
            <a:ext cx="6096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960" name="Google Shape;1960;p78"/>
          <p:cNvCxnSpPr/>
          <p:nvPr/>
        </p:nvCxnSpPr>
        <p:spPr>
          <a:xfrm>
            <a:off x="3352800" y="3429000"/>
            <a:ext cx="5334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961" name="Google Shape;1961;p78"/>
          <p:cNvCxnSpPr/>
          <p:nvPr/>
        </p:nvCxnSpPr>
        <p:spPr>
          <a:xfrm flipH="1">
            <a:off x="4648200" y="3429000"/>
            <a:ext cx="2286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962" name="Google Shape;1962;p78"/>
          <p:cNvCxnSpPr/>
          <p:nvPr/>
        </p:nvCxnSpPr>
        <p:spPr>
          <a:xfrm>
            <a:off x="4876800" y="3429000"/>
            <a:ext cx="3810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963" name="Google Shape;1963;p78"/>
          <p:cNvCxnSpPr/>
          <p:nvPr/>
        </p:nvCxnSpPr>
        <p:spPr>
          <a:xfrm>
            <a:off x="6172200" y="3429000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964" name="Google Shape;1964;p78"/>
          <p:cNvCxnSpPr/>
          <p:nvPr/>
        </p:nvCxnSpPr>
        <p:spPr>
          <a:xfrm flipH="1">
            <a:off x="2209800" y="4267200"/>
            <a:ext cx="3810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965" name="Google Shape;1965;p78"/>
          <p:cNvCxnSpPr/>
          <p:nvPr/>
        </p:nvCxnSpPr>
        <p:spPr>
          <a:xfrm>
            <a:off x="2590800" y="4267200"/>
            <a:ext cx="2286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966" name="Google Shape;1966;p78"/>
          <p:cNvCxnSpPr/>
          <p:nvPr/>
        </p:nvCxnSpPr>
        <p:spPr>
          <a:xfrm>
            <a:off x="2133600" y="52578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967" name="Google Shape;1967;p78"/>
          <p:cNvCxnSpPr/>
          <p:nvPr/>
        </p:nvCxnSpPr>
        <p:spPr>
          <a:xfrm>
            <a:off x="4648200" y="42672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968" name="Google Shape;1968;p78"/>
          <p:cNvSpPr txBox="1"/>
          <p:nvPr/>
        </p:nvSpPr>
        <p:spPr>
          <a:xfrm>
            <a:off x="3124200" y="2286000"/>
            <a:ext cx="9144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X1=1</a:t>
            </a:r>
            <a:endParaRPr/>
          </a:p>
        </p:txBody>
      </p:sp>
      <p:sp>
        <p:nvSpPr>
          <p:cNvPr id="1969" name="Google Shape;1969;p78"/>
          <p:cNvSpPr txBox="1"/>
          <p:nvPr/>
        </p:nvSpPr>
        <p:spPr>
          <a:xfrm>
            <a:off x="4038600" y="2743200"/>
            <a:ext cx="9144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X1=2</a:t>
            </a:r>
            <a:endParaRPr/>
          </a:p>
        </p:txBody>
      </p:sp>
      <p:sp>
        <p:nvSpPr>
          <p:cNvPr id="1970" name="Google Shape;1970;p78"/>
          <p:cNvSpPr txBox="1"/>
          <p:nvPr/>
        </p:nvSpPr>
        <p:spPr>
          <a:xfrm>
            <a:off x="4953000" y="2819400"/>
            <a:ext cx="9144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X1=3</a:t>
            </a:r>
            <a:endParaRPr/>
          </a:p>
        </p:txBody>
      </p:sp>
      <p:sp>
        <p:nvSpPr>
          <p:cNvPr id="1971" name="Google Shape;1971;p78"/>
          <p:cNvSpPr txBox="1"/>
          <p:nvPr/>
        </p:nvSpPr>
        <p:spPr>
          <a:xfrm>
            <a:off x="5715000" y="2438400"/>
            <a:ext cx="9144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X1=4</a:t>
            </a:r>
            <a:endParaRPr/>
          </a:p>
        </p:txBody>
      </p:sp>
      <p:sp>
        <p:nvSpPr>
          <p:cNvPr id="1972" name="Google Shape;1972;p78"/>
          <p:cNvSpPr txBox="1"/>
          <p:nvPr/>
        </p:nvSpPr>
        <p:spPr>
          <a:xfrm>
            <a:off x="2362200" y="3443287"/>
            <a:ext cx="9144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X2=2</a:t>
            </a:r>
            <a:endParaRPr/>
          </a:p>
        </p:txBody>
      </p:sp>
      <p:sp>
        <p:nvSpPr>
          <p:cNvPr id="1973" name="Google Shape;1973;p78"/>
          <p:cNvSpPr txBox="1"/>
          <p:nvPr/>
        </p:nvSpPr>
        <p:spPr>
          <a:xfrm>
            <a:off x="2819400" y="3625850"/>
            <a:ext cx="914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X2=3</a:t>
            </a:r>
            <a:endParaRPr/>
          </a:p>
        </p:txBody>
      </p:sp>
      <p:sp>
        <p:nvSpPr>
          <p:cNvPr id="1974" name="Google Shape;1974;p78"/>
          <p:cNvSpPr txBox="1"/>
          <p:nvPr/>
        </p:nvSpPr>
        <p:spPr>
          <a:xfrm>
            <a:off x="3581400" y="3443287"/>
            <a:ext cx="9144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X2=4</a:t>
            </a:r>
            <a:endParaRPr/>
          </a:p>
        </p:txBody>
      </p:sp>
      <p:sp>
        <p:nvSpPr>
          <p:cNvPr id="1975" name="Google Shape;1975;p78"/>
          <p:cNvSpPr txBox="1"/>
          <p:nvPr/>
        </p:nvSpPr>
        <p:spPr>
          <a:xfrm>
            <a:off x="4267200" y="3657600"/>
            <a:ext cx="914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X2=3</a:t>
            </a:r>
            <a:endParaRPr/>
          </a:p>
        </p:txBody>
      </p:sp>
      <p:sp>
        <p:nvSpPr>
          <p:cNvPr id="1976" name="Google Shape;1976;p78"/>
          <p:cNvSpPr txBox="1"/>
          <p:nvPr/>
        </p:nvSpPr>
        <p:spPr>
          <a:xfrm>
            <a:off x="4876800" y="3505200"/>
            <a:ext cx="914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X2=4</a:t>
            </a:r>
            <a:endParaRPr/>
          </a:p>
        </p:txBody>
      </p:sp>
      <p:sp>
        <p:nvSpPr>
          <p:cNvPr id="1977" name="Google Shape;1977;p78"/>
          <p:cNvSpPr txBox="1"/>
          <p:nvPr/>
        </p:nvSpPr>
        <p:spPr>
          <a:xfrm>
            <a:off x="6019800" y="3505200"/>
            <a:ext cx="914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X2=4</a:t>
            </a:r>
            <a:endParaRPr/>
          </a:p>
        </p:txBody>
      </p:sp>
      <p:sp>
        <p:nvSpPr>
          <p:cNvPr id="1978" name="Google Shape;1978;p78"/>
          <p:cNvSpPr txBox="1"/>
          <p:nvPr/>
        </p:nvSpPr>
        <p:spPr>
          <a:xfrm>
            <a:off x="1371600" y="40386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X3=3</a:t>
            </a:r>
            <a:endParaRPr/>
          </a:p>
        </p:txBody>
      </p:sp>
      <p:sp>
        <p:nvSpPr>
          <p:cNvPr id="1979" name="Google Shape;1979;p78"/>
          <p:cNvSpPr txBox="1"/>
          <p:nvPr/>
        </p:nvSpPr>
        <p:spPr>
          <a:xfrm>
            <a:off x="2438400" y="44196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X3=4</a:t>
            </a:r>
            <a:endParaRPr/>
          </a:p>
        </p:txBody>
      </p:sp>
      <p:sp>
        <p:nvSpPr>
          <p:cNvPr id="1980" name="Google Shape;1980;p78"/>
          <p:cNvSpPr txBox="1"/>
          <p:nvPr/>
        </p:nvSpPr>
        <p:spPr>
          <a:xfrm>
            <a:off x="1447800" y="5105400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X4=4</a:t>
            </a:r>
            <a:endParaRPr/>
          </a:p>
        </p:txBody>
      </p:sp>
      <p:sp>
        <p:nvSpPr>
          <p:cNvPr id="1981" name="Google Shape;1981;p78"/>
          <p:cNvSpPr txBox="1"/>
          <p:nvPr/>
        </p:nvSpPr>
        <p:spPr>
          <a:xfrm>
            <a:off x="4267200" y="4419600"/>
            <a:ext cx="1371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X3=4</a:t>
            </a:r>
            <a:endParaRPr/>
          </a:p>
        </p:txBody>
      </p:sp>
      <p:sp>
        <p:nvSpPr>
          <p:cNvPr id="1982" name="Google Shape;1982;p78"/>
          <p:cNvSpPr/>
          <p:nvPr/>
        </p:nvSpPr>
        <p:spPr>
          <a:xfrm>
            <a:off x="3276600" y="4876800"/>
            <a:ext cx="304800" cy="381000"/>
          </a:xfrm>
          <a:prstGeom prst="ellipse">
            <a:avLst/>
          </a:prstGeom>
          <a:solidFill>
            <a:srgbClr val="FFFFCC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83" name="Google Shape;1983;p78"/>
          <p:cNvCxnSpPr/>
          <p:nvPr/>
        </p:nvCxnSpPr>
        <p:spPr>
          <a:xfrm>
            <a:off x="3429000" y="42672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984" name="Google Shape;1984;p78"/>
          <p:cNvSpPr txBox="1"/>
          <p:nvPr/>
        </p:nvSpPr>
        <p:spPr>
          <a:xfrm>
            <a:off x="3200400" y="4495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X3=4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457200" y="1349115"/>
            <a:ext cx="8458200" cy="4975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2000"/>
              </a:lnSpc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  <a:latin typeface="Times New Roman"/>
                <a:cs typeface="Times New Roman"/>
              </a:rPr>
              <a:t>Backtracking</a:t>
            </a:r>
            <a:r>
              <a:rPr lang="en-GB" dirty="0">
                <a:solidFill>
                  <a:schemeClr val="dk1"/>
                </a:solidFill>
                <a:latin typeface="Times New Roman"/>
                <a:cs typeface="Times New Roman"/>
              </a:rPr>
              <a:t> is used to solve problems in which a sequence of objects is chosen from a specified set so that the sequence satisfies some criterion.</a:t>
            </a:r>
          </a:p>
          <a:p>
            <a:pPr>
              <a:lnSpc>
                <a:spcPct val="112000"/>
              </a:lnSpc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  <a:latin typeface="Times New Roman"/>
                <a:cs typeface="Times New Roman"/>
              </a:rPr>
              <a:t>Backtracking</a:t>
            </a:r>
            <a:r>
              <a:rPr lang="en-GB" dirty="0">
                <a:solidFill>
                  <a:schemeClr val="dk1"/>
                </a:solidFill>
                <a:latin typeface="Times New Roman"/>
                <a:cs typeface="Times New Roman"/>
              </a:rPr>
              <a:t> is a modified </a:t>
            </a:r>
            <a:r>
              <a:rPr lang="en-GB" b="1" dirty="0">
                <a:solidFill>
                  <a:schemeClr val="dk1"/>
                </a:solidFill>
                <a:latin typeface="Times New Roman"/>
                <a:cs typeface="Times New Roman"/>
              </a:rPr>
              <a:t>depth-first search </a:t>
            </a:r>
            <a:r>
              <a:rPr lang="en-GB" dirty="0">
                <a:solidFill>
                  <a:schemeClr val="dk1"/>
                </a:solidFill>
                <a:latin typeface="Times New Roman"/>
                <a:cs typeface="Times New Roman"/>
              </a:rPr>
              <a:t>of a tree.</a:t>
            </a:r>
          </a:p>
          <a:p>
            <a:pPr>
              <a:lnSpc>
                <a:spcPct val="112000"/>
              </a:lnSpc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  <a:latin typeface="Times New Roman"/>
                <a:cs typeface="Times New Roman"/>
              </a:rPr>
              <a:t>It is the procedure whereby, after determining that a node can lead to nothing but dead nodes, we go back (“backtrack”) to the node’s parent and proceed with the search on the next child.</a:t>
            </a:r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Backtracking- How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79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1990" name="Google Shape;1990;p79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Formation Of Bounding Function</a:t>
            </a:r>
            <a:endParaRPr/>
          </a:p>
        </p:txBody>
      </p:sp>
      <p:sp>
        <p:nvSpPr>
          <p:cNvPr id="1991" name="Google Shape;1991;p79"/>
          <p:cNvSpPr txBox="1"/>
          <p:nvPr/>
        </p:nvSpPr>
        <p:spPr>
          <a:xfrm>
            <a:off x="228600" y="5029200"/>
            <a:ext cx="37338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node is nonpromising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s+w 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m</a:t>
            </a:r>
            <a:endParaRPr/>
          </a:p>
        </p:txBody>
      </p:sp>
      <p:sp>
        <p:nvSpPr>
          <p:cNvPr id="1992" name="Google Shape;1992;p79"/>
          <p:cNvSpPr txBox="1"/>
          <p:nvPr/>
        </p:nvSpPr>
        <p:spPr>
          <a:xfrm>
            <a:off x="762000" y="6096000"/>
            <a:ext cx="1136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s+r &lt; m</a:t>
            </a:r>
            <a:endParaRPr/>
          </a:p>
        </p:txBody>
      </p:sp>
      <p:sp>
        <p:nvSpPr>
          <p:cNvPr id="1993" name="Google Shape;1993;p79"/>
          <p:cNvSpPr txBox="1"/>
          <p:nvPr/>
        </p:nvSpPr>
        <p:spPr>
          <a:xfrm>
            <a:off x="381000" y="2895600"/>
            <a:ext cx="4038600" cy="210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: the sum of weights that have been included up to a node at level 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: sum of remaining weights wi+1 ,wi+2………wn</a:t>
            </a:r>
            <a:endParaRPr/>
          </a:p>
        </p:txBody>
      </p:sp>
      <p:sp>
        <p:nvSpPr>
          <p:cNvPr id="1994" name="Google Shape;1994;p79"/>
          <p:cNvSpPr txBox="1"/>
          <p:nvPr/>
        </p:nvSpPr>
        <p:spPr>
          <a:xfrm>
            <a:off x="3048000" y="56388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X5=1</a:t>
            </a:r>
            <a:endParaRPr/>
          </a:p>
        </p:txBody>
      </p:sp>
      <p:sp>
        <p:nvSpPr>
          <p:cNvPr id="1995" name="Google Shape;1995;p79"/>
          <p:cNvSpPr txBox="1"/>
          <p:nvPr/>
        </p:nvSpPr>
        <p:spPr>
          <a:xfrm>
            <a:off x="8610600" y="57150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X5=1</a:t>
            </a:r>
            <a:endParaRPr/>
          </a:p>
        </p:txBody>
      </p:sp>
      <p:grpSp>
        <p:nvGrpSpPr>
          <p:cNvPr id="1996" name="Google Shape;1996;p79"/>
          <p:cNvGrpSpPr/>
          <p:nvPr/>
        </p:nvGrpSpPr>
        <p:grpSpPr>
          <a:xfrm>
            <a:off x="3429000" y="2514600"/>
            <a:ext cx="5715000" cy="3733799"/>
            <a:chOff x="3200400" y="2514600"/>
            <a:chExt cx="5715000" cy="3733799"/>
          </a:xfrm>
        </p:grpSpPr>
        <p:grpSp>
          <p:nvGrpSpPr>
            <p:cNvPr id="1997" name="Google Shape;1997;p79"/>
            <p:cNvGrpSpPr/>
            <p:nvPr/>
          </p:nvGrpSpPr>
          <p:grpSpPr>
            <a:xfrm>
              <a:off x="3200400" y="2514600"/>
              <a:ext cx="5562600" cy="3733799"/>
              <a:chOff x="3200400" y="838200"/>
              <a:chExt cx="5943600" cy="3733799"/>
            </a:xfrm>
          </p:grpSpPr>
          <p:cxnSp>
            <p:nvCxnSpPr>
              <p:cNvPr id="1998" name="Google Shape;1998;p79"/>
              <p:cNvCxnSpPr/>
              <p:nvPr/>
            </p:nvCxnSpPr>
            <p:spPr>
              <a:xfrm>
                <a:off x="6096000" y="3886200"/>
                <a:ext cx="0" cy="45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1999" name="Google Shape;1999;p79"/>
              <p:cNvSpPr/>
              <p:nvPr/>
            </p:nvSpPr>
            <p:spPr>
              <a:xfrm>
                <a:off x="7010400" y="2667000"/>
                <a:ext cx="381000" cy="381000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00" name="Google Shape;2000;p79"/>
              <p:cNvSpPr/>
              <p:nvPr/>
            </p:nvSpPr>
            <p:spPr>
              <a:xfrm>
                <a:off x="6553200" y="2743200"/>
                <a:ext cx="381000" cy="304800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01" name="Google Shape;2001;p79"/>
              <p:cNvSpPr/>
              <p:nvPr/>
            </p:nvSpPr>
            <p:spPr>
              <a:xfrm>
                <a:off x="6324600" y="3429000"/>
                <a:ext cx="381000" cy="381000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02" name="Google Shape;2002;p79"/>
              <p:cNvSpPr/>
              <p:nvPr/>
            </p:nvSpPr>
            <p:spPr>
              <a:xfrm>
                <a:off x="6146800" y="838200"/>
                <a:ext cx="3048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03" name="Google Shape;2003;p79"/>
              <p:cNvSpPr/>
              <p:nvPr/>
            </p:nvSpPr>
            <p:spPr>
              <a:xfrm>
                <a:off x="4368800" y="2705100"/>
                <a:ext cx="304800" cy="3857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04" name="Google Shape;2004;p79"/>
              <p:cNvSpPr/>
              <p:nvPr/>
            </p:nvSpPr>
            <p:spPr>
              <a:xfrm>
                <a:off x="5842000" y="1997075"/>
                <a:ext cx="304800" cy="3857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05" name="Google Shape;2005;p79"/>
              <p:cNvSpPr/>
              <p:nvPr/>
            </p:nvSpPr>
            <p:spPr>
              <a:xfrm>
                <a:off x="5029200" y="1997075"/>
                <a:ext cx="304800" cy="3857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06" name="Google Shape;2006;p79"/>
              <p:cNvSpPr/>
              <p:nvPr/>
            </p:nvSpPr>
            <p:spPr>
              <a:xfrm>
                <a:off x="6553200" y="1417637"/>
                <a:ext cx="304800" cy="3857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07" name="Google Shape;2007;p79"/>
              <p:cNvSpPr/>
              <p:nvPr/>
            </p:nvSpPr>
            <p:spPr>
              <a:xfrm>
                <a:off x="5537200" y="1352550"/>
                <a:ext cx="304800" cy="387350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08" name="Google Shape;2008;p79"/>
              <p:cNvSpPr/>
              <p:nvPr/>
            </p:nvSpPr>
            <p:spPr>
              <a:xfrm>
                <a:off x="4165600" y="3478212"/>
                <a:ext cx="304800" cy="3857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09" name="Google Shape;2009;p79"/>
              <p:cNvSpPr/>
              <p:nvPr/>
            </p:nvSpPr>
            <p:spPr>
              <a:xfrm>
                <a:off x="3454400" y="3413125"/>
                <a:ext cx="304800" cy="3857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010" name="Google Shape;2010;p79"/>
              <p:cNvCxnSpPr/>
              <p:nvPr/>
            </p:nvCxnSpPr>
            <p:spPr>
              <a:xfrm flipH="1">
                <a:off x="5791200" y="1095375"/>
                <a:ext cx="355600" cy="3873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11" name="Google Shape;2011;p79"/>
              <p:cNvCxnSpPr/>
              <p:nvPr/>
            </p:nvCxnSpPr>
            <p:spPr>
              <a:xfrm>
                <a:off x="6451600" y="1095375"/>
                <a:ext cx="152400" cy="3873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12" name="Google Shape;2012;p79"/>
              <p:cNvCxnSpPr/>
              <p:nvPr/>
            </p:nvCxnSpPr>
            <p:spPr>
              <a:xfrm flipH="1">
                <a:off x="5283200" y="1739900"/>
                <a:ext cx="355600" cy="3206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13" name="Google Shape;2013;p79"/>
              <p:cNvCxnSpPr/>
              <p:nvPr/>
            </p:nvCxnSpPr>
            <p:spPr>
              <a:xfrm>
                <a:off x="5638800" y="1739900"/>
                <a:ext cx="254000" cy="3206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14" name="Google Shape;2014;p79"/>
              <p:cNvCxnSpPr/>
              <p:nvPr/>
            </p:nvCxnSpPr>
            <p:spPr>
              <a:xfrm flipH="1">
                <a:off x="4572000" y="2319337"/>
                <a:ext cx="508000" cy="3857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2015" name="Google Shape;2015;p79"/>
              <p:cNvSpPr/>
              <p:nvPr/>
            </p:nvSpPr>
            <p:spPr>
              <a:xfrm>
                <a:off x="4978400" y="2705100"/>
                <a:ext cx="304800" cy="3857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016" name="Google Shape;2016;p79"/>
              <p:cNvCxnSpPr/>
              <p:nvPr/>
            </p:nvCxnSpPr>
            <p:spPr>
              <a:xfrm flipH="1">
                <a:off x="5130800" y="2382837"/>
                <a:ext cx="50800" cy="3222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17" name="Google Shape;2017;p79"/>
              <p:cNvCxnSpPr/>
              <p:nvPr/>
            </p:nvCxnSpPr>
            <p:spPr>
              <a:xfrm flipH="1">
                <a:off x="3759200" y="2962275"/>
                <a:ext cx="609600" cy="57943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18" name="Google Shape;2018;p79"/>
              <p:cNvCxnSpPr/>
              <p:nvPr/>
            </p:nvCxnSpPr>
            <p:spPr>
              <a:xfrm flipH="1">
                <a:off x="3251200" y="3798887"/>
                <a:ext cx="406400" cy="450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2019" name="Google Shape;2019;p79"/>
              <p:cNvSpPr/>
              <p:nvPr/>
            </p:nvSpPr>
            <p:spPr>
              <a:xfrm>
                <a:off x="6146800" y="2705100"/>
                <a:ext cx="304800" cy="3857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20" name="Google Shape;2020;p79"/>
              <p:cNvSpPr/>
              <p:nvPr/>
            </p:nvSpPr>
            <p:spPr>
              <a:xfrm>
                <a:off x="5588000" y="2705100"/>
                <a:ext cx="304800" cy="3857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21" name="Google Shape;2021;p79"/>
              <p:cNvSpPr/>
              <p:nvPr/>
            </p:nvSpPr>
            <p:spPr>
              <a:xfrm>
                <a:off x="7569200" y="1997075"/>
                <a:ext cx="304800" cy="3857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22" name="Google Shape;2022;p79"/>
              <p:cNvSpPr/>
              <p:nvPr/>
            </p:nvSpPr>
            <p:spPr>
              <a:xfrm>
                <a:off x="6604000" y="2060575"/>
                <a:ext cx="304800" cy="387350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023" name="Google Shape;2023;p79"/>
              <p:cNvCxnSpPr/>
              <p:nvPr/>
            </p:nvCxnSpPr>
            <p:spPr>
              <a:xfrm flipH="1">
                <a:off x="6654800" y="1803400"/>
                <a:ext cx="101600" cy="3873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24" name="Google Shape;2024;p79"/>
              <p:cNvCxnSpPr/>
              <p:nvPr/>
            </p:nvCxnSpPr>
            <p:spPr>
              <a:xfrm>
                <a:off x="6908800" y="1739900"/>
                <a:ext cx="660400" cy="450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25" name="Google Shape;2025;p79"/>
              <p:cNvCxnSpPr/>
              <p:nvPr/>
            </p:nvCxnSpPr>
            <p:spPr>
              <a:xfrm flipH="1">
                <a:off x="5842000" y="2382837"/>
                <a:ext cx="152400" cy="3222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26" name="Google Shape;2026;p79"/>
              <p:cNvCxnSpPr/>
              <p:nvPr/>
            </p:nvCxnSpPr>
            <p:spPr>
              <a:xfrm>
                <a:off x="5994400" y="2382837"/>
                <a:ext cx="152400" cy="3222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2027" name="Google Shape;2027;p79"/>
              <p:cNvSpPr/>
              <p:nvPr/>
            </p:nvSpPr>
            <p:spPr>
              <a:xfrm>
                <a:off x="4775200" y="3478212"/>
                <a:ext cx="304800" cy="3857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28" name="Google Shape;2028;p79"/>
              <p:cNvSpPr/>
              <p:nvPr/>
            </p:nvSpPr>
            <p:spPr>
              <a:xfrm>
                <a:off x="8026400" y="2705100"/>
                <a:ext cx="304800" cy="3857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29" name="Google Shape;2029;p79"/>
              <p:cNvSpPr/>
              <p:nvPr/>
            </p:nvSpPr>
            <p:spPr>
              <a:xfrm>
                <a:off x="7518400" y="2705100"/>
                <a:ext cx="304800" cy="3857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030" name="Google Shape;2030;p79"/>
              <p:cNvCxnSpPr/>
              <p:nvPr/>
            </p:nvCxnSpPr>
            <p:spPr>
              <a:xfrm flipH="1">
                <a:off x="6756400" y="2382837"/>
                <a:ext cx="101600" cy="3222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31" name="Google Shape;2031;p79"/>
              <p:cNvCxnSpPr/>
              <p:nvPr/>
            </p:nvCxnSpPr>
            <p:spPr>
              <a:xfrm>
                <a:off x="6858000" y="2382837"/>
                <a:ext cx="254000" cy="3222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32" name="Google Shape;2032;p79"/>
              <p:cNvCxnSpPr/>
              <p:nvPr/>
            </p:nvCxnSpPr>
            <p:spPr>
              <a:xfrm flipH="1">
                <a:off x="7670800" y="2382837"/>
                <a:ext cx="101600" cy="3222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33" name="Google Shape;2033;p79"/>
              <p:cNvCxnSpPr/>
              <p:nvPr/>
            </p:nvCxnSpPr>
            <p:spPr>
              <a:xfrm>
                <a:off x="7772400" y="2382837"/>
                <a:ext cx="355600" cy="3222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2034" name="Google Shape;2034;p79"/>
              <p:cNvSpPr/>
              <p:nvPr/>
            </p:nvSpPr>
            <p:spPr>
              <a:xfrm>
                <a:off x="5994400" y="3478212"/>
                <a:ext cx="304800" cy="3857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35" name="Google Shape;2035;p79"/>
              <p:cNvSpPr/>
              <p:nvPr/>
            </p:nvSpPr>
            <p:spPr>
              <a:xfrm>
                <a:off x="5689600" y="3478212"/>
                <a:ext cx="304800" cy="3857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36" name="Google Shape;2036;p79"/>
              <p:cNvSpPr/>
              <p:nvPr/>
            </p:nvSpPr>
            <p:spPr>
              <a:xfrm>
                <a:off x="5080000" y="3478212"/>
                <a:ext cx="304800" cy="3857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37" name="Google Shape;2037;p79"/>
              <p:cNvSpPr/>
              <p:nvPr/>
            </p:nvSpPr>
            <p:spPr>
              <a:xfrm>
                <a:off x="7366000" y="3478212"/>
                <a:ext cx="304800" cy="3857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38" name="Google Shape;2038;p79"/>
              <p:cNvSpPr/>
              <p:nvPr/>
            </p:nvSpPr>
            <p:spPr>
              <a:xfrm>
                <a:off x="7010400" y="3478212"/>
                <a:ext cx="304800" cy="3857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39" name="Google Shape;2039;p79"/>
              <p:cNvSpPr/>
              <p:nvPr/>
            </p:nvSpPr>
            <p:spPr>
              <a:xfrm>
                <a:off x="6654800" y="3478212"/>
                <a:ext cx="304800" cy="3857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0" name="Google Shape;2040;p79"/>
              <p:cNvSpPr/>
              <p:nvPr/>
            </p:nvSpPr>
            <p:spPr>
              <a:xfrm>
                <a:off x="5384800" y="3478212"/>
                <a:ext cx="304800" cy="3857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1" name="Google Shape;2041;p79"/>
              <p:cNvSpPr/>
              <p:nvPr/>
            </p:nvSpPr>
            <p:spPr>
              <a:xfrm>
                <a:off x="4470400" y="3478212"/>
                <a:ext cx="304800" cy="3857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2" name="Google Shape;2042;p79"/>
              <p:cNvSpPr/>
              <p:nvPr/>
            </p:nvSpPr>
            <p:spPr>
              <a:xfrm>
                <a:off x="8636000" y="3478212"/>
                <a:ext cx="304800" cy="3857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3" name="Google Shape;2043;p79"/>
              <p:cNvSpPr/>
              <p:nvPr/>
            </p:nvSpPr>
            <p:spPr>
              <a:xfrm>
                <a:off x="8331200" y="3478212"/>
                <a:ext cx="304800" cy="3857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4" name="Google Shape;2044;p79"/>
              <p:cNvSpPr/>
              <p:nvPr/>
            </p:nvSpPr>
            <p:spPr>
              <a:xfrm>
                <a:off x="8026400" y="3478212"/>
                <a:ext cx="304800" cy="3857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5" name="Google Shape;2045;p79"/>
              <p:cNvSpPr/>
              <p:nvPr/>
            </p:nvSpPr>
            <p:spPr>
              <a:xfrm>
                <a:off x="7721600" y="3478212"/>
                <a:ext cx="304800" cy="3857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046" name="Google Shape;2046;p79"/>
              <p:cNvCxnSpPr/>
              <p:nvPr/>
            </p:nvCxnSpPr>
            <p:spPr>
              <a:xfrm flipH="1">
                <a:off x="4368800" y="3027362"/>
                <a:ext cx="50800" cy="450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47" name="Google Shape;2047;p79"/>
              <p:cNvCxnSpPr/>
              <p:nvPr/>
            </p:nvCxnSpPr>
            <p:spPr>
              <a:xfrm flipH="1">
                <a:off x="4622800" y="3027362"/>
                <a:ext cx="406400" cy="450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48" name="Google Shape;2048;p79"/>
              <p:cNvCxnSpPr/>
              <p:nvPr/>
            </p:nvCxnSpPr>
            <p:spPr>
              <a:xfrm flipH="1">
                <a:off x="4927600" y="3027362"/>
                <a:ext cx="152400" cy="450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49" name="Google Shape;2049;p79"/>
              <p:cNvCxnSpPr/>
              <p:nvPr/>
            </p:nvCxnSpPr>
            <p:spPr>
              <a:xfrm flipH="1">
                <a:off x="5283200" y="3090862"/>
                <a:ext cx="457200" cy="3873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50" name="Google Shape;2050;p79"/>
              <p:cNvCxnSpPr/>
              <p:nvPr/>
            </p:nvCxnSpPr>
            <p:spPr>
              <a:xfrm flipH="1">
                <a:off x="5588000" y="3090862"/>
                <a:ext cx="152400" cy="3873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51" name="Google Shape;2051;p79"/>
              <p:cNvCxnSpPr/>
              <p:nvPr/>
            </p:nvCxnSpPr>
            <p:spPr>
              <a:xfrm flipH="1">
                <a:off x="5842000" y="3090862"/>
                <a:ext cx="457200" cy="3873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52" name="Google Shape;2052;p79"/>
              <p:cNvCxnSpPr/>
              <p:nvPr/>
            </p:nvCxnSpPr>
            <p:spPr>
              <a:xfrm flipH="1">
                <a:off x="6146800" y="3090862"/>
                <a:ext cx="152400" cy="3873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53" name="Google Shape;2053;p79"/>
              <p:cNvCxnSpPr/>
              <p:nvPr/>
            </p:nvCxnSpPr>
            <p:spPr>
              <a:xfrm flipH="1">
                <a:off x="6451600" y="3090862"/>
                <a:ext cx="304800" cy="3873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54" name="Google Shape;2054;p79"/>
              <p:cNvCxnSpPr/>
              <p:nvPr/>
            </p:nvCxnSpPr>
            <p:spPr>
              <a:xfrm>
                <a:off x="6807200" y="3090862"/>
                <a:ext cx="50800" cy="3873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55" name="Google Shape;2055;p79"/>
              <p:cNvCxnSpPr/>
              <p:nvPr/>
            </p:nvCxnSpPr>
            <p:spPr>
              <a:xfrm flipH="1">
                <a:off x="7162800" y="3090862"/>
                <a:ext cx="50800" cy="3873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56" name="Google Shape;2056;p79"/>
              <p:cNvCxnSpPr/>
              <p:nvPr/>
            </p:nvCxnSpPr>
            <p:spPr>
              <a:xfrm>
                <a:off x="7213600" y="3090862"/>
                <a:ext cx="254000" cy="3873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57" name="Google Shape;2057;p79"/>
              <p:cNvCxnSpPr/>
              <p:nvPr/>
            </p:nvCxnSpPr>
            <p:spPr>
              <a:xfrm>
                <a:off x="7772400" y="3090862"/>
                <a:ext cx="101600" cy="3873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58" name="Google Shape;2058;p79"/>
              <p:cNvCxnSpPr/>
              <p:nvPr/>
            </p:nvCxnSpPr>
            <p:spPr>
              <a:xfrm>
                <a:off x="7772400" y="3090862"/>
                <a:ext cx="406400" cy="3873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59" name="Google Shape;2059;p79"/>
              <p:cNvCxnSpPr/>
              <p:nvPr/>
            </p:nvCxnSpPr>
            <p:spPr>
              <a:xfrm>
                <a:off x="8331200" y="3027362"/>
                <a:ext cx="203200" cy="5143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60" name="Google Shape;2060;p79"/>
              <p:cNvCxnSpPr/>
              <p:nvPr/>
            </p:nvCxnSpPr>
            <p:spPr>
              <a:xfrm>
                <a:off x="8331200" y="3027362"/>
                <a:ext cx="508000" cy="5143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2061" name="Google Shape;2061;p79"/>
              <p:cNvSpPr/>
              <p:nvPr/>
            </p:nvSpPr>
            <p:spPr>
              <a:xfrm>
                <a:off x="44704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62" name="Google Shape;2062;p79"/>
              <p:cNvSpPr/>
              <p:nvPr/>
            </p:nvSpPr>
            <p:spPr>
              <a:xfrm>
                <a:off x="42672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63" name="Google Shape;2063;p79"/>
              <p:cNvSpPr/>
              <p:nvPr/>
            </p:nvSpPr>
            <p:spPr>
              <a:xfrm>
                <a:off x="40640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64" name="Google Shape;2064;p79"/>
              <p:cNvSpPr/>
              <p:nvPr/>
            </p:nvSpPr>
            <p:spPr>
              <a:xfrm>
                <a:off x="56388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65" name="Google Shape;2065;p79"/>
              <p:cNvSpPr/>
              <p:nvPr/>
            </p:nvSpPr>
            <p:spPr>
              <a:xfrm>
                <a:off x="54356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66" name="Google Shape;2066;p79"/>
              <p:cNvSpPr/>
              <p:nvPr/>
            </p:nvSpPr>
            <p:spPr>
              <a:xfrm>
                <a:off x="52324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67" name="Google Shape;2067;p79"/>
              <p:cNvSpPr/>
              <p:nvPr/>
            </p:nvSpPr>
            <p:spPr>
              <a:xfrm>
                <a:off x="50292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68" name="Google Shape;2068;p79"/>
              <p:cNvSpPr/>
              <p:nvPr/>
            </p:nvSpPr>
            <p:spPr>
              <a:xfrm>
                <a:off x="48260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69" name="Google Shape;2069;p79"/>
              <p:cNvSpPr/>
              <p:nvPr/>
            </p:nvSpPr>
            <p:spPr>
              <a:xfrm>
                <a:off x="46736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70" name="Google Shape;2070;p79"/>
              <p:cNvSpPr/>
              <p:nvPr/>
            </p:nvSpPr>
            <p:spPr>
              <a:xfrm>
                <a:off x="64516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71" name="Google Shape;2071;p79"/>
              <p:cNvSpPr/>
              <p:nvPr/>
            </p:nvSpPr>
            <p:spPr>
              <a:xfrm>
                <a:off x="62484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72" name="Google Shape;2072;p79"/>
              <p:cNvSpPr/>
              <p:nvPr/>
            </p:nvSpPr>
            <p:spPr>
              <a:xfrm>
                <a:off x="60706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73" name="Google Shape;2073;p79"/>
              <p:cNvSpPr/>
              <p:nvPr/>
            </p:nvSpPr>
            <p:spPr>
              <a:xfrm>
                <a:off x="58420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74" name="Google Shape;2074;p79"/>
              <p:cNvSpPr/>
              <p:nvPr/>
            </p:nvSpPr>
            <p:spPr>
              <a:xfrm>
                <a:off x="74676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75" name="Google Shape;2075;p79"/>
              <p:cNvSpPr/>
              <p:nvPr/>
            </p:nvSpPr>
            <p:spPr>
              <a:xfrm>
                <a:off x="72644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76" name="Google Shape;2076;p79"/>
              <p:cNvSpPr/>
              <p:nvPr/>
            </p:nvSpPr>
            <p:spPr>
              <a:xfrm>
                <a:off x="70612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77" name="Google Shape;2077;p79"/>
              <p:cNvSpPr/>
              <p:nvPr/>
            </p:nvSpPr>
            <p:spPr>
              <a:xfrm>
                <a:off x="68580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78" name="Google Shape;2078;p79"/>
              <p:cNvSpPr/>
              <p:nvPr/>
            </p:nvSpPr>
            <p:spPr>
              <a:xfrm>
                <a:off x="66548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79" name="Google Shape;2079;p79"/>
              <p:cNvSpPr/>
              <p:nvPr/>
            </p:nvSpPr>
            <p:spPr>
              <a:xfrm>
                <a:off x="82296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80" name="Google Shape;2080;p79"/>
              <p:cNvSpPr/>
              <p:nvPr/>
            </p:nvSpPr>
            <p:spPr>
              <a:xfrm>
                <a:off x="80772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81" name="Google Shape;2081;p79"/>
              <p:cNvSpPr/>
              <p:nvPr/>
            </p:nvSpPr>
            <p:spPr>
              <a:xfrm>
                <a:off x="79248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82" name="Google Shape;2082;p79"/>
              <p:cNvSpPr/>
              <p:nvPr/>
            </p:nvSpPr>
            <p:spPr>
              <a:xfrm>
                <a:off x="77724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83" name="Google Shape;2083;p79"/>
              <p:cNvSpPr/>
              <p:nvPr/>
            </p:nvSpPr>
            <p:spPr>
              <a:xfrm>
                <a:off x="76200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84" name="Google Shape;2084;p79"/>
              <p:cNvSpPr/>
              <p:nvPr/>
            </p:nvSpPr>
            <p:spPr>
              <a:xfrm>
                <a:off x="86868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85" name="Google Shape;2085;p79"/>
              <p:cNvSpPr/>
              <p:nvPr/>
            </p:nvSpPr>
            <p:spPr>
              <a:xfrm>
                <a:off x="85344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86" name="Google Shape;2086;p79"/>
              <p:cNvSpPr/>
              <p:nvPr/>
            </p:nvSpPr>
            <p:spPr>
              <a:xfrm>
                <a:off x="83820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87" name="Google Shape;2087;p79"/>
              <p:cNvSpPr/>
              <p:nvPr/>
            </p:nvSpPr>
            <p:spPr>
              <a:xfrm>
                <a:off x="38608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88" name="Google Shape;2088;p79"/>
              <p:cNvSpPr/>
              <p:nvPr/>
            </p:nvSpPr>
            <p:spPr>
              <a:xfrm>
                <a:off x="89916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89" name="Google Shape;2089;p79"/>
              <p:cNvSpPr/>
              <p:nvPr/>
            </p:nvSpPr>
            <p:spPr>
              <a:xfrm>
                <a:off x="88392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090" name="Google Shape;2090;p79"/>
              <p:cNvCxnSpPr/>
              <p:nvPr/>
            </p:nvCxnSpPr>
            <p:spPr>
              <a:xfrm>
                <a:off x="8534400" y="3863975"/>
                <a:ext cx="304800" cy="450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91" name="Google Shape;2091;p79"/>
              <p:cNvCxnSpPr/>
              <p:nvPr/>
            </p:nvCxnSpPr>
            <p:spPr>
              <a:xfrm>
                <a:off x="8890000" y="3798887"/>
                <a:ext cx="152400" cy="51593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92" name="Google Shape;2092;p79"/>
              <p:cNvCxnSpPr/>
              <p:nvPr/>
            </p:nvCxnSpPr>
            <p:spPr>
              <a:xfrm>
                <a:off x="8890000" y="3798887"/>
                <a:ext cx="50800" cy="450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93" name="Google Shape;2093;p79"/>
              <p:cNvCxnSpPr/>
              <p:nvPr/>
            </p:nvCxnSpPr>
            <p:spPr>
              <a:xfrm>
                <a:off x="8534400" y="3863975"/>
                <a:ext cx="101600" cy="3857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94" name="Google Shape;2094;p79"/>
              <p:cNvCxnSpPr/>
              <p:nvPr/>
            </p:nvCxnSpPr>
            <p:spPr>
              <a:xfrm>
                <a:off x="8229600" y="3863975"/>
                <a:ext cx="203200" cy="3857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95" name="Google Shape;2095;p79"/>
              <p:cNvCxnSpPr/>
              <p:nvPr/>
            </p:nvCxnSpPr>
            <p:spPr>
              <a:xfrm>
                <a:off x="8178800" y="3863975"/>
                <a:ext cx="101600" cy="3857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96" name="Google Shape;2096;p79"/>
              <p:cNvCxnSpPr/>
              <p:nvPr/>
            </p:nvCxnSpPr>
            <p:spPr>
              <a:xfrm>
                <a:off x="7924800" y="3863975"/>
                <a:ext cx="254000" cy="3857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97" name="Google Shape;2097;p79"/>
              <p:cNvCxnSpPr/>
              <p:nvPr/>
            </p:nvCxnSpPr>
            <p:spPr>
              <a:xfrm>
                <a:off x="7924800" y="3863975"/>
                <a:ext cx="101600" cy="3857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98" name="Google Shape;2098;p79"/>
              <p:cNvCxnSpPr/>
              <p:nvPr/>
            </p:nvCxnSpPr>
            <p:spPr>
              <a:xfrm>
                <a:off x="7569200" y="3863975"/>
                <a:ext cx="304800" cy="450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099" name="Google Shape;2099;p79"/>
              <p:cNvCxnSpPr/>
              <p:nvPr/>
            </p:nvCxnSpPr>
            <p:spPr>
              <a:xfrm>
                <a:off x="7569200" y="3863975"/>
                <a:ext cx="152400" cy="3857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100" name="Google Shape;2100;p79"/>
              <p:cNvCxnSpPr/>
              <p:nvPr/>
            </p:nvCxnSpPr>
            <p:spPr>
              <a:xfrm>
                <a:off x="7213600" y="3863975"/>
                <a:ext cx="304800" cy="3857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101" name="Google Shape;2101;p79"/>
              <p:cNvCxnSpPr/>
              <p:nvPr/>
            </p:nvCxnSpPr>
            <p:spPr>
              <a:xfrm>
                <a:off x="7213600" y="3863975"/>
                <a:ext cx="101600" cy="3857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102" name="Google Shape;2102;p79"/>
              <p:cNvCxnSpPr/>
              <p:nvPr/>
            </p:nvCxnSpPr>
            <p:spPr>
              <a:xfrm>
                <a:off x="6858000" y="3863975"/>
                <a:ext cx="304800" cy="450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103" name="Google Shape;2103;p79"/>
              <p:cNvCxnSpPr/>
              <p:nvPr/>
            </p:nvCxnSpPr>
            <p:spPr>
              <a:xfrm>
                <a:off x="6858000" y="3863975"/>
                <a:ext cx="101600" cy="3857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104" name="Google Shape;2104;p79"/>
              <p:cNvCxnSpPr/>
              <p:nvPr/>
            </p:nvCxnSpPr>
            <p:spPr>
              <a:xfrm>
                <a:off x="6502400" y="3863975"/>
                <a:ext cx="203200" cy="3857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105" name="Google Shape;2105;p79"/>
              <p:cNvCxnSpPr/>
              <p:nvPr/>
            </p:nvCxnSpPr>
            <p:spPr>
              <a:xfrm>
                <a:off x="6502400" y="3863975"/>
                <a:ext cx="0" cy="3857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106" name="Google Shape;2106;p79"/>
              <p:cNvCxnSpPr/>
              <p:nvPr/>
            </p:nvCxnSpPr>
            <p:spPr>
              <a:xfrm>
                <a:off x="6146800" y="3863975"/>
                <a:ext cx="152400" cy="3857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107" name="Google Shape;2107;p79"/>
              <p:cNvCxnSpPr/>
              <p:nvPr/>
            </p:nvCxnSpPr>
            <p:spPr>
              <a:xfrm>
                <a:off x="5842000" y="3863975"/>
                <a:ext cx="101600" cy="3857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108" name="Google Shape;2108;p79"/>
              <p:cNvCxnSpPr/>
              <p:nvPr/>
            </p:nvCxnSpPr>
            <p:spPr>
              <a:xfrm flipH="1">
                <a:off x="5689600" y="3863975"/>
                <a:ext cx="152400" cy="450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109" name="Google Shape;2109;p79"/>
              <p:cNvCxnSpPr/>
              <p:nvPr/>
            </p:nvCxnSpPr>
            <p:spPr>
              <a:xfrm>
                <a:off x="5486400" y="3863975"/>
                <a:ext cx="50800" cy="450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110" name="Google Shape;2110;p79"/>
              <p:cNvCxnSpPr/>
              <p:nvPr/>
            </p:nvCxnSpPr>
            <p:spPr>
              <a:xfrm flipH="1">
                <a:off x="5334000" y="3863975"/>
                <a:ext cx="152400" cy="3857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111" name="Google Shape;2111;p79"/>
              <p:cNvCxnSpPr/>
              <p:nvPr/>
            </p:nvCxnSpPr>
            <p:spPr>
              <a:xfrm flipH="1">
                <a:off x="5130800" y="3863975"/>
                <a:ext cx="101600" cy="3857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112" name="Google Shape;2112;p79"/>
              <p:cNvCxnSpPr/>
              <p:nvPr/>
            </p:nvCxnSpPr>
            <p:spPr>
              <a:xfrm flipH="1">
                <a:off x="4876800" y="3863975"/>
                <a:ext cx="304800" cy="3857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113" name="Google Shape;2113;p79"/>
              <p:cNvCxnSpPr/>
              <p:nvPr/>
            </p:nvCxnSpPr>
            <p:spPr>
              <a:xfrm flipH="1">
                <a:off x="4724400" y="3863975"/>
                <a:ext cx="152400" cy="450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114" name="Google Shape;2114;p79"/>
              <p:cNvCxnSpPr/>
              <p:nvPr/>
            </p:nvCxnSpPr>
            <p:spPr>
              <a:xfrm flipH="1">
                <a:off x="4521200" y="3863975"/>
                <a:ext cx="406400" cy="3857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115" name="Google Shape;2115;p79"/>
              <p:cNvCxnSpPr/>
              <p:nvPr/>
            </p:nvCxnSpPr>
            <p:spPr>
              <a:xfrm flipH="1">
                <a:off x="4368800" y="3863975"/>
                <a:ext cx="203200" cy="3857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116" name="Google Shape;2116;p79"/>
              <p:cNvCxnSpPr/>
              <p:nvPr/>
            </p:nvCxnSpPr>
            <p:spPr>
              <a:xfrm flipH="1">
                <a:off x="4114800" y="3863975"/>
                <a:ext cx="406400" cy="3857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2117" name="Google Shape;2117;p79"/>
              <p:cNvSpPr/>
              <p:nvPr/>
            </p:nvSpPr>
            <p:spPr>
              <a:xfrm>
                <a:off x="32004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18" name="Google Shape;2118;p79"/>
              <p:cNvSpPr/>
              <p:nvPr/>
            </p:nvSpPr>
            <p:spPr>
              <a:xfrm>
                <a:off x="34544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19" name="Google Shape;2119;p79"/>
              <p:cNvSpPr/>
              <p:nvPr/>
            </p:nvSpPr>
            <p:spPr>
              <a:xfrm>
                <a:off x="3657600" y="4249737"/>
                <a:ext cx="152400" cy="322262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120" name="Google Shape;2120;p79"/>
              <p:cNvCxnSpPr/>
              <p:nvPr/>
            </p:nvCxnSpPr>
            <p:spPr>
              <a:xfrm flipH="1">
                <a:off x="3962400" y="3798887"/>
                <a:ext cx="304800" cy="450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121" name="Google Shape;2121;p79"/>
              <p:cNvCxnSpPr/>
              <p:nvPr/>
            </p:nvCxnSpPr>
            <p:spPr>
              <a:xfrm flipH="1">
                <a:off x="3708400" y="3798887"/>
                <a:ext cx="558800" cy="51593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122" name="Google Shape;2122;p79"/>
              <p:cNvCxnSpPr/>
              <p:nvPr/>
            </p:nvCxnSpPr>
            <p:spPr>
              <a:xfrm flipH="1">
                <a:off x="3556000" y="3798887"/>
                <a:ext cx="101600" cy="450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2123" name="Google Shape;2123;p79"/>
            <p:cNvSpPr txBox="1"/>
            <p:nvPr/>
          </p:nvSpPr>
          <p:spPr>
            <a:xfrm>
              <a:off x="5562600" y="26670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X1=1</a:t>
              </a:r>
              <a:endParaRPr/>
            </a:p>
          </p:txBody>
        </p:sp>
        <p:sp>
          <p:nvSpPr>
            <p:cNvPr id="2124" name="Google Shape;2124;p79"/>
            <p:cNvSpPr txBox="1"/>
            <p:nvPr/>
          </p:nvSpPr>
          <p:spPr>
            <a:xfrm>
              <a:off x="6553200" y="27432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X1=0</a:t>
              </a:r>
              <a:endParaRPr/>
            </a:p>
          </p:txBody>
        </p:sp>
        <p:sp>
          <p:nvSpPr>
            <p:cNvPr id="2125" name="Google Shape;2125;p79"/>
            <p:cNvSpPr txBox="1"/>
            <p:nvPr/>
          </p:nvSpPr>
          <p:spPr>
            <a:xfrm>
              <a:off x="4953000" y="33528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X2=1</a:t>
              </a:r>
              <a:endParaRPr/>
            </a:p>
          </p:txBody>
        </p:sp>
        <p:sp>
          <p:nvSpPr>
            <p:cNvPr id="2126" name="Google Shape;2126;p79"/>
            <p:cNvSpPr txBox="1"/>
            <p:nvPr/>
          </p:nvSpPr>
          <p:spPr>
            <a:xfrm>
              <a:off x="5867400" y="33528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X2=0</a:t>
              </a:r>
              <a:endParaRPr/>
            </a:p>
          </p:txBody>
        </p:sp>
        <p:sp>
          <p:nvSpPr>
            <p:cNvPr id="2127" name="Google Shape;2127;p79"/>
            <p:cNvSpPr txBox="1"/>
            <p:nvPr/>
          </p:nvSpPr>
          <p:spPr>
            <a:xfrm>
              <a:off x="4419600" y="39624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X3=1</a:t>
              </a:r>
              <a:endParaRPr/>
            </a:p>
          </p:txBody>
        </p:sp>
        <p:sp>
          <p:nvSpPr>
            <p:cNvPr id="2128" name="Google Shape;2128;p79"/>
            <p:cNvSpPr txBox="1"/>
            <p:nvPr/>
          </p:nvSpPr>
          <p:spPr>
            <a:xfrm>
              <a:off x="3581400" y="46482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X4=1</a:t>
              </a:r>
              <a:endParaRPr/>
            </a:p>
          </p:txBody>
        </p:sp>
        <p:sp>
          <p:nvSpPr>
            <p:cNvPr id="2129" name="Google Shape;2129;p79"/>
            <p:cNvSpPr txBox="1"/>
            <p:nvPr/>
          </p:nvSpPr>
          <p:spPr>
            <a:xfrm>
              <a:off x="5105400" y="4175125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X3=0</a:t>
              </a:r>
              <a:endParaRPr/>
            </a:p>
          </p:txBody>
        </p:sp>
        <p:sp>
          <p:nvSpPr>
            <p:cNvPr id="2130" name="Google Shape;2130;p79"/>
            <p:cNvSpPr txBox="1"/>
            <p:nvPr/>
          </p:nvSpPr>
          <p:spPr>
            <a:xfrm>
              <a:off x="4343400" y="48006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X4=0</a:t>
              </a:r>
              <a:endParaRPr/>
            </a:p>
          </p:txBody>
        </p:sp>
        <p:sp>
          <p:nvSpPr>
            <p:cNvPr id="2131" name="Google Shape;2131;p79"/>
            <p:cNvSpPr txBox="1"/>
            <p:nvPr/>
          </p:nvSpPr>
          <p:spPr>
            <a:xfrm>
              <a:off x="3505200" y="56388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X5=0</a:t>
              </a:r>
              <a:endParaRPr/>
            </a:p>
          </p:txBody>
        </p:sp>
        <p:sp>
          <p:nvSpPr>
            <p:cNvPr id="2132" name="Google Shape;2132;p79"/>
            <p:cNvSpPr txBox="1"/>
            <p:nvPr/>
          </p:nvSpPr>
          <p:spPr>
            <a:xfrm>
              <a:off x="6324600" y="35052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X2=1</a:t>
              </a:r>
              <a:endParaRPr/>
            </a:p>
          </p:txBody>
        </p:sp>
        <p:sp>
          <p:nvSpPr>
            <p:cNvPr id="2133" name="Google Shape;2133;p79"/>
            <p:cNvSpPr txBox="1"/>
            <p:nvPr/>
          </p:nvSpPr>
          <p:spPr>
            <a:xfrm>
              <a:off x="7010400" y="34290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X2=0</a:t>
              </a:r>
              <a:endParaRPr/>
            </a:p>
          </p:txBody>
        </p:sp>
        <p:sp>
          <p:nvSpPr>
            <p:cNvPr id="2134" name="Google Shape;2134;p79"/>
            <p:cNvSpPr txBox="1"/>
            <p:nvPr/>
          </p:nvSpPr>
          <p:spPr>
            <a:xfrm>
              <a:off x="5562600" y="4175125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X3=1</a:t>
              </a:r>
              <a:endParaRPr/>
            </a:p>
          </p:txBody>
        </p:sp>
        <p:sp>
          <p:nvSpPr>
            <p:cNvPr id="2135" name="Google Shape;2135;p79"/>
            <p:cNvSpPr txBox="1"/>
            <p:nvPr/>
          </p:nvSpPr>
          <p:spPr>
            <a:xfrm>
              <a:off x="6400800" y="4175125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X3=1</a:t>
              </a:r>
              <a:endParaRPr/>
            </a:p>
          </p:txBody>
        </p:sp>
        <p:sp>
          <p:nvSpPr>
            <p:cNvPr id="2136" name="Google Shape;2136;p79"/>
            <p:cNvSpPr txBox="1"/>
            <p:nvPr/>
          </p:nvSpPr>
          <p:spPr>
            <a:xfrm>
              <a:off x="7391400" y="41148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X3=1</a:t>
              </a:r>
              <a:endParaRPr/>
            </a:p>
          </p:txBody>
        </p:sp>
        <p:sp>
          <p:nvSpPr>
            <p:cNvPr id="2137" name="Google Shape;2137;p79"/>
            <p:cNvSpPr txBox="1"/>
            <p:nvPr/>
          </p:nvSpPr>
          <p:spPr>
            <a:xfrm>
              <a:off x="6019800" y="41910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X3=0</a:t>
              </a:r>
              <a:endParaRPr/>
            </a:p>
          </p:txBody>
        </p:sp>
        <p:sp>
          <p:nvSpPr>
            <p:cNvPr id="2138" name="Google Shape;2138;p79"/>
            <p:cNvSpPr txBox="1"/>
            <p:nvPr/>
          </p:nvSpPr>
          <p:spPr>
            <a:xfrm>
              <a:off x="6934200" y="41148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X3=0</a:t>
              </a:r>
              <a:endParaRPr/>
            </a:p>
          </p:txBody>
        </p:sp>
        <p:sp>
          <p:nvSpPr>
            <p:cNvPr id="2139" name="Google Shape;2139;p79"/>
            <p:cNvSpPr txBox="1"/>
            <p:nvPr/>
          </p:nvSpPr>
          <p:spPr>
            <a:xfrm>
              <a:off x="8001000" y="41910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X3=0</a:t>
              </a:r>
              <a:endParaRPr/>
            </a:p>
          </p:txBody>
        </p:sp>
        <p:sp>
          <p:nvSpPr>
            <p:cNvPr id="2140" name="Google Shape;2140;p79"/>
            <p:cNvSpPr txBox="1"/>
            <p:nvPr/>
          </p:nvSpPr>
          <p:spPr>
            <a:xfrm>
              <a:off x="4343400" y="4937125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X4=1</a:t>
              </a:r>
              <a:endParaRPr/>
            </a:p>
          </p:txBody>
        </p:sp>
        <p:sp>
          <p:nvSpPr>
            <p:cNvPr id="2141" name="Google Shape;2141;p79"/>
            <p:cNvSpPr txBox="1"/>
            <p:nvPr/>
          </p:nvSpPr>
          <p:spPr>
            <a:xfrm>
              <a:off x="5105400" y="4784725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X4=1</a:t>
              </a:r>
              <a:endParaRPr/>
            </a:p>
          </p:txBody>
        </p:sp>
        <p:sp>
          <p:nvSpPr>
            <p:cNvPr id="2142" name="Google Shape;2142;p79"/>
            <p:cNvSpPr txBox="1"/>
            <p:nvPr/>
          </p:nvSpPr>
          <p:spPr>
            <a:xfrm>
              <a:off x="5562600" y="4784725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X4=1</a:t>
              </a:r>
              <a:endParaRPr/>
            </a:p>
          </p:txBody>
        </p:sp>
        <p:sp>
          <p:nvSpPr>
            <p:cNvPr id="2143" name="Google Shape;2143;p79"/>
            <p:cNvSpPr txBox="1"/>
            <p:nvPr/>
          </p:nvSpPr>
          <p:spPr>
            <a:xfrm>
              <a:off x="6172200" y="4784725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X4=1</a:t>
              </a:r>
              <a:endParaRPr/>
            </a:p>
          </p:txBody>
        </p:sp>
        <p:sp>
          <p:nvSpPr>
            <p:cNvPr id="2144" name="Google Shape;2144;p79"/>
            <p:cNvSpPr txBox="1"/>
            <p:nvPr/>
          </p:nvSpPr>
          <p:spPr>
            <a:xfrm>
              <a:off x="7010400" y="4784725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X4=1</a:t>
              </a:r>
              <a:endParaRPr/>
            </a:p>
          </p:txBody>
        </p:sp>
        <p:sp>
          <p:nvSpPr>
            <p:cNvPr id="2145" name="Google Shape;2145;p79"/>
            <p:cNvSpPr txBox="1"/>
            <p:nvPr/>
          </p:nvSpPr>
          <p:spPr>
            <a:xfrm>
              <a:off x="6629400" y="4784725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X4=1</a:t>
              </a:r>
              <a:endParaRPr/>
            </a:p>
          </p:txBody>
        </p:sp>
        <p:sp>
          <p:nvSpPr>
            <p:cNvPr id="2146" name="Google Shape;2146;p79"/>
            <p:cNvSpPr txBox="1"/>
            <p:nvPr/>
          </p:nvSpPr>
          <p:spPr>
            <a:xfrm>
              <a:off x="7696200" y="4784725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X4=1</a:t>
              </a:r>
              <a:endParaRPr/>
            </a:p>
          </p:txBody>
        </p:sp>
        <p:sp>
          <p:nvSpPr>
            <p:cNvPr id="2147" name="Google Shape;2147;p79"/>
            <p:cNvSpPr txBox="1"/>
            <p:nvPr/>
          </p:nvSpPr>
          <p:spPr>
            <a:xfrm>
              <a:off x="5410200" y="4937125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X4=0</a:t>
              </a:r>
              <a:endParaRPr/>
            </a:p>
          </p:txBody>
        </p:sp>
        <p:sp>
          <p:nvSpPr>
            <p:cNvPr id="2148" name="Google Shape;2148;p79"/>
            <p:cNvSpPr txBox="1"/>
            <p:nvPr/>
          </p:nvSpPr>
          <p:spPr>
            <a:xfrm>
              <a:off x="5943600" y="4937125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X4=0</a:t>
              </a:r>
              <a:endParaRPr/>
            </a:p>
          </p:txBody>
        </p:sp>
        <p:sp>
          <p:nvSpPr>
            <p:cNvPr id="2149" name="Google Shape;2149;p79"/>
            <p:cNvSpPr txBox="1"/>
            <p:nvPr/>
          </p:nvSpPr>
          <p:spPr>
            <a:xfrm>
              <a:off x="6553200" y="4937125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X4=0</a:t>
              </a:r>
              <a:endParaRPr/>
            </a:p>
          </p:txBody>
        </p:sp>
        <p:sp>
          <p:nvSpPr>
            <p:cNvPr id="2150" name="Google Shape;2150;p79"/>
            <p:cNvSpPr txBox="1"/>
            <p:nvPr/>
          </p:nvSpPr>
          <p:spPr>
            <a:xfrm>
              <a:off x="7315200" y="49530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X4=0</a:t>
              </a:r>
              <a:endParaRPr/>
            </a:p>
          </p:txBody>
        </p:sp>
        <p:sp>
          <p:nvSpPr>
            <p:cNvPr id="2151" name="Google Shape;2151;p79"/>
            <p:cNvSpPr txBox="1"/>
            <p:nvPr/>
          </p:nvSpPr>
          <p:spPr>
            <a:xfrm>
              <a:off x="8001000" y="49530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X4=0</a:t>
              </a:r>
              <a:endParaRPr/>
            </a:p>
          </p:txBody>
        </p:sp>
        <p:sp>
          <p:nvSpPr>
            <p:cNvPr id="2152" name="Google Shape;2152;p79"/>
            <p:cNvSpPr txBox="1"/>
            <p:nvPr/>
          </p:nvSpPr>
          <p:spPr>
            <a:xfrm>
              <a:off x="3581400" y="57150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X5=1</a:t>
              </a:r>
              <a:endParaRPr/>
            </a:p>
          </p:txBody>
        </p:sp>
        <p:sp>
          <p:nvSpPr>
            <p:cNvPr id="2153" name="Google Shape;2153;p79"/>
            <p:cNvSpPr txBox="1"/>
            <p:nvPr/>
          </p:nvSpPr>
          <p:spPr>
            <a:xfrm>
              <a:off x="4038600" y="57150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X5=1</a:t>
              </a:r>
              <a:endParaRPr/>
            </a:p>
          </p:txBody>
        </p:sp>
        <p:sp>
          <p:nvSpPr>
            <p:cNvPr id="2154" name="Google Shape;2154;p79"/>
            <p:cNvSpPr txBox="1"/>
            <p:nvPr/>
          </p:nvSpPr>
          <p:spPr>
            <a:xfrm>
              <a:off x="4419600" y="57150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X5=1</a:t>
              </a:r>
              <a:endParaRPr/>
            </a:p>
          </p:txBody>
        </p:sp>
        <p:sp>
          <p:nvSpPr>
            <p:cNvPr id="2155" name="Google Shape;2155;p79"/>
            <p:cNvSpPr txBox="1"/>
            <p:nvPr/>
          </p:nvSpPr>
          <p:spPr>
            <a:xfrm>
              <a:off x="4800600" y="57150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X5=1</a:t>
              </a:r>
              <a:endParaRPr/>
            </a:p>
          </p:txBody>
        </p:sp>
        <p:sp>
          <p:nvSpPr>
            <p:cNvPr id="2156" name="Google Shape;2156;p79"/>
            <p:cNvSpPr txBox="1"/>
            <p:nvPr/>
          </p:nvSpPr>
          <p:spPr>
            <a:xfrm>
              <a:off x="5105400" y="57150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X5=1</a:t>
              </a:r>
              <a:endParaRPr/>
            </a:p>
          </p:txBody>
        </p:sp>
        <p:sp>
          <p:nvSpPr>
            <p:cNvPr id="2157" name="Google Shape;2157;p79"/>
            <p:cNvSpPr txBox="1"/>
            <p:nvPr/>
          </p:nvSpPr>
          <p:spPr>
            <a:xfrm>
              <a:off x="5486400" y="57150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X5=1</a:t>
              </a:r>
              <a:endParaRPr/>
            </a:p>
          </p:txBody>
        </p:sp>
        <p:sp>
          <p:nvSpPr>
            <p:cNvPr id="2158" name="Google Shape;2158;p79"/>
            <p:cNvSpPr txBox="1"/>
            <p:nvPr/>
          </p:nvSpPr>
          <p:spPr>
            <a:xfrm>
              <a:off x="5867400" y="57150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X5=1</a:t>
              </a:r>
              <a:endParaRPr/>
            </a:p>
          </p:txBody>
        </p:sp>
        <p:sp>
          <p:nvSpPr>
            <p:cNvPr id="2159" name="Google Shape;2159;p79"/>
            <p:cNvSpPr txBox="1"/>
            <p:nvPr/>
          </p:nvSpPr>
          <p:spPr>
            <a:xfrm>
              <a:off x="6248400" y="57150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X5=1</a:t>
              </a:r>
              <a:endParaRPr/>
            </a:p>
          </p:txBody>
        </p:sp>
        <p:sp>
          <p:nvSpPr>
            <p:cNvPr id="2160" name="Google Shape;2160;p79"/>
            <p:cNvSpPr txBox="1"/>
            <p:nvPr/>
          </p:nvSpPr>
          <p:spPr>
            <a:xfrm>
              <a:off x="6629400" y="57150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X5=1</a:t>
              </a:r>
              <a:endParaRPr/>
            </a:p>
          </p:txBody>
        </p:sp>
        <p:sp>
          <p:nvSpPr>
            <p:cNvPr id="2161" name="Google Shape;2161;p79"/>
            <p:cNvSpPr txBox="1"/>
            <p:nvPr/>
          </p:nvSpPr>
          <p:spPr>
            <a:xfrm>
              <a:off x="7010400" y="57150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X5=1</a:t>
              </a:r>
              <a:endParaRPr/>
            </a:p>
          </p:txBody>
        </p:sp>
        <p:sp>
          <p:nvSpPr>
            <p:cNvPr id="2162" name="Google Shape;2162;p79"/>
            <p:cNvSpPr txBox="1"/>
            <p:nvPr/>
          </p:nvSpPr>
          <p:spPr>
            <a:xfrm>
              <a:off x="7391400" y="57150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X5=1</a:t>
              </a:r>
              <a:endParaRPr/>
            </a:p>
          </p:txBody>
        </p:sp>
        <p:sp>
          <p:nvSpPr>
            <p:cNvPr id="2163" name="Google Shape;2163;p79"/>
            <p:cNvSpPr txBox="1"/>
            <p:nvPr/>
          </p:nvSpPr>
          <p:spPr>
            <a:xfrm>
              <a:off x="7696200" y="57150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X5=1</a:t>
              </a:r>
              <a:endParaRPr/>
            </a:p>
          </p:txBody>
        </p:sp>
        <p:sp>
          <p:nvSpPr>
            <p:cNvPr id="2164" name="Google Shape;2164;p79"/>
            <p:cNvSpPr txBox="1"/>
            <p:nvPr/>
          </p:nvSpPr>
          <p:spPr>
            <a:xfrm>
              <a:off x="8001000" y="57150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X5=1</a:t>
              </a:r>
              <a:endParaRPr/>
            </a:p>
          </p:txBody>
        </p:sp>
        <p:sp>
          <p:nvSpPr>
            <p:cNvPr id="2165" name="Google Shape;2165;p79"/>
            <p:cNvSpPr txBox="1"/>
            <p:nvPr/>
          </p:nvSpPr>
          <p:spPr>
            <a:xfrm>
              <a:off x="8382000" y="5775325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X5=1</a:t>
              </a:r>
              <a:endParaRPr/>
            </a:p>
          </p:txBody>
        </p:sp>
        <p:sp>
          <p:nvSpPr>
            <p:cNvPr id="2166" name="Google Shape;2166;p79"/>
            <p:cNvSpPr txBox="1"/>
            <p:nvPr/>
          </p:nvSpPr>
          <p:spPr>
            <a:xfrm>
              <a:off x="4114800" y="55626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X5=0</a:t>
              </a:r>
              <a:endParaRPr/>
            </a:p>
          </p:txBody>
        </p:sp>
        <p:sp>
          <p:nvSpPr>
            <p:cNvPr id="2167" name="Google Shape;2167;p79"/>
            <p:cNvSpPr txBox="1"/>
            <p:nvPr/>
          </p:nvSpPr>
          <p:spPr>
            <a:xfrm>
              <a:off x="4419600" y="55626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X5=0</a:t>
              </a:r>
              <a:endParaRPr/>
            </a:p>
          </p:txBody>
        </p:sp>
        <p:sp>
          <p:nvSpPr>
            <p:cNvPr id="2168" name="Google Shape;2168;p79"/>
            <p:cNvSpPr txBox="1"/>
            <p:nvPr/>
          </p:nvSpPr>
          <p:spPr>
            <a:xfrm>
              <a:off x="4800600" y="55626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X5=0</a:t>
              </a:r>
              <a:endParaRPr/>
            </a:p>
          </p:txBody>
        </p:sp>
        <p:sp>
          <p:nvSpPr>
            <p:cNvPr id="2169" name="Google Shape;2169;p79"/>
            <p:cNvSpPr txBox="1"/>
            <p:nvPr/>
          </p:nvSpPr>
          <p:spPr>
            <a:xfrm>
              <a:off x="5105400" y="5546725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X5=0</a:t>
              </a:r>
              <a:endParaRPr/>
            </a:p>
          </p:txBody>
        </p:sp>
        <p:sp>
          <p:nvSpPr>
            <p:cNvPr id="2170" name="Google Shape;2170;p79"/>
            <p:cNvSpPr txBox="1"/>
            <p:nvPr/>
          </p:nvSpPr>
          <p:spPr>
            <a:xfrm>
              <a:off x="5410200" y="55626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X5=0</a:t>
              </a:r>
              <a:endParaRPr/>
            </a:p>
          </p:txBody>
        </p:sp>
        <p:sp>
          <p:nvSpPr>
            <p:cNvPr id="2171" name="Google Shape;2171;p79"/>
            <p:cNvSpPr txBox="1"/>
            <p:nvPr/>
          </p:nvSpPr>
          <p:spPr>
            <a:xfrm>
              <a:off x="5791200" y="55626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X5=0</a:t>
              </a:r>
              <a:endParaRPr/>
            </a:p>
          </p:txBody>
        </p:sp>
        <p:sp>
          <p:nvSpPr>
            <p:cNvPr id="2172" name="Google Shape;2172;p79"/>
            <p:cNvSpPr txBox="1"/>
            <p:nvPr/>
          </p:nvSpPr>
          <p:spPr>
            <a:xfrm>
              <a:off x="6096000" y="55626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X5=0</a:t>
              </a:r>
              <a:endParaRPr/>
            </a:p>
          </p:txBody>
        </p:sp>
        <p:sp>
          <p:nvSpPr>
            <p:cNvPr id="2173" name="Google Shape;2173;p79"/>
            <p:cNvSpPr txBox="1"/>
            <p:nvPr/>
          </p:nvSpPr>
          <p:spPr>
            <a:xfrm>
              <a:off x="6477000" y="55626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X5=0</a:t>
              </a:r>
              <a:endParaRPr/>
            </a:p>
          </p:txBody>
        </p:sp>
        <p:sp>
          <p:nvSpPr>
            <p:cNvPr id="2174" name="Google Shape;2174;p79"/>
            <p:cNvSpPr txBox="1"/>
            <p:nvPr/>
          </p:nvSpPr>
          <p:spPr>
            <a:xfrm>
              <a:off x="6934200" y="55626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X5=0</a:t>
              </a:r>
              <a:endParaRPr/>
            </a:p>
          </p:txBody>
        </p:sp>
        <p:sp>
          <p:nvSpPr>
            <p:cNvPr id="2175" name="Google Shape;2175;p79"/>
            <p:cNvSpPr txBox="1"/>
            <p:nvPr/>
          </p:nvSpPr>
          <p:spPr>
            <a:xfrm>
              <a:off x="7239000" y="5546725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X5=0</a:t>
              </a:r>
              <a:endParaRPr/>
            </a:p>
          </p:txBody>
        </p:sp>
        <p:sp>
          <p:nvSpPr>
            <p:cNvPr id="2176" name="Google Shape;2176;p79"/>
            <p:cNvSpPr txBox="1"/>
            <p:nvPr/>
          </p:nvSpPr>
          <p:spPr>
            <a:xfrm>
              <a:off x="7620000" y="55626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X5=0</a:t>
              </a:r>
              <a:endParaRPr/>
            </a:p>
          </p:txBody>
        </p:sp>
        <p:sp>
          <p:nvSpPr>
            <p:cNvPr id="2177" name="Google Shape;2177;p79"/>
            <p:cNvSpPr txBox="1"/>
            <p:nvPr/>
          </p:nvSpPr>
          <p:spPr>
            <a:xfrm>
              <a:off x="7924800" y="55626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X5=0</a:t>
              </a:r>
              <a:endParaRPr/>
            </a:p>
          </p:txBody>
        </p:sp>
        <p:sp>
          <p:nvSpPr>
            <p:cNvPr id="2178" name="Google Shape;2178;p79"/>
            <p:cNvSpPr txBox="1"/>
            <p:nvPr/>
          </p:nvSpPr>
          <p:spPr>
            <a:xfrm>
              <a:off x="8229600" y="5562600"/>
              <a:ext cx="5334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X5=0</a:t>
              </a:r>
              <a:endParaRPr/>
            </a:p>
          </p:txBody>
        </p:sp>
      </p:grpSp>
      <p:sp>
        <p:nvSpPr>
          <p:cNvPr id="2179" name="Google Shape;2179;p79"/>
          <p:cNvSpPr txBox="1"/>
          <p:nvPr/>
        </p:nvSpPr>
        <p:spPr>
          <a:xfrm>
            <a:off x="8534400" y="55626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X5=0</a:t>
            </a:r>
            <a:endParaRPr/>
          </a:p>
        </p:txBody>
      </p:sp>
      <p:sp>
        <p:nvSpPr>
          <p:cNvPr id="2180" name="Google Shape;2180;p79"/>
          <p:cNvSpPr txBox="1"/>
          <p:nvPr/>
        </p:nvSpPr>
        <p:spPr>
          <a:xfrm>
            <a:off x="304800" y="1981200"/>
            <a:ext cx="4572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{w1,w2,………..w6} = {5,10,12,13,15,18} &amp; m=	30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80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2187" name="Google Shape;2187;p80"/>
          <p:cNvSpPr txBox="1">
            <a:spLocks noGrp="1"/>
          </p:cNvSpPr>
          <p:nvPr>
            <p:ph type="body" idx="1"/>
          </p:nvPr>
        </p:nvSpPr>
        <p:spPr>
          <a:xfrm>
            <a:off x="6096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node can lead to an answer state if </a:t>
            </a:r>
            <a:endParaRPr/>
          </a:p>
          <a:p>
            <a:pPr marL="342900" marR="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Bk is true iff </a:t>
            </a:r>
            <a:endParaRPr/>
          </a:p>
          <a:p>
            <a:pPr marL="342900" marR="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 of the sums                           and  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each time when it is required, can  be avoided by maintaining two sums s for current aggregate and r for remaining aggregate. 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6" name="Google Shape;2186;p80"/>
          <p:cNvSpPr txBox="1">
            <a:spLocks noGrp="1"/>
          </p:cNvSpPr>
          <p:nvPr>
            <p:ph type="title" idx="4294967295"/>
          </p:nvPr>
        </p:nvSpPr>
        <p:spPr>
          <a:xfrm>
            <a:off x="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Bounding Function</a:t>
            </a:r>
            <a:endParaRPr/>
          </a:p>
        </p:txBody>
      </p:sp>
      <p:pic>
        <p:nvPicPr>
          <p:cNvPr id="2188" name="Google Shape;2188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3200" y="2286000"/>
            <a:ext cx="6348412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9" name="Google Shape;2189;p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1800" y="3276600"/>
            <a:ext cx="3200400" cy="674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0" name="Google Shape;2190;p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39000" y="3886200"/>
            <a:ext cx="12319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1" name="Google Shape;2191;p8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19600" y="4038600"/>
            <a:ext cx="1752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81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2198" name="Google Shape;2198;p81"/>
          <p:cNvSpPr txBox="1">
            <a:spLocks noGrp="1"/>
          </p:cNvSpPr>
          <p:nvPr>
            <p:ph type="body" idx="1"/>
          </p:nvPr>
        </p:nvSpPr>
        <p:spPr>
          <a:xfrm>
            <a:off x="685800" y="1905000"/>
            <a:ext cx="8001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sumofsub(s,k,r)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{//</a:t>
            </a:r>
            <a:r>
              <a:rPr lang="en-US" sz="2800" b="0" i="0" u="none" strike="noStrike" cap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left child with xk=1 fixed tuple formulation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x[k]:=1;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(s+w[k]=m) then write (x[1:k]);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(s+w[k]+w[k+1]&lt;=m)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sumofsub(s+w[k],k+1,r-w[k]);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((s+r-w[k]&gt;=m) and (s+w[k+1]&lt;=m)) then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{x[k]:=0;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sumofsub(s,k+1,r-w[k]);}}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197" name="Google Shape;2197;p81"/>
          <p:cNvSpPr txBox="1">
            <a:spLocks noGrp="1"/>
          </p:cNvSpPr>
          <p:nvPr>
            <p:ph type="title" idx="4294967295"/>
          </p:nvPr>
        </p:nvSpPr>
        <p:spPr>
          <a:xfrm>
            <a:off x="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85"/>
          <p:cNvSpPr txBox="1"/>
          <p:nvPr/>
        </p:nvSpPr>
        <p:spPr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583"/>
              </a:buClr>
              <a:buFont typeface="Times New Roman"/>
              <a:buNone/>
            </a:pPr>
            <a:r>
              <a:rPr lang="en-US" sz="1200" b="1" i="0" u="none" strike="noStrike" cap="none">
                <a:solidFill>
                  <a:srgbClr val="2D35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2:15 AM</a:t>
            </a:r>
            <a:r>
              <a:rPr lang="en-US" sz="1200" b="0" i="0" u="none" strike="noStrike" cap="none">
                <a:solidFill>
                  <a:srgbClr val="A90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</a:t>
            </a:r>
            <a:r>
              <a:rPr lang="en-US" sz="1400" b="1" i="0" u="none" strike="noStrike" cap="none">
                <a:solidFill>
                  <a:srgbClr val="335D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 and Design</a:t>
            </a:r>
            <a:endParaRPr/>
          </a:p>
        </p:txBody>
      </p:sp>
      <p:sp>
        <p:nvSpPr>
          <p:cNvPr id="2265" name="Google Shape;2265;p8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191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non-leaf node in a tree is a </a:t>
            </a:r>
            <a:r>
              <a:rPr lang="en-US" sz="2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one or more other nodes (its </a:t>
            </a:r>
            <a:r>
              <a:rPr lang="en-US" sz="2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children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node in the tree, other than the root, has exactly one </a:t>
            </a:r>
            <a:r>
              <a:rPr lang="en-US" sz="2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</a:t>
            </a:r>
            <a:endParaRPr/>
          </a:p>
        </p:txBody>
      </p:sp>
      <p:sp>
        <p:nvSpPr>
          <p:cNvPr id="2264" name="Google Shape;2264;p85"/>
          <p:cNvSpPr txBox="1">
            <a:spLocks noGrp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Terminology II</a:t>
            </a:r>
            <a:endParaRPr/>
          </a:p>
        </p:txBody>
      </p:sp>
      <p:grpSp>
        <p:nvGrpSpPr>
          <p:cNvPr id="2266" name="Google Shape;2266;p85"/>
          <p:cNvGrpSpPr/>
          <p:nvPr/>
        </p:nvGrpSpPr>
        <p:grpSpPr>
          <a:xfrm>
            <a:off x="1066800" y="4038600"/>
            <a:ext cx="2667000" cy="1828800"/>
            <a:chOff x="1752600" y="3886200"/>
            <a:chExt cx="2667000" cy="1828800"/>
          </a:xfrm>
        </p:grpSpPr>
        <p:sp>
          <p:nvSpPr>
            <p:cNvPr id="2267" name="Google Shape;2267;p85"/>
            <p:cNvSpPr/>
            <p:nvPr/>
          </p:nvSpPr>
          <p:spPr>
            <a:xfrm>
              <a:off x="2133600" y="4419600"/>
              <a:ext cx="304800" cy="304800"/>
            </a:xfrm>
            <a:prstGeom prst="ellipse">
              <a:avLst/>
            </a:prstGeom>
            <a:solidFill>
              <a:srgbClr val="FFFF99"/>
            </a:solidFill>
            <a:ln w="158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68" name="Google Shape;2268;p85"/>
            <p:cNvSpPr/>
            <p:nvPr/>
          </p:nvSpPr>
          <p:spPr>
            <a:xfrm>
              <a:off x="3505200" y="3886200"/>
              <a:ext cx="304800" cy="304800"/>
            </a:xfrm>
            <a:prstGeom prst="ellipse">
              <a:avLst/>
            </a:prstGeom>
            <a:solidFill>
              <a:srgbClr val="FFFF99"/>
            </a:solidFill>
            <a:ln w="158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69" name="Google Shape;2269;p85"/>
            <p:cNvSpPr/>
            <p:nvPr/>
          </p:nvSpPr>
          <p:spPr>
            <a:xfrm>
              <a:off x="3505200" y="4419600"/>
              <a:ext cx="304800" cy="304800"/>
            </a:xfrm>
            <a:prstGeom prst="ellipse">
              <a:avLst/>
            </a:prstGeom>
            <a:solidFill>
              <a:srgbClr val="FFFF99"/>
            </a:solidFill>
            <a:ln w="158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70" name="Google Shape;2270;p85"/>
            <p:cNvSpPr/>
            <p:nvPr/>
          </p:nvSpPr>
          <p:spPr>
            <a:xfrm>
              <a:off x="3505200" y="4953000"/>
              <a:ext cx="304800" cy="304800"/>
            </a:xfrm>
            <a:prstGeom prst="ellipse">
              <a:avLst/>
            </a:prstGeom>
            <a:solidFill>
              <a:srgbClr val="FFFF99"/>
            </a:solidFill>
            <a:ln w="158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71" name="Google Shape;2271;p85"/>
            <p:cNvCxnSpPr/>
            <p:nvPr/>
          </p:nvCxnSpPr>
          <p:spPr>
            <a:xfrm>
              <a:off x="2438400" y="4572000"/>
              <a:ext cx="1066800" cy="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triangle" w="lg" len="lg"/>
            </a:ln>
          </p:spPr>
        </p:cxnSp>
        <p:cxnSp>
          <p:nvCxnSpPr>
            <p:cNvPr id="2272" name="Google Shape;2272;p85"/>
            <p:cNvCxnSpPr/>
            <p:nvPr/>
          </p:nvCxnSpPr>
          <p:spPr>
            <a:xfrm rot="10800000" flipH="1">
              <a:off x="2362200" y="4114800"/>
              <a:ext cx="1143000" cy="3810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triangle" w="lg" len="lg"/>
            </a:ln>
          </p:spPr>
        </p:cxnSp>
        <p:cxnSp>
          <p:nvCxnSpPr>
            <p:cNvPr id="2273" name="Google Shape;2273;p85"/>
            <p:cNvCxnSpPr/>
            <p:nvPr/>
          </p:nvCxnSpPr>
          <p:spPr>
            <a:xfrm>
              <a:off x="2362200" y="4648200"/>
              <a:ext cx="1143000" cy="3810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triangle" w="lg" len="lg"/>
            </a:ln>
          </p:spPr>
        </p:cxnSp>
        <p:sp>
          <p:nvSpPr>
            <p:cNvPr id="2274" name="Google Shape;2274;p85"/>
            <p:cNvSpPr txBox="1"/>
            <p:nvPr/>
          </p:nvSpPr>
          <p:spPr>
            <a:xfrm>
              <a:off x="1752600" y="4648200"/>
              <a:ext cx="1143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parent</a:t>
              </a:r>
              <a:endParaRPr/>
            </a:p>
          </p:txBody>
        </p:sp>
        <p:sp>
          <p:nvSpPr>
            <p:cNvPr id="2275" name="Google Shape;2275;p85"/>
            <p:cNvSpPr txBox="1"/>
            <p:nvPr/>
          </p:nvSpPr>
          <p:spPr>
            <a:xfrm>
              <a:off x="3124200" y="5257800"/>
              <a:ext cx="129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children</a:t>
              </a:r>
              <a:endParaRPr/>
            </a:p>
          </p:txBody>
        </p:sp>
      </p:grpSp>
      <p:grpSp>
        <p:nvGrpSpPr>
          <p:cNvPr id="2276" name="Google Shape;2276;p85"/>
          <p:cNvGrpSpPr/>
          <p:nvPr/>
        </p:nvGrpSpPr>
        <p:grpSpPr>
          <a:xfrm>
            <a:off x="6513512" y="3429000"/>
            <a:ext cx="1411288" cy="2514600"/>
            <a:chOff x="6208712" y="3048000"/>
            <a:chExt cx="1411288" cy="2514600"/>
          </a:xfrm>
        </p:grpSpPr>
        <p:sp>
          <p:nvSpPr>
            <p:cNvPr id="2277" name="Google Shape;2277;p85"/>
            <p:cNvSpPr/>
            <p:nvPr/>
          </p:nvSpPr>
          <p:spPr>
            <a:xfrm rot="5400000">
              <a:off x="6742112" y="3465512"/>
              <a:ext cx="304800" cy="304800"/>
            </a:xfrm>
            <a:prstGeom prst="ellipse">
              <a:avLst/>
            </a:prstGeom>
            <a:solidFill>
              <a:srgbClr val="FFFF99"/>
            </a:solidFill>
            <a:ln w="158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78" name="Google Shape;2278;p85"/>
            <p:cNvSpPr/>
            <p:nvPr/>
          </p:nvSpPr>
          <p:spPr>
            <a:xfrm rot="5400000">
              <a:off x="7275512" y="4837112"/>
              <a:ext cx="304800" cy="304800"/>
            </a:xfrm>
            <a:prstGeom prst="ellipse">
              <a:avLst/>
            </a:prstGeom>
            <a:solidFill>
              <a:srgbClr val="FFFF99"/>
            </a:solidFill>
            <a:ln w="158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79" name="Google Shape;2279;p85"/>
            <p:cNvSpPr/>
            <p:nvPr/>
          </p:nvSpPr>
          <p:spPr>
            <a:xfrm rot="5400000">
              <a:off x="6742112" y="4837112"/>
              <a:ext cx="304800" cy="304800"/>
            </a:xfrm>
            <a:prstGeom prst="ellipse">
              <a:avLst/>
            </a:prstGeom>
            <a:solidFill>
              <a:srgbClr val="FFFF99"/>
            </a:solidFill>
            <a:ln w="158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80" name="Google Shape;2280;p85"/>
            <p:cNvSpPr/>
            <p:nvPr/>
          </p:nvSpPr>
          <p:spPr>
            <a:xfrm rot="5400000">
              <a:off x="6208712" y="4837112"/>
              <a:ext cx="304800" cy="304800"/>
            </a:xfrm>
            <a:prstGeom prst="ellipse">
              <a:avLst/>
            </a:prstGeom>
            <a:solidFill>
              <a:srgbClr val="FFFF99"/>
            </a:solidFill>
            <a:ln w="158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81" name="Google Shape;2281;p85"/>
            <p:cNvCxnSpPr/>
            <p:nvPr/>
          </p:nvCxnSpPr>
          <p:spPr>
            <a:xfrm rot="5400000">
              <a:off x="6361112" y="4303712"/>
              <a:ext cx="1066800" cy="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triangle" w="lg" len="lg"/>
            </a:ln>
          </p:spPr>
        </p:cxnSp>
        <p:cxnSp>
          <p:nvCxnSpPr>
            <p:cNvPr id="2282" name="Google Shape;2282;p85"/>
            <p:cNvCxnSpPr/>
            <p:nvPr/>
          </p:nvCxnSpPr>
          <p:spPr>
            <a:xfrm rot="-5400000" flipH="1">
              <a:off x="6589712" y="4075112"/>
              <a:ext cx="1143000" cy="3810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triangle" w="lg" len="lg"/>
            </a:ln>
          </p:spPr>
        </p:cxnSp>
        <p:cxnSp>
          <p:nvCxnSpPr>
            <p:cNvPr id="2283" name="Google Shape;2283;p85"/>
            <p:cNvCxnSpPr/>
            <p:nvPr/>
          </p:nvCxnSpPr>
          <p:spPr>
            <a:xfrm rot="5400000">
              <a:off x="6056312" y="4075112"/>
              <a:ext cx="1143000" cy="3810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triangle" w="lg" len="lg"/>
            </a:ln>
          </p:spPr>
        </p:cxnSp>
        <p:sp>
          <p:nvSpPr>
            <p:cNvPr id="2284" name="Google Shape;2284;p85"/>
            <p:cNvSpPr txBox="1"/>
            <p:nvPr/>
          </p:nvSpPr>
          <p:spPr>
            <a:xfrm>
              <a:off x="6400800" y="3048000"/>
              <a:ext cx="1143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parent</a:t>
              </a:r>
              <a:endParaRPr/>
            </a:p>
          </p:txBody>
        </p:sp>
        <p:sp>
          <p:nvSpPr>
            <p:cNvPr id="2285" name="Google Shape;2285;p85"/>
            <p:cNvSpPr txBox="1"/>
            <p:nvPr/>
          </p:nvSpPr>
          <p:spPr>
            <a:xfrm>
              <a:off x="6324600" y="5105400"/>
              <a:ext cx="129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children</a:t>
              </a:r>
              <a:endParaRPr/>
            </a:p>
          </p:txBody>
        </p:sp>
      </p:grpSp>
      <p:sp>
        <p:nvSpPr>
          <p:cNvPr id="2286" name="Google Shape;2286;p85"/>
          <p:cNvSpPr txBox="1"/>
          <p:nvPr/>
        </p:nvSpPr>
        <p:spPr>
          <a:xfrm>
            <a:off x="3733800" y="3810000"/>
            <a:ext cx="2590800" cy="155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Usually, however, we draw our trees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downward,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the root at the top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86"/>
          <p:cNvSpPr txBox="1">
            <a:spLocks noGrp="1"/>
          </p:cNvSpPr>
          <p:nvPr>
            <p:ph type="ctr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br>
              <a:rPr lang="en-US" sz="4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E-node</a:t>
            </a:r>
            <a:br>
              <a:rPr lang="en-US" sz="4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292" name="Google Shape;2292;p86"/>
          <p:cNvSpPr/>
          <p:nvPr/>
        </p:nvSpPr>
        <p:spPr>
          <a:xfrm>
            <a:off x="4572000" y="1676400"/>
            <a:ext cx="533400" cy="685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93" name="Google Shape;2293;p86"/>
          <p:cNvCxnSpPr/>
          <p:nvPr/>
        </p:nvCxnSpPr>
        <p:spPr>
          <a:xfrm flipH="1">
            <a:off x="4114800" y="2362200"/>
            <a:ext cx="685800" cy="838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294" name="Google Shape;2294;p86"/>
          <p:cNvSpPr/>
          <p:nvPr/>
        </p:nvSpPr>
        <p:spPr>
          <a:xfrm>
            <a:off x="3657600" y="3086100"/>
            <a:ext cx="533400" cy="685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5" name="Google Shape;2295;p86"/>
          <p:cNvSpPr txBox="1"/>
          <p:nvPr/>
        </p:nvSpPr>
        <p:spPr>
          <a:xfrm>
            <a:off x="4648200" y="18288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296" name="Google Shape;2296;p86"/>
          <p:cNvSpPr txBox="1"/>
          <p:nvPr/>
        </p:nvSpPr>
        <p:spPr>
          <a:xfrm>
            <a:off x="3733800" y="32004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297" name="Google Shape;2297;p86"/>
          <p:cNvSpPr txBox="1"/>
          <p:nvPr/>
        </p:nvSpPr>
        <p:spPr>
          <a:xfrm>
            <a:off x="3276600" y="22860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</a:t>
            </a:r>
            <a:endParaRPr/>
          </a:p>
        </p:txBody>
      </p:sp>
      <p:grpSp>
        <p:nvGrpSpPr>
          <p:cNvPr id="2298" name="Google Shape;2298;p86"/>
          <p:cNvGrpSpPr/>
          <p:nvPr/>
        </p:nvGrpSpPr>
        <p:grpSpPr>
          <a:xfrm>
            <a:off x="2286000" y="3581400"/>
            <a:ext cx="1524000" cy="1371600"/>
            <a:chOff x="2286000" y="3581400"/>
            <a:chExt cx="1524000" cy="1371600"/>
          </a:xfrm>
        </p:grpSpPr>
        <p:sp>
          <p:nvSpPr>
            <p:cNvPr id="2299" name="Google Shape;2299;p86"/>
            <p:cNvSpPr/>
            <p:nvPr/>
          </p:nvSpPr>
          <p:spPr>
            <a:xfrm>
              <a:off x="2286000" y="4267200"/>
              <a:ext cx="533400" cy="685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00" name="Google Shape;2300;p86"/>
            <p:cNvCxnSpPr/>
            <p:nvPr/>
          </p:nvCxnSpPr>
          <p:spPr>
            <a:xfrm flipH="1">
              <a:off x="2819400" y="3733800"/>
              <a:ext cx="9906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2301" name="Google Shape;2301;p86"/>
            <p:cNvSpPr txBox="1"/>
            <p:nvPr/>
          </p:nvSpPr>
          <p:spPr>
            <a:xfrm>
              <a:off x="2362200" y="4419600"/>
              <a:ext cx="304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302" name="Google Shape;2302;p86"/>
            <p:cNvSpPr txBox="1"/>
            <p:nvPr/>
          </p:nvSpPr>
          <p:spPr>
            <a:xfrm>
              <a:off x="2514600" y="3581400"/>
              <a:ext cx="990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en-US" sz="2400" b="0" i="0" u="none" strike="noStrike" cap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=2</a:t>
              </a:r>
              <a:endParaRPr/>
            </a:p>
          </p:txBody>
        </p:sp>
      </p:grpSp>
      <p:grpSp>
        <p:nvGrpSpPr>
          <p:cNvPr id="2303" name="Google Shape;2303;p86"/>
          <p:cNvGrpSpPr/>
          <p:nvPr/>
        </p:nvGrpSpPr>
        <p:grpSpPr>
          <a:xfrm>
            <a:off x="990600" y="4724400"/>
            <a:ext cx="1371600" cy="1524000"/>
            <a:chOff x="990600" y="4724400"/>
            <a:chExt cx="1371600" cy="1524000"/>
          </a:xfrm>
        </p:grpSpPr>
        <p:cxnSp>
          <p:nvCxnSpPr>
            <p:cNvPr id="2304" name="Google Shape;2304;p86"/>
            <p:cNvCxnSpPr/>
            <p:nvPr/>
          </p:nvCxnSpPr>
          <p:spPr>
            <a:xfrm flipH="1">
              <a:off x="1447800" y="4876800"/>
              <a:ext cx="914400" cy="838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2305" name="Google Shape;2305;p86"/>
            <p:cNvSpPr/>
            <p:nvPr/>
          </p:nvSpPr>
          <p:spPr>
            <a:xfrm>
              <a:off x="990600" y="5562600"/>
              <a:ext cx="533400" cy="685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6" name="Google Shape;2306;p86"/>
            <p:cNvSpPr txBox="1"/>
            <p:nvPr/>
          </p:nvSpPr>
          <p:spPr>
            <a:xfrm>
              <a:off x="1066800" y="5715000"/>
              <a:ext cx="304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2307" name="Google Shape;2307;p86"/>
            <p:cNvSpPr txBox="1"/>
            <p:nvPr/>
          </p:nvSpPr>
          <p:spPr>
            <a:xfrm>
              <a:off x="1066800" y="4724400"/>
              <a:ext cx="990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en-US" sz="2400" b="0" i="0" u="none" strike="noStrike" cap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=3</a:t>
              </a:r>
              <a:endParaRPr/>
            </a:p>
          </p:txBody>
        </p:sp>
      </p:grpSp>
      <p:grpSp>
        <p:nvGrpSpPr>
          <p:cNvPr id="2308" name="Google Shape;2308;p86"/>
          <p:cNvGrpSpPr/>
          <p:nvPr/>
        </p:nvGrpSpPr>
        <p:grpSpPr>
          <a:xfrm>
            <a:off x="2667000" y="4724400"/>
            <a:ext cx="1524000" cy="1447800"/>
            <a:chOff x="2667000" y="4724400"/>
            <a:chExt cx="1524000" cy="1447800"/>
          </a:xfrm>
        </p:grpSpPr>
        <p:cxnSp>
          <p:nvCxnSpPr>
            <p:cNvPr id="2309" name="Google Shape;2309;p86"/>
            <p:cNvCxnSpPr/>
            <p:nvPr/>
          </p:nvCxnSpPr>
          <p:spPr>
            <a:xfrm>
              <a:off x="2667000" y="4876800"/>
              <a:ext cx="8382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2310" name="Google Shape;2310;p86"/>
            <p:cNvSpPr/>
            <p:nvPr/>
          </p:nvSpPr>
          <p:spPr>
            <a:xfrm>
              <a:off x="3429000" y="5486400"/>
              <a:ext cx="533400" cy="685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1" name="Google Shape;2311;p86"/>
            <p:cNvSpPr txBox="1"/>
            <p:nvPr/>
          </p:nvSpPr>
          <p:spPr>
            <a:xfrm>
              <a:off x="3505200" y="563880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2312" name="Google Shape;2312;p86"/>
            <p:cNvSpPr txBox="1"/>
            <p:nvPr/>
          </p:nvSpPr>
          <p:spPr>
            <a:xfrm>
              <a:off x="3200400" y="4724400"/>
              <a:ext cx="990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en-US" sz="2400" b="0" i="0" u="none" strike="noStrike" cap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=1</a:t>
              </a:r>
              <a:endParaRPr/>
            </a:p>
          </p:txBody>
        </p:sp>
      </p:grpSp>
      <p:grpSp>
        <p:nvGrpSpPr>
          <p:cNvPr id="2313" name="Google Shape;2313;p86"/>
          <p:cNvGrpSpPr/>
          <p:nvPr/>
        </p:nvGrpSpPr>
        <p:grpSpPr>
          <a:xfrm>
            <a:off x="4114800" y="3429000"/>
            <a:ext cx="1447800" cy="1676400"/>
            <a:chOff x="4114800" y="3429000"/>
            <a:chExt cx="1447800" cy="1676400"/>
          </a:xfrm>
        </p:grpSpPr>
        <p:cxnSp>
          <p:nvCxnSpPr>
            <p:cNvPr id="2314" name="Google Shape;2314;p86"/>
            <p:cNvCxnSpPr/>
            <p:nvPr/>
          </p:nvCxnSpPr>
          <p:spPr>
            <a:xfrm>
              <a:off x="4114800" y="3733800"/>
              <a:ext cx="8382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2315" name="Google Shape;2315;p86"/>
            <p:cNvSpPr/>
            <p:nvPr/>
          </p:nvSpPr>
          <p:spPr>
            <a:xfrm>
              <a:off x="4876800" y="4419600"/>
              <a:ext cx="533400" cy="685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6" name="Google Shape;2316;p86"/>
            <p:cNvSpPr txBox="1"/>
            <p:nvPr/>
          </p:nvSpPr>
          <p:spPr>
            <a:xfrm>
              <a:off x="5029200" y="4572000"/>
              <a:ext cx="304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2317" name="Google Shape;2317;p86"/>
            <p:cNvSpPr txBox="1"/>
            <p:nvPr/>
          </p:nvSpPr>
          <p:spPr>
            <a:xfrm>
              <a:off x="4572000" y="3429000"/>
              <a:ext cx="990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en-US" sz="2400" b="0" i="0" u="none" strike="noStrike" cap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=1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533400" y="18288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a maze, find a path from start to finish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each intersection, you have to decide between three or fewer choices: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straight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left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right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Sufficient information not available on the best choice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choice leads to another set of choices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or more sequences of choices may (or may not) lead to a solution</a:t>
            </a:r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title" idx="4294967295"/>
          </p:nvPr>
        </p:nvSpPr>
        <p:spPr>
          <a:xfrm>
            <a:off x="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Solving A Maze</a:t>
            </a:r>
            <a:endParaRPr/>
          </a:p>
        </p:txBody>
      </p:sp>
      <p:pic>
        <p:nvPicPr>
          <p:cNvPr id="184" name="Google Shape;184;p29" descr="maz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0" y="2819400"/>
            <a:ext cx="2514600" cy="18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wish to color a map with</a:t>
            </a:r>
            <a:b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more than four colors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red, yellow, green, blue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Adjacent countries must be in</a:t>
            </a:r>
            <a:b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colors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don’t have enough information to choose colors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choice leads to another set of choices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or more sequences of choices may (or may not) lead to a solution</a:t>
            </a: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title" idx="4294967295"/>
          </p:nvPr>
        </p:nvSpPr>
        <p:spPr>
          <a:xfrm>
            <a:off x="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Coloring A Map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0" y="2133600"/>
            <a:ext cx="3048000" cy="179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Backtracking- Demonstration</a:t>
            </a:r>
            <a:endParaRPr/>
          </a:p>
        </p:txBody>
      </p:sp>
      <p:sp>
        <p:nvSpPr>
          <p:cNvPr id="258" name="Google Shape;258;p32"/>
          <p:cNvSpPr txBox="1"/>
          <p:nvPr/>
        </p:nvSpPr>
        <p:spPr>
          <a:xfrm>
            <a:off x="762000" y="373380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/>
          </a:p>
        </p:txBody>
      </p:sp>
      <p:cxnSp>
        <p:nvCxnSpPr>
          <p:cNvPr id="259" name="Google Shape;259;p32"/>
          <p:cNvCxnSpPr/>
          <p:nvPr/>
        </p:nvCxnSpPr>
        <p:spPr>
          <a:xfrm>
            <a:off x="1443037" y="3962400"/>
            <a:ext cx="758825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sp>
        <p:nvSpPr>
          <p:cNvPr id="260" name="Google Shape;260;p32"/>
          <p:cNvSpPr txBox="1"/>
          <p:nvPr/>
        </p:nvSpPr>
        <p:spPr>
          <a:xfrm>
            <a:off x="2209800" y="3733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  <p:cxnSp>
        <p:nvCxnSpPr>
          <p:cNvPr id="261" name="Google Shape;261;p32"/>
          <p:cNvCxnSpPr/>
          <p:nvPr/>
        </p:nvCxnSpPr>
        <p:spPr>
          <a:xfrm rot="10800000" flipH="1">
            <a:off x="2438400" y="2514600"/>
            <a:ext cx="914400" cy="1219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cxnSp>
        <p:nvCxnSpPr>
          <p:cNvPr id="262" name="Google Shape;262;p32"/>
          <p:cNvCxnSpPr/>
          <p:nvPr/>
        </p:nvCxnSpPr>
        <p:spPr>
          <a:xfrm>
            <a:off x="2514600" y="3962400"/>
            <a:ext cx="7620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sp>
        <p:nvSpPr>
          <p:cNvPr id="263" name="Google Shape;263;p32"/>
          <p:cNvSpPr txBox="1"/>
          <p:nvPr/>
        </p:nvSpPr>
        <p:spPr>
          <a:xfrm>
            <a:off x="3352800" y="22860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  <p:cxnSp>
        <p:nvCxnSpPr>
          <p:cNvPr id="264" name="Google Shape;264;p32"/>
          <p:cNvCxnSpPr/>
          <p:nvPr/>
        </p:nvCxnSpPr>
        <p:spPr>
          <a:xfrm rot="10800000" flipH="1">
            <a:off x="3657600" y="2057400"/>
            <a:ext cx="838200" cy="3048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cxnSp>
        <p:nvCxnSpPr>
          <p:cNvPr id="265" name="Google Shape;265;p32"/>
          <p:cNvCxnSpPr/>
          <p:nvPr/>
        </p:nvCxnSpPr>
        <p:spPr>
          <a:xfrm>
            <a:off x="3657600" y="2590800"/>
            <a:ext cx="685800" cy="228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sp>
        <p:nvSpPr>
          <p:cNvPr id="266" name="Google Shape;266;p32"/>
          <p:cNvSpPr txBox="1"/>
          <p:nvPr/>
        </p:nvSpPr>
        <p:spPr>
          <a:xfrm>
            <a:off x="4343400" y="26670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 end</a:t>
            </a:r>
            <a:endParaRPr/>
          </a:p>
        </p:txBody>
      </p:sp>
      <p:sp>
        <p:nvSpPr>
          <p:cNvPr id="267" name="Google Shape;267;p32"/>
          <p:cNvSpPr txBox="1"/>
          <p:nvPr/>
        </p:nvSpPr>
        <p:spPr>
          <a:xfrm>
            <a:off x="4495800" y="1828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 end</a:t>
            </a:r>
            <a:endParaRPr/>
          </a:p>
        </p:txBody>
      </p:sp>
      <p:cxnSp>
        <p:nvCxnSpPr>
          <p:cNvPr id="268" name="Google Shape;268;p32"/>
          <p:cNvCxnSpPr/>
          <p:nvPr/>
        </p:nvCxnSpPr>
        <p:spPr>
          <a:xfrm flipH="1">
            <a:off x="3733800" y="2209800"/>
            <a:ext cx="838200" cy="3048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cxnSp>
        <p:nvCxnSpPr>
          <p:cNvPr id="269" name="Google Shape;269;p32"/>
          <p:cNvCxnSpPr/>
          <p:nvPr/>
        </p:nvCxnSpPr>
        <p:spPr>
          <a:xfrm rot="10800000">
            <a:off x="3581400" y="2743200"/>
            <a:ext cx="762000" cy="228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cxnSp>
        <p:nvCxnSpPr>
          <p:cNvPr id="270" name="Google Shape;270;p32"/>
          <p:cNvCxnSpPr/>
          <p:nvPr/>
        </p:nvCxnSpPr>
        <p:spPr>
          <a:xfrm flipH="1">
            <a:off x="2590800" y="2819400"/>
            <a:ext cx="762000" cy="990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sp>
        <p:nvSpPr>
          <p:cNvPr id="271" name="Google Shape;271;p32"/>
          <p:cNvSpPr txBox="1"/>
          <p:nvPr/>
        </p:nvSpPr>
        <p:spPr>
          <a:xfrm>
            <a:off x="3276600" y="3733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  <p:cxnSp>
        <p:nvCxnSpPr>
          <p:cNvPr id="272" name="Google Shape;272;p32"/>
          <p:cNvCxnSpPr/>
          <p:nvPr/>
        </p:nvCxnSpPr>
        <p:spPr>
          <a:xfrm rot="10800000" flipH="1">
            <a:off x="3657600" y="3657600"/>
            <a:ext cx="685800" cy="228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sp>
        <p:nvSpPr>
          <p:cNvPr id="273" name="Google Shape;273;p32"/>
          <p:cNvSpPr txBox="1"/>
          <p:nvPr/>
        </p:nvSpPr>
        <p:spPr>
          <a:xfrm>
            <a:off x="4343400" y="3505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  <p:cxnSp>
        <p:nvCxnSpPr>
          <p:cNvPr id="274" name="Google Shape;274;p32"/>
          <p:cNvCxnSpPr/>
          <p:nvPr/>
        </p:nvCxnSpPr>
        <p:spPr>
          <a:xfrm rot="10800000" flipH="1">
            <a:off x="4648200" y="3124200"/>
            <a:ext cx="1524000" cy="381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cxnSp>
        <p:nvCxnSpPr>
          <p:cNvPr id="275" name="Google Shape;275;p32"/>
          <p:cNvCxnSpPr/>
          <p:nvPr/>
        </p:nvCxnSpPr>
        <p:spPr>
          <a:xfrm>
            <a:off x="4724400" y="3733800"/>
            <a:ext cx="1371600" cy="3048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sp>
        <p:nvSpPr>
          <p:cNvPr id="276" name="Google Shape;276;p32"/>
          <p:cNvSpPr txBox="1"/>
          <p:nvPr/>
        </p:nvSpPr>
        <p:spPr>
          <a:xfrm>
            <a:off x="6019800" y="38862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 end</a:t>
            </a:r>
            <a:endParaRPr/>
          </a:p>
        </p:txBody>
      </p:sp>
      <p:sp>
        <p:nvSpPr>
          <p:cNvPr id="277" name="Google Shape;277;p32"/>
          <p:cNvSpPr txBox="1"/>
          <p:nvPr/>
        </p:nvSpPr>
        <p:spPr>
          <a:xfrm>
            <a:off x="6172200" y="28956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 end</a:t>
            </a:r>
            <a:endParaRPr/>
          </a:p>
        </p:txBody>
      </p:sp>
      <p:cxnSp>
        <p:nvCxnSpPr>
          <p:cNvPr id="278" name="Google Shape;278;p32"/>
          <p:cNvCxnSpPr/>
          <p:nvPr/>
        </p:nvCxnSpPr>
        <p:spPr>
          <a:xfrm flipH="1">
            <a:off x="4724400" y="3276600"/>
            <a:ext cx="1524000" cy="381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cxnSp>
        <p:nvCxnSpPr>
          <p:cNvPr id="279" name="Google Shape;279;p32"/>
          <p:cNvCxnSpPr/>
          <p:nvPr/>
        </p:nvCxnSpPr>
        <p:spPr>
          <a:xfrm rot="10800000">
            <a:off x="4648200" y="3886200"/>
            <a:ext cx="1295400" cy="3048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cxnSp>
        <p:nvCxnSpPr>
          <p:cNvPr id="280" name="Google Shape;280;p32"/>
          <p:cNvCxnSpPr/>
          <p:nvPr/>
        </p:nvCxnSpPr>
        <p:spPr>
          <a:xfrm flipH="1">
            <a:off x="3657600" y="3810000"/>
            <a:ext cx="685800" cy="228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cxnSp>
        <p:nvCxnSpPr>
          <p:cNvPr id="281" name="Google Shape;281;p32"/>
          <p:cNvCxnSpPr/>
          <p:nvPr/>
        </p:nvCxnSpPr>
        <p:spPr>
          <a:xfrm>
            <a:off x="3505200" y="4191000"/>
            <a:ext cx="762000" cy="762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sp>
        <p:nvSpPr>
          <p:cNvPr id="282" name="Google Shape;282;p32"/>
          <p:cNvSpPr txBox="1"/>
          <p:nvPr/>
        </p:nvSpPr>
        <p:spPr>
          <a:xfrm>
            <a:off x="4191000" y="48006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  <p:cxnSp>
        <p:nvCxnSpPr>
          <p:cNvPr id="283" name="Google Shape;283;p32"/>
          <p:cNvCxnSpPr/>
          <p:nvPr/>
        </p:nvCxnSpPr>
        <p:spPr>
          <a:xfrm rot="10800000" flipH="1">
            <a:off x="4495800" y="4572000"/>
            <a:ext cx="838200" cy="3048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cxnSp>
        <p:nvCxnSpPr>
          <p:cNvPr id="284" name="Google Shape;284;p32"/>
          <p:cNvCxnSpPr/>
          <p:nvPr/>
        </p:nvCxnSpPr>
        <p:spPr>
          <a:xfrm>
            <a:off x="4495800" y="5105400"/>
            <a:ext cx="762000" cy="381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  <p:sp>
        <p:nvSpPr>
          <p:cNvPr id="285" name="Google Shape;285;p32"/>
          <p:cNvSpPr txBox="1"/>
          <p:nvPr/>
        </p:nvSpPr>
        <p:spPr>
          <a:xfrm>
            <a:off x="5181600" y="53340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success!</a:t>
            </a:r>
            <a:endParaRPr/>
          </a:p>
        </p:txBody>
      </p:sp>
      <p:sp>
        <p:nvSpPr>
          <p:cNvPr id="286" name="Google Shape;286;p32"/>
          <p:cNvSpPr txBox="1"/>
          <p:nvPr/>
        </p:nvSpPr>
        <p:spPr>
          <a:xfrm>
            <a:off x="5334000" y="43434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 end</a:t>
            </a:r>
            <a:endParaRPr/>
          </a:p>
        </p:txBody>
      </p:sp>
      <p:cxnSp>
        <p:nvCxnSpPr>
          <p:cNvPr id="287" name="Google Shape;287;p32"/>
          <p:cNvCxnSpPr/>
          <p:nvPr/>
        </p:nvCxnSpPr>
        <p:spPr>
          <a:xfrm flipH="1">
            <a:off x="4572000" y="4724400"/>
            <a:ext cx="838200" cy="3048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3810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Representation</a:t>
            </a:r>
            <a:endParaRPr/>
          </a:p>
        </p:txBody>
      </p:sp>
      <p:grpSp>
        <p:nvGrpSpPr>
          <p:cNvPr id="294" name="Google Shape;294;p33"/>
          <p:cNvGrpSpPr/>
          <p:nvPr/>
        </p:nvGrpSpPr>
        <p:grpSpPr>
          <a:xfrm>
            <a:off x="5181600" y="1752600"/>
            <a:ext cx="3505200" cy="2590800"/>
            <a:chOff x="3962400" y="1905000"/>
            <a:chExt cx="4572000" cy="2971800"/>
          </a:xfrm>
        </p:grpSpPr>
        <p:sp>
          <p:nvSpPr>
            <p:cNvPr id="295" name="Google Shape;295;p33"/>
            <p:cNvSpPr/>
            <p:nvPr/>
          </p:nvSpPr>
          <p:spPr>
            <a:xfrm>
              <a:off x="3962400" y="3276600"/>
              <a:ext cx="304800" cy="304800"/>
            </a:xfrm>
            <a:prstGeom prst="ellipse">
              <a:avLst/>
            </a:prstGeom>
            <a:solidFill>
              <a:srgbClr val="00FF00"/>
            </a:solidFill>
            <a:ln w="158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7162800" y="1905000"/>
              <a:ext cx="304800" cy="304800"/>
            </a:xfrm>
            <a:prstGeom prst="ellipse">
              <a:avLst/>
            </a:prstGeom>
            <a:solidFill>
              <a:srgbClr val="FFFF99"/>
            </a:solidFill>
            <a:ln w="158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6019800" y="35052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158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4876800" y="2438400"/>
              <a:ext cx="304800" cy="304800"/>
            </a:xfrm>
            <a:prstGeom prst="ellipse">
              <a:avLst/>
            </a:prstGeom>
            <a:solidFill>
              <a:srgbClr val="FFFF99"/>
            </a:solidFill>
            <a:ln w="158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6019800" y="2438400"/>
              <a:ext cx="304800" cy="304800"/>
            </a:xfrm>
            <a:prstGeom prst="ellipse">
              <a:avLst/>
            </a:prstGeom>
            <a:solidFill>
              <a:srgbClr val="FFFF99"/>
            </a:solidFill>
            <a:ln w="158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7162800" y="27432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158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4876800" y="4038600"/>
              <a:ext cx="304800" cy="304800"/>
            </a:xfrm>
            <a:prstGeom prst="ellipse">
              <a:avLst/>
            </a:prstGeom>
            <a:solidFill>
              <a:srgbClr val="FFFF99"/>
            </a:solidFill>
            <a:ln w="158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6019800" y="4038600"/>
              <a:ext cx="304800" cy="304800"/>
            </a:xfrm>
            <a:prstGeom prst="ellipse">
              <a:avLst/>
            </a:prstGeom>
            <a:solidFill>
              <a:srgbClr val="FFFF99"/>
            </a:solidFill>
            <a:ln w="158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7162800" y="43434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158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6019800" y="45720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158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7162800" y="3581400"/>
              <a:ext cx="304800" cy="304800"/>
            </a:xfrm>
            <a:prstGeom prst="ellipse">
              <a:avLst/>
            </a:prstGeom>
            <a:solidFill>
              <a:srgbClr val="FFFF99"/>
            </a:solidFill>
            <a:ln w="158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8229600" y="19050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158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8229600" y="30480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158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8229600" y="35814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158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8229600" y="41148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158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10" name="Google Shape;310;p33"/>
            <p:cNvCxnSpPr/>
            <p:nvPr/>
          </p:nvCxnSpPr>
          <p:spPr>
            <a:xfrm>
              <a:off x="4191000" y="3505200"/>
              <a:ext cx="762000" cy="6096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triangle" w="lg" len="lg"/>
            </a:ln>
          </p:spPr>
        </p:cxnSp>
        <p:cxnSp>
          <p:nvCxnSpPr>
            <p:cNvPr id="311" name="Google Shape;311;p33"/>
            <p:cNvCxnSpPr/>
            <p:nvPr/>
          </p:nvCxnSpPr>
          <p:spPr>
            <a:xfrm rot="10800000" flipH="1">
              <a:off x="4191000" y="2743200"/>
              <a:ext cx="685800" cy="5334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triangle" w="lg" len="lg"/>
            </a:ln>
          </p:spPr>
        </p:cxnSp>
        <p:cxnSp>
          <p:nvCxnSpPr>
            <p:cNvPr id="312" name="Google Shape;312;p33"/>
            <p:cNvCxnSpPr/>
            <p:nvPr/>
          </p:nvCxnSpPr>
          <p:spPr>
            <a:xfrm>
              <a:off x="5181600" y="2590800"/>
              <a:ext cx="838200" cy="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triangle" w="lg" len="lg"/>
            </a:ln>
          </p:spPr>
        </p:cxnSp>
        <p:cxnSp>
          <p:nvCxnSpPr>
            <p:cNvPr id="313" name="Google Shape;313;p33"/>
            <p:cNvCxnSpPr/>
            <p:nvPr/>
          </p:nvCxnSpPr>
          <p:spPr>
            <a:xfrm rot="10800000" flipH="1">
              <a:off x="6248400" y="2133600"/>
              <a:ext cx="914400" cy="3810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triangle" w="lg" len="lg"/>
            </a:ln>
          </p:spPr>
        </p:cxnSp>
        <p:cxnSp>
          <p:nvCxnSpPr>
            <p:cNvPr id="314" name="Google Shape;314;p33"/>
            <p:cNvCxnSpPr/>
            <p:nvPr/>
          </p:nvCxnSpPr>
          <p:spPr>
            <a:xfrm>
              <a:off x="6324600" y="2667000"/>
              <a:ext cx="838200" cy="2286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triangle" w="lg" len="lg"/>
            </a:ln>
          </p:spPr>
        </p:cxnSp>
        <p:cxnSp>
          <p:nvCxnSpPr>
            <p:cNvPr id="315" name="Google Shape;315;p33"/>
            <p:cNvCxnSpPr/>
            <p:nvPr/>
          </p:nvCxnSpPr>
          <p:spPr>
            <a:xfrm>
              <a:off x="7467600" y="2057400"/>
              <a:ext cx="762000" cy="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triangle" w="lg" len="lg"/>
            </a:ln>
          </p:spPr>
        </p:cxnSp>
        <p:cxnSp>
          <p:nvCxnSpPr>
            <p:cNvPr id="316" name="Google Shape;316;p33"/>
            <p:cNvCxnSpPr/>
            <p:nvPr/>
          </p:nvCxnSpPr>
          <p:spPr>
            <a:xfrm rot="10800000" flipH="1">
              <a:off x="5181600" y="3733800"/>
              <a:ext cx="838200" cy="3810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triangle" w="lg" len="lg"/>
            </a:ln>
          </p:spPr>
        </p:cxnSp>
        <p:cxnSp>
          <p:nvCxnSpPr>
            <p:cNvPr id="317" name="Google Shape;317;p33"/>
            <p:cNvCxnSpPr/>
            <p:nvPr/>
          </p:nvCxnSpPr>
          <p:spPr>
            <a:xfrm>
              <a:off x="5181600" y="4191000"/>
              <a:ext cx="838200" cy="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triangle" w="lg" len="lg"/>
            </a:ln>
          </p:spPr>
        </p:cxnSp>
        <p:cxnSp>
          <p:nvCxnSpPr>
            <p:cNvPr id="318" name="Google Shape;318;p33"/>
            <p:cNvCxnSpPr/>
            <p:nvPr/>
          </p:nvCxnSpPr>
          <p:spPr>
            <a:xfrm>
              <a:off x="5105400" y="4267200"/>
              <a:ext cx="914400" cy="3810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triangle" w="lg" len="lg"/>
            </a:ln>
          </p:spPr>
        </p:cxnSp>
        <p:cxnSp>
          <p:nvCxnSpPr>
            <p:cNvPr id="319" name="Google Shape;319;p33"/>
            <p:cNvCxnSpPr/>
            <p:nvPr/>
          </p:nvCxnSpPr>
          <p:spPr>
            <a:xfrm rot="10800000" flipH="1">
              <a:off x="6324600" y="3733800"/>
              <a:ext cx="838200" cy="3810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triangle" w="lg" len="lg"/>
            </a:ln>
          </p:spPr>
        </p:cxnSp>
        <p:cxnSp>
          <p:nvCxnSpPr>
            <p:cNvPr id="320" name="Google Shape;320;p33"/>
            <p:cNvCxnSpPr/>
            <p:nvPr/>
          </p:nvCxnSpPr>
          <p:spPr>
            <a:xfrm>
              <a:off x="6324600" y="4267200"/>
              <a:ext cx="838200" cy="2286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triangle" w="lg" len="lg"/>
            </a:ln>
          </p:spPr>
        </p:cxnSp>
        <p:cxnSp>
          <p:nvCxnSpPr>
            <p:cNvPr id="321" name="Google Shape;321;p33"/>
            <p:cNvCxnSpPr/>
            <p:nvPr/>
          </p:nvCxnSpPr>
          <p:spPr>
            <a:xfrm rot="10800000" flipH="1">
              <a:off x="7467600" y="3276600"/>
              <a:ext cx="762000" cy="3810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triangle" w="lg" len="lg"/>
            </a:ln>
          </p:spPr>
        </p:cxnSp>
        <p:cxnSp>
          <p:nvCxnSpPr>
            <p:cNvPr id="322" name="Google Shape;322;p33"/>
            <p:cNvCxnSpPr/>
            <p:nvPr/>
          </p:nvCxnSpPr>
          <p:spPr>
            <a:xfrm>
              <a:off x="7467600" y="3733800"/>
              <a:ext cx="762000" cy="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triangle" w="lg" len="lg"/>
            </a:ln>
          </p:spPr>
        </p:cxnSp>
        <p:cxnSp>
          <p:nvCxnSpPr>
            <p:cNvPr id="323" name="Google Shape;323;p33"/>
            <p:cNvCxnSpPr/>
            <p:nvPr/>
          </p:nvCxnSpPr>
          <p:spPr>
            <a:xfrm>
              <a:off x="7391400" y="3810000"/>
              <a:ext cx="838200" cy="3810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triangle" w="lg" len="lg"/>
            </a:ln>
          </p:spPr>
        </p:cxnSp>
      </p:grpSp>
      <p:sp>
        <p:nvSpPr>
          <p:cNvPr id="324" name="Google Shape;324;p33"/>
          <p:cNvSpPr txBox="1"/>
          <p:nvPr/>
        </p:nvSpPr>
        <p:spPr>
          <a:xfrm>
            <a:off x="533400" y="2819400"/>
            <a:ext cx="41910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kinds of nodes:</a:t>
            </a:r>
            <a:endParaRPr/>
          </a:p>
        </p:txBody>
      </p:sp>
      <p:sp>
        <p:nvSpPr>
          <p:cNvPr id="325" name="Google Shape;325;p33"/>
          <p:cNvSpPr txBox="1"/>
          <p:nvPr/>
        </p:nvSpPr>
        <p:spPr>
          <a:xfrm>
            <a:off x="381000" y="1828800"/>
            <a:ext cx="44196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decision sequences can be represented by a tree</a:t>
            </a:r>
            <a:endParaRPr/>
          </a:p>
        </p:txBody>
      </p:sp>
      <p:grpSp>
        <p:nvGrpSpPr>
          <p:cNvPr id="326" name="Google Shape;326;p33"/>
          <p:cNvGrpSpPr/>
          <p:nvPr/>
        </p:nvGrpSpPr>
        <p:grpSpPr>
          <a:xfrm>
            <a:off x="685800" y="3733800"/>
            <a:ext cx="4038600" cy="519112"/>
            <a:chOff x="1219200" y="4800600"/>
            <a:chExt cx="4038600" cy="519112"/>
          </a:xfrm>
        </p:grpSpPr>
        <p:sp>
          <p:nvSpPr>
            <p:cNvPr id="327" name="Google Shape;327;p33"/>
            <p:cNvSpPr/>
            <p:nvPr/>
          </p:nvSpPr>
          <p:spPr>
            <a:xfrm>
              <a:off x="1219200" y="4876800"/>
              <a:ext cx="304800" cy="304800"/>
            </a:xfrm>
            <a:prstGeom prst="ellipse">
              <a:avLst/>
            </a:prstGeom>
            <a:solidFill>
              <a:srgbClr val="00FF00"/>
            </a:solidFill>
            <a:ln w="158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8" name="Google Shape;328;p33"/>
            <p:cNvSpPr txBox="1"/>
            <p:nvPr/>
          </p:nvSpPr>
          <p:spPr>
            <a:xfrm>
              <a:off x="1524000" y="4800600"/>
              <a:ext cx="37338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(one) </a:t>
              </a:r>
              <a:r>
                <a:rPr lang="en-US" sz="2800" b="0" i="0" u="none" strike="noStrike" cap="non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root</a:t>
              </a:r>
              <a:r>
                <a:rPr lang="en-US" sz="2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node</a:t>
              </a:r>
              <a:endParaRPr/>
            </a:p>
          </p:txBody>
        </p:sp>
      </p:grpSp>
      <p:grpSp>
        <p:nvGrpSpPr>
          <p:cNvPr id="329" name="Google Shape;329;p33"/>
          <p:cNvGrpSpPr/>
          <p:nvPr/>
        </p:nvGrpSpPr>
        <p:grpSpPr>
          <a:xfrm>
            <a:off x="609600" y="4343400"/>
            <a:ext cx="4191000" cy="519112"/>
            <a:chOff x="1219200" y="5257800"/>
            <a:chExt cx="4191000" cy="519112"/>
          </a:xfrm>
        </p:grpSpPr>
        <p:sp>
          <p:nvSpPr>
            <p:cNvPr id="330" name="Google Shape;330;p33"/>
            <p:cNvSpPr/>
            <p:nvPr/>
          </p:nvSpPr>
          <p:spPr>
            <a:xfrm>
              <a:off x="1219200" y="5334000"/>
              <a:ext cx="304800" cy="304800"/>
            </a:xfrm>
            <a:prstGeom prst="ellipse">
              <a:avLst/>
            </a:prstGeom>
            <a:solidFill>
              <a:srgbClr val="FFFF99"/>
            </a:solidFill>
            <a:ln w="158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1" name="Google Shape;331;p33"/>
            <p:cNvSpPr txBox="1"/>
            <p:nvPr/>
          </p:nvSpPr>
          <p:spPr>
            <a:xfrm>
              <a:off x="1600200" y="5257800"/>
              <a:ext cx="3810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Times New Roman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Internal</a:t>
              </a:r>
              <a:r>
                <a:rPr lang="en-US" sz="2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nodes</a:t>
              </a:r>
              <a:endParaRPr/>
            </a:p>
          </p:txBody>
        </p:sp>
      </p:grpSp>
      <p:grpSp>
        <p:nvGrpSpPr>
          <p:cNvPr id="332" name="Google Shape;332;p33"/>
          <p:cNvGrpSpPr/>
          <p:nvPr/>
        </p:nvGrpSpPr>
        <p:grpSpPr>
          <a:xfrm>
            <a:off x="609600" y="4953000"/>
            <a:ext cx="2743200" cy="519112"/>
            <a:chOff x="1219200" y="5715000"/>
            <a:chExt cx="2743200" cy="519112"/>
          </a:xfrm>
        </p:grpSpPr>
        <p:sp>
          <p:nvSpPr>
            <p:cNvPr id="333" name="Google Shape;333;p33"/>
            <p:cNvSpPr/>
            <p:nvPr/>
          </p:nvSpPr>
          <p:spPr>
            <a:xfrm>
              <a:off x="1219200" y="57912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158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4" name="Google Shape;334;p33"/>
            <p:cNvSpPr txBox="1"/>
            <p:nvPr/>
          </p:nvSpPr>
          <p:spPr>
            <a:xfrm>
              <a:off x="1600200" y="5715000"/>
              <a:ext cx="23622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Times New Roman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Leaf</a:t>
              </a:r>
              <a:r>
                <a:rPr lang="en-US" sz="2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nodes</a:t>
              </a:r>
              <a:endParaRPr/>
            </a:p>
          </p:txBody>
        </p:sp>
      </p:grpSp>
      <p:sp>
        <p:nvSpPr>
          <p:cNvPr id="335" name="Google Shape;335;p33"/>
          <p:cNvSpPr txBox="1"/>
          <p:nvPr/>
        </p:nvSpPr>
        <p:spPr>
          <a:xfrm>
            <a:off x="609600" y="5562600"/>
            <a:ext cx="79248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Backtracking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thought of as searching a tree for a particular “goal” leaf node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3440</Words>
  <Application>Microsoft Office PowerPoint</Application>
  <PresentationFormat>On-screen Show (4:3)</PresentationFormat>
  <Paragraphs>833</Paragraphs>
  <Slides>54</Slides>
  <Notes>54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Times New Roman</vt:lpstr>
      <vt:lpstr>Trebuchet MS</vt:lpstr>
      <vt:lpstr>Custom Design</vt:lpstr>
      <vt:lpstr>ALGORITHM ANALYSIS AND DESIGN</vt:lpstr>
      <vt:lpstr>A Short List Of Categories</vt:lpstr>
      <vt:lpstr>Introduction </vt:lpstr>
      <vt:lpstr>Backtracking- When</vt:lpstr>
      <vt:lpstr>Backtracking- How</vt:lpstr>
      <vt:lpstr>Solving A Maze</vt:lpstr>
      <vt:lpstr>Coloring A Map</vt:lpstr>
      <vt:lpstr>Backtracking- Demonstration</vt:lpstr>
      <vt:lpstr>Representation</vt:lpstr>
      <vt:lpstr>Types Of Nodes</vt:lpstr>
      <vt:lpstr>Types Of Nodes - Demonstration</vt:lpstr>
      <vt:lpstr>Constraints </vt:lpstr>
      <vt:lpstr>Constraints-Example</vt:lpstr>
      <vt:lpstr>Solution Space</vt:lpstr>
      <vt:lpstr>State Space Tree</vt:lpstr>
      <vt:lpstr>Solution Space Contd..</vt:lpstr>
      <vt:lpstr>State Space Tree -Organization</vt:lpstr>
      <vt:lpstr>Fixed Tuple Formulation</vt:lpstr>
      <vt:lpstr>Variable Tuple Size Formulation</vt:lpstr>
      <vt:lpstr>Comparison</vt:lpstr>
      <vt:lpstr>Solving The Problem</vt:lpstr>
      <vt:lpstr>State Space Tree Generation</vt:lpstr>
      <vt:lpstr>The Backtracking Algorithm</vt:lpstr>
      <vt:lpstr>Backtracking -Impementation</vt:lpstr>
      <vt:lpstr>Control Abstraction</vt:lpstr>
      <vt:lpstr>Recursive Formulation </vt:lpstr>
      <vt:lpstr>Efficiency Of Backtracking</vt:lpstr>
      <vt:lpstr>Analysis</vt:lpstr>
      <vt:lpstr>4 Queens Problem </vt:lpstr>
      <vt:lpstr>Attacking Positions </vt:lpstr>
      <vt:lpstr>Problem Specification</vt:lpstr>
      <vt:lpstr>Solution Space</vt:lpstr>
      <vt:lpstr>Solution Space</vt:lpstr>
      <vt:lpstr>Problem State-representation</vt:lpstr>
      <vt:lpstr>4 Queens Problem- Tree Formation</vt:lpstr>
      <vt:lpstr>4 Queens - Formation Of Solution</vt:lpstr>
      <vt:lpstr>N Queens Problem </vt:lpstr>
      <vt:lpstr>Bounding Function</vt:lpstr>
      <vt:lpstr>Same Diagonal Verification</vt:lpstr>
      <vt:lpstr>Formation Of Bounding Function</vt:lpstr>
      <vt:lpstr>Bounding Function -Place</vt:lpstr>
      <vt:lpstr>Algorithm </vt:lpstr>
      <vt:lpstr>Complexity</vt:lpstr>
      <vt:lpstr>Complexity Contd..</vt:lpstr>
      <vt:lpstr>Sum Of Subsets</vt:lpstr>
      <vt:lpstr>Sum Of Subsets - Example</vt:lpstr>
      <vt:lpstr>Sum Of Subsets- Formulation</vt:lpstr>
      <vt:lpstr>State Space Tree  Fixed Tuple Formulation</vt:lpstr>
      <vt:lpstr>State Space Tree  Variable Tuple Formulation</vt:lpstr>
      <vt:lpstr>Formation Of Bounding Function</vt:lpstr>
      <vt:lpstr>Bounding Function</vt:lpstr>
      <vt:lpstr>Algorithm</vt:lpstr>
      <vt:lpstr>Terminology II</vt:lpstr>
      <vt:lpstr>   E-node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AND DESIGN</dc:title>
  <dc:creator>hp</dc:creator>
  <cp:lastModifiedBy>REVATHI A 102733</cp:lastModifiedBy>
  <cp:revision>1</cp:revision>
  <dcterms:modified xsi:type="dcterms:W3CDTF">2024-03-18T07:10:56Z</dcterms:modified>
</cp:coreProperties>
</file>