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Sevi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10f811d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10f811d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147400c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147400c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Lukas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e45f513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e45f513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Yash 			Roman8004cuk/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e45f513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e45f513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Michel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e45f5136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e45f5136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11669bb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11669bb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KEY  H(A)UNT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Programmierprojekt</a:t>
            </a:r>
            <a:r>
              <a:rPr lang="de"/>
              <a:t> FS 2023 - Gruppe 7 - Yash Trivedi, Michel Romancuk, Lukas Schmidt, Severin Memmishofer - Uni Basel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de"/>
              <a:t>Spielregeln &amp;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488" y="1058225"/>
            <a:ext cx="6575024" cy="3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Game-Struktur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75" y="1185198"/>
            <a:ext cx="7805699" cy="27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Fortschritt &amp; Zeitplan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275" y="1058225"/>
            <a:ext cx="5503451" cy="38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QA - Konzept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Abhängigkeiten &amp; Cyclomatic complexity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Javadoc Code Coverage: 92.31 % (~0.33 Zeilen Javadoc/Zeilen Code)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Unit Tests: 1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de" sz="1700"/>
              <a:t>Logs: 28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Tools, Libraries, Prozesse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 der Vorlesung: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JavaFX (+ SceneBuilder), Log4J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Dazu: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GitHub - checkstyle/checkstyle: Checkstyle is a development tool to help  programmers write Java code that adheres to a coding standard. By default  it supports the Google Java Style Guide and Sun Code"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00" y="2967150"/>
            <a:ext cx="1601650" cy="160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lab-ci · GitLab"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850" y="2990875"/>
            <a:ext cx="1398775" cy="1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Vielen Dank für eure Aufmerksamkeit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Fragen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