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Sevi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c4c983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5c4c983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10f811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10f811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Michel &amp; Sevi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e45f513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e45f513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5b9cf04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5b9cf04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Luke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e45f513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e45f513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Yash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5b9cf0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5b9cf0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Yash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11669bb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11669bb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rgfOVo74Eu8K5rNb8Rm1pcf7KfEvH3GS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KEY  H(A)UNT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600" y="1743875"/>
            <a:ext cx="2727701" cy="23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Programmierprojekt</a:t>
            </a:r>
            <a:r>
              <a:rPr lang="de"/>
              <a:t> FS 2023 - Gruppe 7 - Yash Trivedi, Michel Romancuk, Lukas Schmidt, Severin Memmishofer - Uni Basel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50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Trailer</a:t>
            </a:r>
            <a:endParaRPr/>
          </a:p>
        </p:txBody>
      </p:sp>
      <p:pic>
        <p:nvPicPr>
          <p:cNvPr id="67" name="Google Shape;67;p14" title="Key_H_a_unt_Teaser_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987" y="618750"/>
            <a:ext cx="5848025" cy="43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de"/>
              <a:t>Spielregeln &amp;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375" y="1058225"/>
            <a:ext cx="3853249" cy="3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Quality Assurance 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7049"/>
            <a:ext cx="4138748" cy="24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550" y="1627062"/>
            <a:ext cx="4138748" cy="248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Quality Assurance II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9164"/>
            <a:ext cx="4065198" cy="24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100" y="1649162"/>
            <a:ext cx="4065198" cy="244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Tools, Libraries, Prozesse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 der Vorlesung: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JavaFX (+ SceneBuilder), Log4J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Dazu: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itHub - checkstyle/checkstyle: Checkstyle is a development tool to help  programmers write Java code that adheres to a coding standard. By default  it supports the Google Java Style Guide and Sun Code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00" y="2967150"/>
            <a:ext cx="1601650" cy="160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lab-ci · GitLab"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100" y="2990875"/>
            <a:ext cx="1398775" cy="1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100" y="3028650"/>
            <a:ext cx="2957251" cy="14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Lessons Learned!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Git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Vorgehen bei grossen Projekten (sauberer code)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Arbeitsteilung</a:t>
            </a:r>
            <a:r>
              <a:rPr lang="de"/>
              <a:t> und klare Kommunikation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Stabile, bug-freie Basis, wie z.B. Netzwerkprotokoll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Früh anfangen &amp; Puffer für Probleme einplanen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 eure Aufmerksamkeit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Fragen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