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Felipe\Desktop\BallRoller\Web\Web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BallRoller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COMPUTACIÓN Gráfica 2014-2</a:t>
            </a:r>
          </a:p>
          <a:p>
            <a:r>
              <a:rPr lang="es-ES" dirty="0" smtClean="0"/>
              <a:t>Felipe Gutiérrez Isaza -  201110011010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99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Gracias!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6000" dirty="0" smtClean="0">
                <a:latin typeface="Bauhaus 93" panose="04030905020B02020C02" pitchFamily="82" charset="0"/>
                <a:hlinkClick r:id="rId2" action="ppaction://hlinkfile"/>
              </a:rPr>
              <a:t>BALLROLLER ( JUEGO )</a:t>
            </a:r>
            <a:endParaRPr lang="es-ES" sz="60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5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¿DE QUE SE TRATA?</a:t>
            </a:r>
          </a:p>
          <a:p>
            <a:r>
              <a:rPr lang="es-ES" sz="3200" dirty="0" smtClean="0"/>
              <a:t>CONCEPTOS APLICADOS DEL CURSO</a:t>
            </a:r>
          </a:p>
          <a:p>
            <a:r>
              <a:rPr lang="es-ES" sz="3200" dirty="0" smtClean="0"/>
              <a:t>DIFICULTADES TÉCNICAS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7526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¿DE QUE SE TRATA?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JUEGO EN 3D</a:t>
            </a:r>
          </a:p>
          <a:p>
            <a:pPr lvl="1"/>
            <a:r>
              <a:rPr lang="es-ES" dirty="0" smtClean="0"/>
              <a:t>El jugador maneja una pelota</a:t>
            </a:r>
          </a:p>
          <a:p>
            <a:pPr lvl="1"/>
            <a:r>
              <a:rPr lang="es-ES" dirty="0" smtClean="0"/>
              <a:t>Objetivos:</a:t>
            </a:r>
          </a:p>
          <a:p>
            <a:pPr lvl="2"/>
            <a:r>
              <a:rPr lang="es-ES" dirty="0" smtClean="0"/>
              <a:t>Recoger objetos</a:t>
            </a:r>
          </a:p>
          <a:p>
            <a:pPr lvl="2"/>
            <a:r>
              <a:rPr lang="es-ES" dirty="0" smtClean="0"/>
              <a:t>Llegar a la meta sin caer 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396" y="2121833"/>
            <a:ext cx="43624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1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APLICADOS DEL CURSO</a:t>
            </a:r>
            <a:r>
              <a:rPr lang="es-ES" sz="4400" dirty="0"/>
              <a:t/>
            </a:r>
            <a:br>
              <a:rPr lang="es-ES" sz="4400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Traslación, Rotación y escalamiento</a:t>
            </a:r>
            <a:endParaRPr lang="es-ES" dirty="0"/>
          </a:p>
          <a:p>
            <a:pPr lvl="1"/>
            <a:r>
              <a:rPr lang="es-ES" dirty="0" smtClean="0"/>
              <a:t>Creación del mundo</a:t>
            </a:r>
          </a:p>
          <a:p>
            <a:pPr lvl="1"/>
            <a:r>
              <a:rPr lang="es-ES" dirty="0" smtClean="0"/>
              <a:t>Animación de objetos</a:t>
            </a:r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756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APLICADOS DEL CURSO</a:t>
            </a:r>
            <a:r>
              <a:rPr lang="es-ES" sz="4400" dirty="0"/>
              <a:t/>
            </a:r>
            <a:br>
              <a:rPr lang="es-ES" sz="4400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Iluminación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461" y="1968697"/>
            <a:ext cx="3419475" cy="40576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881" y="2606370"/>
            <a:ext cx="25717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APLICADOS DEL CURSO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Iluminación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709" y="1869420"/>
            <a:ext cx="3381375" cy="45624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04" y="3141290"/>
            <a:ext cx="64579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APLICADOS DEL CURSO</a:t>
            </a:r>
            <a:r>
              <a:rPr lang="es-ES" sz="4400" dirty="0"/>
              <a:t/>
            </a:r>
            <a:br>
              <a:rPr lang="es-ES" sz="4400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cámara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151" y="1427747"/>
            <a:ext cx="3400425" cy="5181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601" y="2649454"/>
            <a:ext cx="5924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APLICADOS DEL CURSO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Texturas y un poco de </a:t>
            </a:r>
            <a:r>
              <a:rPr lang="es-ES" dirty="0" err="1" smtClean="0"/>
              <a:t>ray</a:t>
            </a:r>
            <a:r>
              <a:rPr lang="es-ES" dirty="0" smtClean="0"/>
              <a:t> </a:t>
            </a:r>
            <a:r>
              <a:rPr lang="es-ES" dirty="0" err="1" smtClean="0"/>
              <a:t>tracing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51" y="2743199"/>
            <a:ext cx="57816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0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smtClean="0"/>
              <a:t>DIFICULTADES TÉCNICAS</a:t>
            </a:r>
            <a:r>
              <a:rPr lang="es-ES" sz="4400" dirty="0"/>
              <a:t/>
            </a:r>
            <a:br>
              <a:rPr lang="es-ES" sz="4400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sz="2800" dirty="0" smtClean="0"/>
              <a:t>En el manejo de unity3D por primera vez</a:t>
            </a:r>
          </a:p>
        </p:txBody>
      </p:sp>
    </p:spTree>
    <p:extLst>
      <p:ext uri="{BB962C8B-B14F-4D97-AF65-F5344CB8AC3E}">
        <p14:creationId xmlns:p14="http://schemas.microsoft.com/office/powerpoint/2010/main" val="31237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105</Words>
  <Application>Microsoft Office PowerPoint</Application>
  <PresentationFormat>Panorámica</PresentationFormat>
  <Paragraphs>30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Bauhaus 93</vt:lpstr>
      <vt:lpstr>Century Gothic</vt:lpstr>
      <vt:lpstr>Wingdings 3</vt:lpstr>
      <vt:lpstr>Ion</vt:lpstr>
      <vt:lpstr>BallRoller </vt:lpstr>
      <vt:lpstr>CONTENIDO</vt:lpstr>
      <vt:lpstr>¿DE QUE SE TRATA?</vt:lpstr>
      <vt:lpstr>CONCEPTOS APLICADOS DEL CURSO </vt:lpstr>
      <vt:lpstr>CONCEPTOS APLICADOS DEL CURSO </vt:lpstr>
      <vt:lpstr>CONCEPTOS APLICADOS DEL CURSO</vt:lpstr>
      <vt:lpstr>CONCEPTOS APLICADOS DEL CURSO </vt:lpstr>
      <vt:lpstr>CONCEPTOS APLICADOS DEL CURSO</vt:lpstr>
      <vt:lpstr>DIFICULTADES TÉCNICAS </vt:lpstr>
      <vt:lpstr>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BallRoller</dc:title>
  <dc:creator>Felipe Gutiérrez I.</dc:creator>
  <cp:lastModifiedBy>Felipe Gutiérrez I.</cp:lastModifiedBy>
  <cp:revision>9</cp:revision>
  <dcterms:created xsi:type="dcterms:W3CDTF">2014-11-10T11:41:11Z</dcterms:created>
  <dcterms:modified xsi:type="dcterms:W3CDTF">2014-11-10T12:18:25Z</dcterms:modified>
</cp:coreProperties>
</file>