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38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07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44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57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204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687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65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705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025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28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13" r:id="rId6"/>
    <p:sldLayoutId id="2147483818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omtom.com/products/maps-api?gclid=CjwKCAjwqdn1BRBREiwAEbZcR3GKGxDnP2KW5s-ooHEkI3aSWaf_9pJSMqN66NaHTyhYaepC6w5-yRoCoqwQAvD_BwE" TargetMode="External"/><Relationship Id="rId2" Type="http://schemas.openxmlformats.org/officeDocument/2006/relationships/hyperlink" Target="https://rapidapi.com/systran/api/systran-io-translation-and-nl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rogharrison234.github.io/european-translation-ma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08870-0EF9-4DB1-9D00-BA1DFE6156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622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4CE9C-F985-47A2-9FE4-F1E11BA92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16721"/>
            <a:ext cx="9144000" cy="11526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EUROPEAN TRANSLATION 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36970-C11B-4E28-B65B-6F60728A3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36465"/>
            <a:ext cx="9144000" cy="6467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Nobo Hayashi          Nicholas Harrison       Jesse Mazur</a:t>
            </a:r>
          </a:p>
        </p:txBody>
      </p:sp>
    </p:spTree>
    <p:extLst>
      <p:ext uri="{BB962C8B-B14F-4D97-AF65-F5344CB8AC3E}">
        <p14:creationId xmlns:p14="http://schemas.microsoft.com/office/powerpoint/2010/main" val="37682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4263-BC7B-4483-8690-87472721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 Story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D046B-0955-469C-BA21-0EB9BD93A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 a user traveling throughout Europe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I want to be able to say various phrases </a:t>
            </a:r>
          </a:p>
          <a:p>
            <a:pPr marL="0" indent="0">
              <a:buNone/>
            </a:pPr>
            <a:r>
              <a:rPr lang="en-US" dirty="0"/>
              <a:t>from different countries.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So that I can speak to the locals at a basic level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4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8C4F2-305E-4B34-96A1-8CB515BE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9789F-3CB4-4D6C-8C8C-01A57421F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Translation of English user-input into multiple languages</a:t>
            </a:r>
          </a:p>
          <a:p>
            <a:pPr lvl="1"/>
            <a:r>
              <a:rPr lang="en-US" dirty="0"/>
              <a:t>Systran API</a:t>
            </a:r>
          </a:p>
          <a:p>
            <a:pPr lvl="1"/>
            <a:r>
              <a:rPr lang="en-US" dirty="0">
                <a:hlinkClick r:id="rId2"/>
              </a:rPr>
              <a:t>Systran Translate (RapidAPI)</a:t>
            </a:r>
            <a:endParaRPr lang="en-US" dirty="0"/>
          </a:p>
          <a:p>
            <a:endParaRPr lang="en-US" dirty="0"/>
          </a:p>
          <a:p>
            <a:r>
              <a:rPr lang="en-US" dirty="0"/>
              <a:t>Visual Rendering of translations onto geographic locations</a:t>
            </a:r>
          </a:p>
          <a:p>
            <a:pPr lvl="1"/>
            <a:r>
              <a:rPr lang="en-US" dirty="0"/>
              <a:t>TomTom API</a:t>
            </a:r>
          </a:p>
          <a:p>
            <a:pPr lvl="1"/>
            <a:r>
              <a:rPr lang="en-US" dirty="0">
                <a:hlinkClick r:id="rId3"/>
              </a:rPr>
              <a:t>TomTom Maps API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Mobile Responsivesness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0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C31DC-F649-4593-8647-A233A944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F2414-1436-4771-BE66-5F226CC8D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ZURB Foundation</a:t>
            </a:r>
          </a:p>
          <a:p>
            <a:endParaRPr lang="en-US" dirty="0"/>
          </a:p>
          <a:p>
            <a:pPr lvl="1"/>
            <a:r>
              <a:rPr lang="en-US" dirty="0"/>
              <a:t>X-Y Grid System comparable to Bootstrap Row/column system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3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2385-0964-487C-A8E7-7EDAC80E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531F8-FE89-468C-8319-B1FE726A8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European Translation Map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24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AEBB-64D5-4E56-A246-B2599154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Agile Development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E5801-5EFE-4028-A403-D21C0245A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Minimum Viable Product</a:t>
            </a:r>
          </a:p>
          <a:p>
            <a:pPr lvl="1"/>
            <a:r>
              <a:rPr lang="en-US" dirty="0"/>
              <a:t>Translator that worked for just 3 languages.</a:t>
            </a:r>
          </a:p>
          <a:p>
            <a:pPr lvl="1"/>
            <a:r>
              <a:rPr lang="en-US" dirty="0"/>
              <a:t>Got the three translations to render to the correct map locations.</a:t>
            </a:r>
          </a:p>
          <a:p>
            <a:pPr lvl="1"/>
            <a:r>
              <a:rPr lang="en-US" dirty="0"/>
              <a:t>After that was working added more languages/location pairs.</a:t>
            </a:r>
          </a:p>
          <a:p>
            <a:pPr lvl="1"/>
            <a:endParaRPr lang="en-US" dirty="0"/>
          </a:p>
          <a:p>
            <a:r>
              <a:rPr lang="en-US" u="sng" dirty="0"/>
              <a:t>Iterative Development</a:t>
            </a:r>
          </a:p>
          <a:p>
            <a:pPr lvl="1"/>
            <a:r>
              <a:rPr lang="en-US" dirty="0"/>
              <a:t>Tooltip Feature</a:t>
            </a:r>
          </a:p>
          <a:p>
            <a:pPr lvl="1"/>
            <a:r>
              <a:rPr lang="en-US" dirty="0"/>
              <a:t>Loading spinner</a:t>
            </a:r>
          </a:p>
          <a:p>
            <a:pPr lvl="1"/>
            <a:r>
              <a:rPr lang="en-US" dirty="0"/>
              <a:t>Responsive design for mobile</a:t>
            </a:r>
          </a:p>
        </p:txBody>
      </p:sp>
    </p:spTree>
    <p:extLst>
      <p:ext uri="{BB962C8B-B14F-4D97-AF65-F5344CB8AC3E}">
        <p14:creationId xmlns:p14="http://schemas.microsoft.com/office/powerpoint/2010/main" val="245805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BCFC-1BD6-4A31-AF55-589CB005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EB49F-0402-4A22-A1D5-5A124F0D6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Branch Strategy (Individual/solo coding)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Each team member worked on their own branch</a:t>
            </a:r>
          </a:p>
          <a:p>
            <a:pPr lvl="2"/>
            <a:r>
              <a:rPr lang="en-US" dirty="0"/>
              <a:t>Each member made pull requests for other members to review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VS </a:t>
            </a:r>
            <a:r>
              <a:rPr lang="en-US" dirty="0" err="1"/>
              <a:t>LiveShare</a:t>
            </a:r>
            <a:r>
              <a:rPr lang="en-US" dirty="0"/>
              <a:t> (Live corroboration)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In addition to individual branches we also collaborated on </a:t>
            </a:r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en-US" dirty="0" err="1"/>
              <a:t>LiveShare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5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EE022-22CB-47D4-B28C-A358A238D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7617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82521955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187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Tw Cen MT</vt:lpstr>
      <vt:lpstr>ShapesVTI</vt:lpstr>
      <vt:lpstr>EUROPEAN TRANSLATION MAP</vt:lpstr>
      <vt:lpstr>User Story </vt:lpstr>
      <vt:lpstr>Features Implemented</vt:lpstr>
      <vt:lpstr>CSS Framework</vt:lpstr>
      <vt:lpstr>Demonstration</vt:lpstr>
      <vt:lpstr>Agile Development </vt:lpstr>
      <vt:lpstr>Repository Management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EUROPEAN TRANSLATION MAP</dc:title>
  <dc:creator>Jesse Mazur</dc:creator>
  <cp:lastModifiedBy>Jesse Mazur</cp:lastModifiedBy>
  <cp:revision>6</cp:revision>
  <dcterms:created xsi:type="dcterms:W3CDTF">2020-05-09T17:02:51Z</dcterms:created>
  <dcterms:modified xsi:type="dcterms:W3CDTF">2020-05-09T17:55:08Z</dcterms:modified>
</cp:coreProperties>
</file>