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F8428-9544-4B25-8102-455ABD19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8B794F-4EF7-412D-A5F0-502221E3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BFD59-A249-43D3-A2BF-9F8294E3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8EEFC-E75E-4E2E-936B-E248A7AB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62B07-E7F4-466F-B2DA-5E5B5737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38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C8718-0E63-40F4-99E0-374B6517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E4A18-6A85-437A-9677-43030757F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AB705-D26F-4CB5-832F-E54B4C0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6D09F-04B1-4C42-ACCB-1A20408B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B9A0A-E86A-448D-B621-7A1B6D28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25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333CD2-8665-4B8F-97D6-9E17DC517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716652-4A18-46C1-B568-AAD8C52B6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E8843-920E-4811-B7AA-C088E419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7C26C-C8A2-4249-875B-ED2ABE4E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FCE67-5597-4F49-B3FA-D7FBD4C6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54F1-6FA3-49A6-9606-8CE7C805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2429CF-438E-4901-8DA9-503F8D3F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1E675-D12E-4102-A5EB-DB7664F1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AA0B4-7CF4-4D00-A3BE-37E4605A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F08A8E-D73B-4501-9EE8-BA906894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2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318F8-7254-4D5B-9200-BDA45107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34EA9-3359-4C09-9CEE-0415340A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8BCC9-A71E-4853-B3D4-A7879BB1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F43E6-6D72-47DD-964A-CC805C05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676D5-1BCB-4A50-B80D-6802133D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9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DD7F1-7F9E-448B-9F3F-F4E725CB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9213E-3DC5-4475-A2FD-AC75F2179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15CEE7-AC5F-4C3F-995D-59849641C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3D6624-9F6A-4DC9-A67B-A5356F59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057290-17DC-426D-B5AA-888D1F5B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D794E-0EBF-41B2-A799-600D793D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10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9F7A8-9533-48F6-94B0-FFE6094C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8A80D6-0D33-41B9-A6B7-F7218F37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DD355-6E35-45AA-99CC-A3190054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14B11E-1C83-44EC-AAC6-395D46FF8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C73E75-710B-4444-84DA-97E6E46C5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983BB4-4A69-4FD0-8EC2-34C24110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AB109A-B2C5-4DCA-B674-6B894BC7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2BFB42-DEC3-46EA-8C17-D6199CAA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A9B73-397A-4F3E-A878-67DC62EE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DA2347-F73C-4871-BFE3-9FA693D6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58FCB0-D353-4992-9457-D380E6DA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B03FE-9408-49C0-9883-2D12BB94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671452-18DA-4A5C-A5AA-9B3D8151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42E1B9-A3FD-4D14-8933-0BDBCE1E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66564A-903E-474A-AC5C-6300FD74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B3B3B-FDB3-426C-8579-76588A1A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9068CB-3314-4552-8635-CEA10CE4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65199C-235B-4568-8440-4CBA77C3B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E0DEA6-23AD-4B02-9B2A-D09662DF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41AB0-A144-4990-9E17-A7B20E60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F819C1-BB58-4592-BD11-9E354590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2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48EE3-1943-40C2-B3E8-6F5F6940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740960-8322-48B8-89F2-FA2EE8D97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C2916B-6769-4B6A-A062-AAF72B6D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F1CF70-58EC-4B13-98A4-40CF0454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A2D5B2-F237-4750-B266-F42ED393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5A72B-E34B-4936-BB10-9CF73807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85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1B421E-9AAB-4E2C-887C-71AB4BE7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1D0F7-870A-42B6-B522-1D3CFD79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4B9DA2-D941-498B-971E-ACFBC75B6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503D-3EF3-44FB-9056-B016FD1AA2FB}" type="datetimeFigureOut">
              <a:rPr lang="de-DE" smtClean="0"/>
              <a:t>24.04.2021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3E69B-0D3F-4079-8287-2433CDB44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04450-0622-4B8E-A0A3-741AB3085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2668-3F5A-41E3-951A-41A35D6B1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8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2BF6514-AD5E-4B0F-8EE8-55FD0E3E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000"/>
            <a:ext cx="12192000" cy="3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690E63C-5598-4F08-B9D7-79812FEA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621"/>
            <a:ext cx="12192000" cy="33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6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422C68A-F06C-4500-8D2F-717C4429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815"/>
            <a:ext cx="12192000" cy="33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7C90D70-6EBC-414B-8B20-C076D907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419"/>
            <a:ext cx="12192000" cy="33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C23E961-85AA-4809-AD65-E1FEB05B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821"/>
            <a:ext cx="12192000" cy="33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AE9431E-3C37-4FFA-A6FA-D3B1B1B2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214"/>
            <a:ext cx="12192000" cy="32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7A01D6-6F15-4C85-B1E1-83B468F5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548"/>
            <a:ext cx="12192000" cy="32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0485CD8-1145-4004-8D67-701DAF19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316"/>
            <a:ext cx="12192000" cy="33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3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045B91B-0A70-49E4-9DA0-B771A01B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579"/>
            <a:ext cx="12192000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A732B1A-DFC1-4EA9-84A3-12703AA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332"/>
            <a:ext cx="12192000" cy="33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1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</dc:creator>
  <cp:lastModifiedBy>Lisa</cp:lastModifiedBy>
  <cp:revision>5</cp:revision>
  <dcterms:created xsi:type="dcterms:W3CDTF">2021-04-24T18:57:02Z</dcterms:created>
  <dcterms:modified xsi:type="dcterms:W3CDTF">2021-04-24T19:03:02Z</dcterms:modified>
</cp:coreProperties>
</file>