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78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59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09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9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CFF74-9D18-4490-B456-85BDD119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53" y="609600"/>
            <a:ext cx="9112195" cy="932953"/>
          </a:xfrm>
        </p:spPr>
        <p:txBody>
          <a:bodyPr anchor="b">
            <a:normAutofit/>
          </a:bodyPr>
          <a:lstStyle/>
          <a:p>
            <a:r>
              <a:rPr lang="de-DE" b="1" dirty="0" err="1">
                <a:solidFill>
                  <a:srgbClr val="35495E"/>
                </a:solidFill>
              </a:rPr>
              <a:t>Templatewahl</a:t>
            </a:r>
            <a:endParaRPr lang="de-DE" b="1" dirty="0">
              <a:solidFill>
                <a:srgbClr val="35495E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10089F-FD69-425C-A571-430F86A2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46" y="2170904"/>
            <a:ext cx="7983108" cy="289387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8CC94D-D051-4D30-AA43-B042283E8280}"/>
              </a:ext>
            </a:extLst>
          </p:cNvPr>
          <p:cNvSpPr txBox="1"/>
          <p:nvPr/>
        </p:nvSpPr>
        <p:spPr>
          <a:xfrm>
            <a:off x="290496" y="4325421"/>
            <a:ext cx="4435015" cy="203132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5495E"/>
                </a:solidFill>
              </a:rPr>
              <a:t>Erstellung einer Rahmenapplikation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5495E"/>
                </a:solidFill>
              </a:rPr>
              <a:t>Entwicklermodus, Produktionsmodus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5495E"/>
                </a:solidFill>
              </a:rPr>
              <a:t>Auch </a:t>
            </a:r>
            <a:r>
              <a:rPr lang="de-DE" dirty="0" err="1">
                <a:solidFill>
                  <a:srgbClr val="35495E"/>
                </a:solidFill>
              </a:rPr>
              <a:t>UnitTests</a:t>
            </a:r>
            <a:r>
              <a:rPr lang="de-DE" dirty="0">
                <a:solidFill>
                  <a:srgbClr val="35495E"/>
                </a:solidFill>
              </a:rPr>
              <a:t> verwendbar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5495E"/>
                </a:solidFill>
              </a:rPr>
              <a:t>Aber: </a:t>
            </a:r>
            <a:r>
              <a:rPr lang="de-DE" dirty="0" err="1">
                <a:solidFill>
                  <a:srgbClr val="35495E"/>
                </a:solidFill>
              </a:rPr>
              <a:t>deprecated</a:t>
            </a:r>
            <a:r>
              <a:rPr lang="de-DE" dirty="0">
                <a:solidFill>
                  <a:srgbClr val="35495E"/>
                </a:solidFill>
              </a:rPr>
              <a:t>, neue Version: inkludiert in Vue3</a:t>
            </a:r>
          </a:p>
          <a:p>
            <a:endParaRPr lang="de-DE" dirty="0">
              <a:solidFill>
                <a:srgbClr val="35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3152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Bembo</vt:lpstr>
      <vt:lpstr>ArchiveVTI</vt:lpstr>
      <vt:lpstr>Templatewahl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Templatewahl</dc:title>
  <dc:creator>Lisa</dc:creator>
  <cp:lastModifiedBy>Lisa</cp:lastModifiedBy>
  <cp:revision>2</cp:revision>
  <dcterms:created xsi:type="dcterms:W3CDTF">2021-05-08T12:18:13Z</dcterms:created>
  <dcterms:modified xsi:type="dcterms:W3CDTF">2021-05-08T12:28:47Z</dcterms:modified>
</cp:coreProperties>
</file>