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74" r:id="rId5"/>
    <p:sldId id="263" r:id="rId6"/>
    <p:sldId id="260" r:id="rId7"/>
    <p:sldId id="259" r:id="rId8"/>
    <p:sldId id="272" r:id="rId9"/>
    <p:sldId id="271" r:id="rId10"/>
    <p:sldId id="273" r:id="rId11"/>
    <p:sldId id="270" r:id="rId12"/>
    <p:sldId id="264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7664E-285A-6BA1-02BD-CBF1B9E81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58389E-22CC-F0D2-CA32-98E0B8B0D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D4171-16A4-9BA3-57FF-369A047E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1C8-B787-4A97-962F-274C54971884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FD37F-2DED-F353-8CDB-13081E96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5E1EC1-12A6-8C37-66E1-31B38D2A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85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E4377-C129-614A-F210-A85FDF1C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1BBD79-66CC-A5FC-AC5F-C96718DD2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D6A17-DE59-7E82-E6FA-D154C740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1C8-B787-4A97-962F-274C54971884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D9FC87-48DE-94FC-77C6-64F2E871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248AC-C867-A277-B4EC-752BC576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74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50EB65-9973-DBBA-44DB-A379E0C0A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B51CEE-BAB7-ED02-D924-BB2E0A635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CD3CC2-4F31-3E22-25BE-36B34CBC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1C8-B787-4A97-962F-274C54971884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B6DE2-6C4C-8D2B-376D-1F95C547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69141D-6F68-25D6-F5B9-C03E9033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543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9BACE-890A-8A35-C891-C90A280B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FC92E-A765-56CE-89F8-D10A44D8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FAEB30-A890-5291-18CF-62AC55D9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1C8-B787-4A97-962F-274C54971884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5E73FB-BD05-7C66-6672-DE970C7A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1FC74-3848-CD5D-BEF1-A1B6825F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86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48934-66A7-F4D5-6725-A1F84481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E30B72-F3F6-9CC3-D5A6-BA1AB081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3AAA5-1AA3-E88A-85D6-C7E7E29B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1C8-B787-4A97-962F-274C54971884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DEC52F-4046-A60D-0784-0CF40276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A4644-4874-21BE-04DF-23E5F8CD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68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6F16A-709E-FE17-E3DF-AF5676CD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9A0DA-8C22-E2F9-A2AC-E918C28E2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1C4B87-9815-6909-EC69-7358500AA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A2BB1D-B0DD-C375-180A-8108AFD6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1C8-B787-4A97-962F-274C54971884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B826EF-F93D-BEC8-0422-ECEC84D2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54A3B7-FEF4-E8A5-0CE6-07C7252D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768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DAE51-537E-EFCE-B2E4-2378F3E9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A2CE8F-5ADD-B284-E679-4259DA5EE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4206C1-E8FC-B39A-76A6-CDCB9C452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C6263E-11B9-9601-B88C-207A49541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AB43C2-A205-E8A2-323F-80EA28850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E242A5-A701-C6E7-149F-47FA24FC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1C8-B787-4A97-962F-274C54971884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8869D1-AAAA-CF15-D19F-416046CF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3E8380-9986-925B-ADDF-D428A0EF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974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92E99-36C3-D563-58B4-417E4B98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86FE77-C1CC-93F6-011B-232693A8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1C8-B787-4A97-962F-274C54971884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059261-716E-9D85-7BE9-5E93F1AD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D99AD-3B48-C343-8317-2C5C6D04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976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3C6845-7959-0226-75EF-802ED8E0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1C8-B787-4A97-962F-274C54971884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FC2D33-BDD6-4558-B967-48BA1E80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855380-8139-D391-445F-B63C37A4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49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5BD45-738C-DC11-741A-D597CD8E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73CC74-EB63-D708-D23F-6FE0490C5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9DD1F6-7CAF-3467-5C52-132BBCCFF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D0C761-481F-CCE4-550A-C12C4B44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1C8-B787-4A97-962F-274C54971884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65CD55-1571-F06C-8519-4139057A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2E9C13-D385-89AE-B71C-4972582E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403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FA065-5F67-0CC1-C79B-B422985B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914E3A-840C-4806-5B9C-AF4750B33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09ED34-4C85-C70A-5ADF-EE19389C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09CFA1-9DCA-5C83-A785-8A9A4620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31C8-B787-4A97-962F-274C54971884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878C3D-924B-8C2F-C507-74C781D8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469D47-54AD-0B3A-91E9-816D8D05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580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accent3">
                <a:lumMod val="20000"/>
                <a:lumOff val="80000"/>
              </a:schemeClr>
            </a:gs>
            <a:gs pos="64000">
              <a:schemeClr val="accent3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C36587-3BFE-E280-306B-BDA04C25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336FD-A6AF-81C4-B0C3-C8BE237D6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D8879-0593-C8EA-F994-57636B45E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431C8-B787-4A97-962F-274C54971884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FC666-8998-B20E-725D-A93FF9283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71D33E-25D2-809D-9823-995CE8D76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60C8AB-5CBA-45ED-BDF9-774B954B0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92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8DDAE-2925-FD05-10EC-980647515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</a:rPr>
              <a:t>Impact of frequency of floodings on plant populations</a:t>
            </a:r>
            <a:endParaRPr lang="de-CH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DB97BE-2153-3871-8441-F7612588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 biological model as part of the THEE research practical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Ramin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Dürst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&amp; Matthias Schönholzer</a:t>
            </a:r>
          </a:p>
          <a:p>
            <a:endParaRPr lang="de-CH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52241-A857-B85C-DC03-12F902C6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</a:t>
            </a:r>
            <a:r>
              <a:rPr lang="de-CH" dirty="0" err="1"/>
              <a:t>steps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ADA931-72A6-1A15-4935-977E6E69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587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C2E0C-26BC-E23A-F6D2-B0EAA1D97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3ABC29-F18A-2F6F-339E-05648C127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512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07282-AE7A-98E4-1F26-CD6A9BE5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Inhaltsplatzhalter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CE3358B8-64BD-69F5-834E-7F6A2D891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11" y="1476569"/>
            <a:ext cx="8401778" cy="5185098"/>
          </a:xfrm>
        </p:spPr>
      </p:pic>
    </p:spTree>
    <p:extLst>
      <p:ext uri="{BB962C8B-B14F-4D97-AF65-F5344CB8AC3E}">
        <p14:creationId xmlns:p14="http://schemas.microsoft.com/office/powerpoint/2010/main" val="407563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E990A-0E1A-DC56-AA4E-5FACF071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6349395F-E43C-D65C-5B63-709D421C9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11" y="1575967"/>
            <a:ext cx="8401778" cy="5185098"/>
          </a:xfrm>
        </p:spPr>
      </p:pic>
    </p:spTree>
    <p:extLst>
      <p:ext uri="{BB962C8B-B14F-4D97-AF65-F5344CB8AC3E}">
        <p14:creationId xmlns:p14="http://schemas.microsoft.com/office/powerpoint/2010/main" val="257500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1A306-E080-0979-C65A-20190F32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E0407EF1-798B-58FE-832D-91FE0F7C5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11" y="1476574"/>
            <a:ext cx="8401778" cy="5185098"/>
          </a:xfrm>
        </p:spPr>
      </p:pic>
    </p:spTree>
    <p:extLst>
      <p:ext uri="{BB962C8B-B14F-4D97-AF65-F5344CB8AC3E}">
        <p14:creationId xmlns:p14="http://schemas.microsoft.com/office/powerpoint/2010/main" val="131327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004F1-FD58-59C4-4475-8DEB0D8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85B4B8C2-17F7-F67E-C3F6-7D814BA52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11" y="1307777"/>
            <a:ext cx="8401778" cy="5185098"/>
          </a:xfrm>
        </p:spPr>
      </p:pic>
    </p:spTree>
    <p:extLst>
      <p:ext uri="{BB962C8B-B14F-4D97-AF65-F5344CB8AC3E}">
        <p14:creationId xmlns:p14="http://schemas.microsoft.com/office/powerpoint/2010/main" val="407112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E0EE1-B441-6E07-9304-D5BD8A9B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Biological scenario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BE7ED-080A-D76A-B315-5854A56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Plant population in a river meadow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Two Genotypes: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Wild-type: suffers from flooding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Mutant: benefits from flooding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Increase of flooding events due to climate change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Evolutionary rescue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0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Design enthält.&#10;&#10;Automatisch generierte Beschreibung">
            <a:extLst>
              <a:ext uri="{FF2B5EF4-FFF2-40B4-BE49-F238E27FC236}">
                <a16:creationId xmlns:a16="http://schemas.microsoft.com/office/drawing/2014/main" id="{DF8D0889-9E33-F5B6-97F4-2B25071E5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29" y="197471"/>
            <a:ext cx="9232941" cy="6463058"/>
          </a:xfrm>
        </p:spPr>
      </p:pic>
    </p:spTree>
    <p:extLst>
      <p:ext uri="{BB962C8B-B14F-4D97-AF65-F5344CB8AC3E}">
        <p14:creationId xmlns:p14="http://schemas.microsoft.com/office/powerpoint/2010/main" val="263275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3DAB2-3501-92B4-D803-5A1C87ED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Biological relevance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52100E-4856-DA31-071E-39B74D65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Climate change increases frequency and intensity of floods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6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l="-15000" t="-30000" r="-7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E6D6D-B87C-1077-D11C-5EA83191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Our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833D6-7D13-E1B5-8801-971EE9CC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Simulation of several populations with different frequencies of flooding events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Parameters: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Initial population size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Mutation rate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Duration of flooding event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Variables: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Frequency of events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Decay rate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Selection co-efficient</a:t>
            </a:r>
          </a:p>
        </p:txBody>
      </p:sp>
    </p:spTree>
    <p:extLst>
      <p:ext uri="{BB962C8B-B14F-4D97-AF65-F5344CB8AC3E}">
        <p14:creationId xmlns:p14="http://schemas.microsoft.com/office/powerpoint/2010/main" val="112628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587D6-5543-D85C-B26D-3EB4A16D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Changes in population composition</a:t>
            </a:r>
          </a:p>
        </p:txBody>
      </p:sp>
      <p:pic>
        <p:nvPicPr>
          <p:cNvPr id="5" name="Inhaltsplatzhalter 4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2148EBAF-C24B-9C84-F191-1BD505193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7351"/>
            <a:ext cx="8401778" cy="518509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6B18272-6A07-5B74-06C3-AE3970EC2E3A}"/>
              </a:ext>
            </a:extLst>
          </p:cNvPr>
          <p:cNvSpPr txBox="1"/>
          <p:nvPr/>
        </p:nvSpPr>
        <p:spPr>
          <a:xfrm>
            <a:off x="9342783" y="1690688"/>
            <a:ext cx="2773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Values: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/>
              <a:t>Mutation rate: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612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F1BFD-875E-C618-0210-4A742BD8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Extinction probabilities</a:t>
            </a:r>
          </a:p>
        </p:txBody>
      </p:sp>
      <p:pic>
        <p:nvPicPr>
          <p:cNvPr id="5" name="Inhaltsplatzhalter 4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6FC4664F-A057-369B-4F8D-CC582154E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11" y="1442209"/>
            <a:ext cx="8401778" cy="51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0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13D4E-80BC-AF29-9494-98C3669A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E1DC0A-2159-1E84-2708-FA1FF51B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3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F188C-0493-B42F-519D-92EBD740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Limitations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E7DA4-3456-9F69-2AC8-F9C7F4640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211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31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Roboto</vt:lpstr>
      <vt:lpstr>Wingdings</vt:lpstr>
      <vt:lpstr>Office</vt:lpstr>
      <vt:lpstr>Impact of frequency of floodings on plant populations</vt:lpstr>
      <vt:lpstr>Biological scenario</vt:lpstr>
      <vt:lpstr>PowerPoint-Präsentation</vt:lpstr>
      <vt:lpstr>Biological relevance</vt:lpstr>
      <vt:lpstr>Our model</vt:lpstr>
      <vt:lpstr>Changes in population composition</vt:lpstr>
      <vt:lpstr>Extinction probabilities</vt:lpstr>
      <vt:lpstr>Discussion</vt:lpstr>
      <vt:lpstr>Limitations</vt:lpstr>
      <vt:lpstr>Next steps</vt:lpstr>
      <vt:lpstr>Thank you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Schönholzer, Matthias Cornelius (STUDENTS)</dc:creator>
  <cp:lastModifiedBy>Schönholzer, Matthias Cornelius (STUDENTS)</cp:lastModifiedBy>
  <cp:revision>1</cp:revision>
  <dcterms:created xsi:type="dcterms:W3CDTF">2024-10-29T10:41:26Z</dcterms:created>
  <dcterms:modified xsi:type="dcterms:W3CDTF">2024-10-29T12:59:23Z</dcterms:modified>
</cp:coreProperties>
</file>