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04319-E4AB-4684-BDA0-2D89103D06BA}" v="1" dt="2022-10-15T03:19:37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iyamul Islam" userId="9478f44f-0597-4820-a07d-d612c21fa60e" providerId="ADAL" clId="{DBD04319-E4AB-4684-BDA0-2D89103D06BA}"/>
    <pc:docChg chg="modSld">
      <pc:chgData name="Md. Siyamul Islam" userId="9478f44f-0597-4820-a07d-d612c21fa60e" providerId="ADAL" clId="{DBD04319-E4AB-4684-BDA0-2D89103D06BA}" dt="2022-10-15T03:19:37.763" v="0"/>
      <pc:docMkLst>
        <pc:docMk/>
      </pc:docMkLst>
      <pc:sldChg chg="modSp">
        <pc:chgData name="Md. Siyamul Islam" userId="9478f44f-0597-4820-a07d-d612c21fa60e" providerId="ADAL" clId="{DBD04319-E4AB-4684-BDA0-2D89103D06BA}" dt="2022-10-15T03:19:37.763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DBD04319-E4AB-4684-BDA0-2D89103D06BA}" dt="2022-10-15T03:19:37.763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yamul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759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 ; </a:t>
                      </a:r>
                      <a:r>
                        <a:rPr lang="en-US" i="1" dirty="0">
                          <a:hlinkClick r:id="rId2"/>
                        </a:rPr>
                        <a:t>siyamul@aiub.edu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24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two’s complement =   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916</TotalTime>
  <Words>1671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9</cp:revision>
  <dcterms:created xsi:type="dcterms:W3CDTF">2018-12-10T17:20:29Z</dcterms:created>
  <dcterms:modified xsi:type="dcterms:W3CDTF">2022-10-15T03:19:40Z</dcterms:modified>
</cp:coreProperties>
</file>