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7"/>
  </p:notesMasterIdLst>
  <p:sldIdLst>
    <p:sldId id="318" r:id="rId2"/>
    <p:sldId id="319" r:id="rId3"/>
    <p:sldId id="320" r:id="rId4"/>
    <p:sldId id="321" r:id="rId5"/>
    <p:sldId id="322" r:id="rId6"/>
  </p:sldIdLst>
  <p:sldSz cx="9144000" cy="5143500" type="screen16x9"/>
  <p:notesSz cx="6858000" cy="9144000"/>
  <p:embeddedFontLst>
    <p:embeddedFont>
      <p:font typeface="Cabin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E83D9-374B-42CF-B842-DE5DCEEE6464}">
  <a:tblStyle styleId="{218E83D9-374B-42CF-B842-DE5DCEEE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28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  <p:sldLayoutId id="2147483681" r:id="rId4"/>
    <p:sldLayoutId id="214748368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98780-3A64-88DB-4DFA-1BFC55503C31}"/>
              </a:ext>
            </a:extLst>
          </p:cNvPr>
          <p:cNvSpPr txBox="1"/>
          <p:nvPr/>
        </p:nvSpPr>
        <p:spPr>
          <a:xfrm>
            <a:off x="290594" y="102710"/>
            <a:ext cx="4579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Ransomware: Studying Transfer and Mitigation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78FB1-E047-E441-961D-43D948E015B2}"/>
              </a:ext>
            </a:extLst>
          </p:cNvPr>
          <p:cNvSpPr/>
          <p:nvPr/>
        </p:nvSpPr>
        <p:spPr>
          <a:xfrm>
            <a:off x="458757" y="1138991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1523E-CB86-72F5-FD32-D0660386CCF2}"/>
              </a:ext>
            </a:extLst>
          </p:cNvPr>
          <p:cNvSpPr txBox="1"/>
          <p:nvPr/>
        </p:nvSpPr>
        <p:spPr>
          <a:xfrm>
            <a:off x="375834" y="1184710"/>
            <a:ext cx="4579748" cy="543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Rhythima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Shinde,  Pieter Van der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Veeken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Stijn Van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Schooten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Jan van den Berg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FDBB7-2205-4A70-1C28-6836F7CD88CA}"/>
              </a:ext>
            </a:extLst>
          </p:cNvPr>
          <p:cNvSpPr txBox="1"/>
          <p:nvPr/>
        </p:nvSpPr>
        <p:spPr>
          <a:xfrm>
            <a:off x="2665708" y="1673628"/>
            <a:ext cx="45797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wareness of ransomware is incredibly low, especially of older persons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ransomware has become pretty easy with growing Interne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 all victims are unwilling or unable to pay the ransom.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Existing mitigation strategies generally work well enough, but too few people make use of them.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33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D520E-E522-2F49-4B6A-7A73FD4B69BC}"/>
              </a:ext>
            </a:extLst>
          </p:cNvPr>
          <p:cNvSpPr txBox="1"/>
          <p:nvPr/>
        </p:nvSpPr>
        <p:spPr>
          <a:xfrm>
            <a:off x="2119394" y="1106948"/>
            <a:ext cx="45797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survey and Conduct Interview to do the Research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the Integrity of the Specifications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They did not do the proper research on several ways of mitigating ransomware they discussed previously like: Off-side backups, capable anti-virus software and user 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D18D6-7EB3-FEBC-BBDB-DA8883147FB8}"/>
              </a:ext>
            </a:extLst>
          </p:cNvPr>
          <p:cNvSpPr txBox="1"/>
          <p:nvPr/>
        </p:nvSpPr>
        <p:spPr>
          <a:xfrm>
            <a:off x="728420" y="86117"/>
            <a:ext cx="5649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Ransomware Prevention and Mitigation Techniques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F0F96-70F8-B29A-7B3B-EBF8ADDFCDEF}"/>
              </a:ext>
            </a:extLst>
          </p:cNvPr>
          <p:cNvSpPr/>
          <p:nvPr/>
        </p:nvSpPr>
        <p:spPr>
          <a:xfrm>
            <a:off x="853831" y="1100245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93754-411B-9C9A-1381-7EDE9304E301}"/>
              </a:ext>
            </a:extLst>
          </p:cNvPr>
          <p:cNvSpPr txBox="1"/>
          <p:nvPr/>
        </p:nvSpPr>
        <p:spPr>
          <a:xfrm>
            <a:off x="776339" y="120598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Hesham </a:t>
            </a:r>
            <a:r>
              <a:rPr lang="en-US" dirty="0" err="1"/>
              <a:t>Alshaikh</a:t>
            </a:r>
            <a:r>
              <a:rPr lang="en-US" dirty="0"/>
              <a:t>, Nagy Ramadan, Hesham Ahmed </a:t>
            </a:r>
            <a:r>
              <a:rPr lang="en-US" dirty="0" err="1"/>
              <a:t>Hefny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FFDC3-B753-08F0-ECC2-4BCF4F6A19D5}"/>
              </a:ext>
            </a:extLst>
          </p:cNvPr>
          <p:cNvSpPr txBox="1"/>
          <p:nvPr/>
        </p:nvSpPr>
        <p:spPr>
          <a:xfrm>
            <a:off x="2286000" y="1735422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Shows that many Ransomware families exhibit similar characteristics.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Availability of offline backup will mitigate the impact of ransomware infection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This paper demonstrates the limitation of signature-based detection methods, and emphasize the behavior-based detection mechanism capability to detect crypto ransomware.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Identify the ransomware 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233936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F7F918-4F1E-B480-AC33-F2C0C48CF7B1}"/>
              </a:ext>
            </a:extLst>
          </p:cNvPr>
          <p:cNvSpPr txBox="1"/>
          <p:nvPr/>
        </p:nvSpPr>
        <p:spPr>
          <a:xfrm>
            <a:off x="2402238" y="1246323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They didn’t suggest a specific solution to prevent or detect ransomware infection. .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They didn’t suggest a specific solution to prevent the ransomware infection.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Misclassification may happen due to decision boundary errors.</a:t>
            </a:r>
          </a:p>
        </p:txBody>
      </p:sp>
    </p:spTree>
    <p:extLst>
      <p:ext uri="{BB962C8B-B14F-4D97-AF65-F5344CB8AC3E}">
        <p14:creationId xmlns:p14="http://schemas.microsoft.com/office/powerpoint/2010/main" val="359660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C93693-197F-7ABB-F68E-DA7ECFC06933}"/>
              </a:ext>
            </a:extLst>
          </p:cNvPr>
          <p:cNvSpPr txBox="1"/>
          <p:nvPr/>
        </p:nvSpPr>
        <p:spPr>
          <a:xfrm>
            <a:off x="720671" y="21108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MALWARE THREATS AND MITIGATION STRATEGIES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2B3C-EA2B-2ACA-9AE9-3C5F435C8A02}"/>
              </a:ext>
            </a:extLst>
          </p:cNvPr>
          <p:cNvSpPr/>
          <p:nvPr/>
        </p:nvSpPr>
        <p:spPr>
          <a:xfrm>
            <a:off x="720671" y="1061500"/>
            <a:ext cx="552372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17DBD-6230-D472-8C30-CCB186B35C74}"/>
              </a:ext>
            </a:extLst>
          </p:cNvPr>
          <p:cNvSpPr txBox="1"/>
          <p:nvPr/>
        </p:nvSpPr>
        <p:spPr>
          <a:xfrm>
            <a:off x="2286000" y="1773676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They Claimed That 70% of the malware comes from popular sites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Suggest to Adopt a multilayered Web defense strategy that can protect  users and networks from increasingly sophisticated threats.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Discussed About latest Mitigation strategies</a:t>
            </a:r>
          </a:p>
          <a:p>
            <a:r>
              <a:rPr lang="en-US" sz="1600" dirty="0"/>
              <a:t>       Signature Based Detection</a:t>
            </a:r>
          </a:p>
          <a:p>
            <a:r>
              <a:rPr lang="en-US" sz="1600" dirty="0"/>
              <a:t>       Host Based </a:t>
            </a:r>
            <a:r>
              <a:rPr lang="en-US" sz="1600" dirty="0" err="1"/>
              <a:t>Defences</a:t>
            </a:r>
            <a:endParaRPr lang="en-US" sz="1600" dirty="0"/>
          </a:p>
          <a:p>
            <a:r>
              <a:rPr lang="en-US" sz="1600" dirty="0"/>
              <a:t>       Firewall and malware </a:t>
            </a:r>
            <a:r>
              <a:rPr lang="en-US" sz="1600" dirty="0" err="1"/>
              <a:t>defences</a:t>
            </a:r>
            <a:endParaRPr lang="en-US" sz="1600" dirty="0"/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9DFC0-DAAB-2EE3-111D-8C8789C6B12F}"/>
              </a:ext>
            </a:extLst>
          </p:cNvPr>
          <p:cNvSpPr txBox="1"/>
          <p:nvPr/>
        </p:nvSpPr>
        <p:spPr>
          <a:xfrm>
            <a:off x="720671" y="12232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RIZWAN REHMAN, DR. G.C. HAZARIKA, GUNADEEP CHETIA</a:t>
            </a:r>
          </a:p>
        </p:txBody>
      </p:sp>
    </p:spTree>
    <p:extLst>
      <p:ext uri="{BB962C8B-B14F-4D97-AF65-F5344CB8AC3E}">
        <p14:creationId xmlns:p14="http://schemas.microsoft.com/office/powerpoint/2010/main" val="1319022818"/>
      </p:ext>
    </p:extLst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281</Words>
  <Application>Microsoft Office PowerPoint</Application>
  <PresentationFormat>On-screen Show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Wingdings</vt:lpstr>
      <vt:lpstr>Fira Sans</vt:lpstr>
      <vt:lpstr>Cabin</vt:lpstr>
      <vt:lpstr>Calibri</vt:lpstr>
      <vt:lpstr>Zero Waste Cardboard Backgrounds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Fair and Take Action Not to Discriminate</dc:title>
  <dc:creator>Mohammad Sheakh</dc:creator>
  <cp:lastModifiedBy>SOMEL AHMED</cp:lastModifiedBy>
  <cp:revision>55</cp:revision>
  <dcterms:modified xsi:type="dcterms:W3CDTF">2023-02-27T19:13:17Z</dcterms:modified>
</cp:coreProperties>
</file>