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317" r:id="rId2"/>
    <p:sldId id="314" r:id="rId3"/>
    <p:sldId id="313" r:id="rId4"/>
    <p:sldId id="271" r:id="rId5"/>
    <p:sldId id="256" r:id="rId6"/>
    <p:sldId id="315" r:id="rId7"/>
    <p:sldId id="316" r:id="rId8"/>
  </p:sldIdLst>
  <p:sldSz cx="9144000" cy="5143500" type="screen16x9"/>
  <p:notesSz cx="6858000" cy="9144000"/>
  <p:embeddedFontLs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E83D9-374B-42CF-B842-DE5DCEEE6464}">
  <a:tblStyle styleId="{218E83D9-374B-42CF-B842-DE5DCEEE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d4ccffdb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d4ccffdb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6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a696f49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a696f49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1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d4ccffdb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d4ccffdb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63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d4ccffdb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d4ccffdb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6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61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3200" y="0"/>
            <a:ext cx="4128000" cy="37884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982575" y="1140250"/>
            <a:ext cx="26676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0"/>
            <a:ext cx="71847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4" r:id="rId4"/>
    <p:sldLayoutId id="2147483675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1044358" y="1019432"/>
            <a:ext cx="2667600" cy="220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Domain:</a:t>
            </a:r>
            <a:br>
              <a:rPr lang="en-US" u="sng" dirty="0"/>
            </a:br>
            <a:br>
              <a:rPr lang="en-US" dirty="0"/>
            </a:br>
            <a:r>
              <a:rPr lang="en-US" dirty="0"/>
              <a:t>Data Security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05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0" y="0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4" name="Google Shape;474;p58"/>
          <p:cNvSpPr/>
          <p:nvPr/>
        </p:nvSpPr>
        <p:spPr>
          <a:xfrm>
            <a:off x="8202300" y="0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041F-9EE3-4F5A-BAAA-FC0DC776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0" y="560578"/>
            <a:ext cx="3316646" cy="220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A6E27-18F2-4196-9D2E-FD7A799F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488" y="560577"/>
            <a:ext cx="3594812" cy="2209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F2E18-2AA8-420E-9059-FCA840C5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60" y="2964619"/>
            <a:ext cx="3840480" cy="19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Security</a:t>
            </a:r>
            <a:endParaRPr dirty="0"/>
          </a:p>
        </p:txBody>
      </p:sp>
      <p:sp>
        <p:nvSpPr>
          <p:cNvPr id="314" name="Google Shape;314;p48"/>
          <p:cNvSpPr/>
          <p:nvPr/>
        </p:nvSpPr>
        <p:spPr>
          <a:xfrm>
            <a:off x="968625" y="3490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B33C8-4BDA-480C-8656-7F9DE63B51C7}"/>
              </a:ext>
            </a:extLst>
          </p:cNvPr>
          <p:cNvSpPr txBox="1"/>
          <p:nvPr/>
        </p:nvSpPr>
        <p:spPr>
          <a:xfrm>
            <a:off x="968625" y="1408853"/>
            <a:ext cx="6124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Practice of protecting digital information from unauthorized access, corruption, or theft throughout its entire lifecycle.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It involves various methods for keeping the data confidential and safe. Like encryption, data masking, authentication etc.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A33E6-F455-45C3-A4A8-8085E12A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77" y="1796215"/>
            <a:ext cx="2001795" cy="19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1044358" y="1019432"/>
            <a:ext cx="2943442" cy="2752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Topic of interest :</a:t>
            </a:r>
            <a:br>
              <a:rPr lang="en-US" u="sng" dirty="0"/>
            </a:br>
            <a:br>
              <a:rPr lang="en-US" dirty="0"/>
            </a:br>
            <a:r>
              <a:rPr lang="en-US" dirty="0"/>
              <a:t>Ransomware &amp; it’s mitigation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8B722-452E-43A8-ACCB-BF35C65A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832" y="784290"/>
            <a:ext cx="4831800" cy="544061"/>
          </a:xfrm>
        </p:spPr>
        <p:txBody>
          <a:bodyPr/>
          <a:lstStyle/>
          <a:p>
            <a:r>
              <a:rPr lang="en-US" sz="3000" dirty="0"/>
              <a:t>Ransomware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BB3FF-EA13-42B8-A836-92BB9ABF75C6}"/>
              </a:ext>
            </a:extLst>
          </p:cNvPr>
          <p:cNvSpPr txBox="1"/>
          <p:nvPr/>
        </p:nvSpPr>
        <p:spPr>
          <a:xfrm>
            <a:off x="1052832" y="1451919"/>
            <a:ext cx="483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malware that makes files on a victim’s computer accessible and then demands the victim to pay a ransom.[1]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‘Number on cyber threat’ facing Business in 2022, in a article by ZDNet.[2]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The global cost of it’s attacks is expected to reach $265 million by 2031 according to ‘Cybersecurity ventures’.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8B722-452E-43A8-ACCB-BF35C65A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832" y="784290"/>
            <a:ext cx="4831800" cy="544061"/>
          </a:xfrm>
        </p:spPr>
        <p:txBody>
          <a:bodyPr/>
          <a:lstStyle/>
          <a:p>
            <a:r>
              <a:rPr lang="en-US" sz="3000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BB3FF-EA13-42B8-A836-92BB9ABF75C6}"/>
              </a:ext>
            </a:extLst>
          </p:cNvPr>
          <p:cNvSpPr txBox="1"/>
          <p:nvPr/>
        </p:nvSpPr>
        <p:spPr>
          <a:xfrm>
            <a:off x="1052832" y="1328351"/>
            <a:ext cx="483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A major security threat causing severe financial, operational damage and it’s is increasing despite of the growing awareness.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Not only financial losses but also lead to reputational damage, legal liabilities and loss of sensitive information.[3]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Due to COVID-19, organization had become more vulnerable.[3]</a:t>
            </a:r>
          </a:p>
        </p:txBody>
      </p:sp>
    </p:spTree>
    <p:extLst>
      <p:ext uri="{BB962C8B-B14F-4D97-AF65-F5344CB8AC3E}">
        <p14:creationId xmlns:p14="http://schemas.microsoft.com/office/powerpoint/2010/main" val="35499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8B722-452E-43A8-ACCB-BF35C65A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832" y="784290"/>
            <a:ext cx="4831800" cy="544061"/>
          </a:xfrm>
        </p:spPr>
        <p:txBody>
          <a:bodyPr/>
          <a:lstStyle/>
          <a:p>
            <a:r>
              <a:rPr lang="en-US" sz="3000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BB3FF-EA13-42B8-A836-92BB9ABF75C6}"/>
              </a:ext>
            </a:extLst>
          </p:cNvPr>
          <p:cNvSpPr txBox="1"/>
          <p:nvPr/>
        </p:nvSpPr>
        <p:spPr>
          <a:xfrm>
            <a:off x="1052832" y="1328351"/>
            <a:ext cx="483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Number of ransomware attacks increased by 64% in 2020 and mostly in healthcare sector.[3]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Recent attacks: Colonial Attacks, Kaseya attacks, attack on Irish health system.[2]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Requires a proactive and multidimensional approach which combines technical, organizational and legal measures.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0708750"/>
      </p:ext>
    </p:extLst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228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Wingdings</vt:lpstr>
      <vt:lpstr>Fira Sans</vt:lpstr>
      <vt:lpstr>Cabin</vt:lpstr>
      <vt:lpstr>Zero Waste Cardboard Backgrounds by Slidesgo</vt:lpstr>
      <vt:lpstr>Domain:  Data Security</vt:lpstr>
      <vt:lpstr>PowerPoint Presentation</vt:lpstr>
      <vt:lpstr>Data Security</vt:lpstr>
      <vt:lpstr>Topic of interest :  Ransomware &amp; it’s mitigation</vt:lpstr>
      <vt:lpstr>Ransomware</vt:lpstr>
      <vt:lpstr>Problem Statement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Fair and Take Action Not to Discriminate</dc:title>
  <dc:creator>Abdullah Ashik</dc:creator>
  <cp:lastModifiedBy>ABDULLAH</cp:lastModifiedBy>
  <cp:revision>64</cp:revision>
  <dcterms:modified xsi:type="dcterms:W3CDTF">2023-02-27T19:06:00Z</dcterms:modified>
</cp:coreProperties>
</file>