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2"/>
  </p:notesMasterIdLst>
  <p:handoutMasterIdLst>
    <p:handoutMasterId r:id="rId33"/>
  </p:handoutMasterIdLst>
  <p:sldIdLst>
    <p:sldId id="565" r:id="rId2"/>
    <p:sldId id="373" r:id="rId3"/>
    <p:sldId id="491"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5" r:id="rId18"/>
    <p:sldId id="506" r:id="rId19"/>
    <p:sldId id="507" r:id="rId20"/>
    <p:sldId id="508" r:id="rId21"/>
    <p:sldId id="509" r:id="rId22"/>
    <p:sldId id="511" r:id="rId23"/>
    <p:sldId id="514" r:id="rId24"/>
    <p:sldId id="515" r:id="rId25"/>
    <p:sldId id="516" r:id="rId26"/>
    <p:sldId id="517" r:id="rId27"/>
    <p:sldId id="519" r:id="rId28"/>
    <p:sldId id="520" r:id="rId29"/>
    <p:sldId id="523" r:id="rId30"/>
    <p:sldId id="52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4107" autoAdjust="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6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Abdullah-Al-Jubair" userId="18811e1f-3cb7-4a90-b095-c3eb23576a6c" providerId="ADAL" clId="{0A90E0FC-E4EB-4B14-8749-D6D58CB93E0A}"/>
    <pc:docChg chg="undo custSel addSld delSld modSld sldOrd">
      <pc:chgData name="Dr. Md. Abdullah-Al-Jubair" userId="18811e1f-3cb7-4a90-b095-c3eb23576a6c" providerId="ADAL" clId="{0A90E0FC-E4EB-4B14-8749-D6D58CB93E0A}" dt="2022-08-01T04:24:53.124" v="105" actId="2696"/>
      <pc:docMkLst>
        <pc:docMk/>
      </pc:docMkLst>
      <pc:sldChg chg="del">
        <pc:chgData name="Dr. Md. Abdullah-Al-Jubair" userId="18811e1f-3cb7-4a90-b095-c3eb23576a6c" providerId="ADAL" clId="{0A90E0FC-E4EB-4B14-8749-D6D58CB93E0A}" dt="2022-08-01T03:58:26.028" v="58" actId="47"/>
        <pc:sldMkLst>
          <pc:docMk/>
          <pc:sldMk cId="0" sldId="288"/>
        </pc:sldMkLst>
      </pc:sldChg>
      <pc:sldChg chg="delSp del mod">
        <pc:chgData name="Dr. Md. Abdullah-Al-Jubair" userId="18811e1f-3cb7-4a90-b095-c3eb23576a6c" providerId="ADAL" clId="{0A90E0FC-E4EB-4B14-8749-D6D58CB93E0A}" dt="2022-08-01T04:24:53.124" v="105" actId="2696"/>
        <pc:sldMkLst>
          <pc:docMk/>
          <pc:sldMk cId="0" sldId="318"/>
        </pc:sldMkLst>
        <pc:spChg chg="del">
          <ac:chgData name="Dr. Md. Abdullah-Al-Jubair" userId="18811e1f-3cb7-4a90-b095-c3eb23576a6c" providerId="ADAL" clId="{0A90E0FC-E4EB-4B14-8749-D6D58CB93E0A}" dt="2022-08-01T04:19:10.754" v="86" actId="21"/>
          <ac:spMkLst>
            <pc:docMk/>
            <pc:sldMk cId="0" sldId="318"/>
            <ac:spMk id="3" creationId="{A928C7C2-1A06-449B-A24F-F843886DAFF9}"/>
          </ac:spMkLst>
        </pc:spChg>
      </pc:sldChg>
      <pc:sldChg chg="delSp del mod">
        <pc:chgData name="Dr. Md. Abdullah-Al-Jubair" userId="18811e1f-3cb7-4a90-b095-c3eb23576a6c" providerId="ADAL" clId="{0A90E0FC-E4EB-4B14-8749-D6D58CB93E0A}" dt="2022-08-01T04:24:53.124" v="105" actId="2696"/>
        <pc:sldMkLst>
          <pc:docMk/>
          <pc:sldMk cId="0" sldId="338"/>
        </pc:sldMkLst>
        <pc:spChg chg="del">
          <ac:chgData name="Dr. Md. Abdullah-Al-Jubair" userId="18811e1f-3cb7-4a90-b095-c3eb23576a6c" providerId="ADAL" clId="{0A90E0FC-E4EB-4B14-8749-D6D58CB93E0A}" dt="2022-08-01T04:19:54.486" v="98" actId="21"/>
          <ac:spMkLst>
            <pc:docMk/>
            <pc:sldMk cId="0" sldId="338"/>
            <ac:spMk id="3" creationId="{78545749-4EBF-424E-A137-742F3CC176FA}"/>
          </ac:spMkLst>
        </pc:spChg>
      </pc:sldChg>
      <pc:sldChg chg="delSp mod ord">
        <pc:chgData name="Dr. Md. Abdullah-Al-Jubair" userId="18811e1f-3cb7-4a90-b095-c3eb23576a6c" providerId="ADAL" clId="{0A90E0FC-E4EB-4B14-8749-D6D58CB93E0A}" dt="2022-08-01T03:56:15.325" v="32" actId="21"/>
        <pc:sldMkLst>
          <pc:docMk/>
          <pc:sldMk cId="2484175621" sldId="373"/>
        </pc:sldMkLst>
        <pc:spChg chg="del">
          <ac:chgData name="Dr. Md. Abdullah-Al-Jubair" userId="18811e1f-3cb7-4a90-b095-c3eb23576a6c" providerId="ADAL" clId="{0A90E0FC-E4EB-4B14-8749-D6D58CB93E0A}" dt="2022-08-01T03:56:15.325" v="32" actId="21"/>
          <ac:spMkLst>
            <pc:docMk/>
            <pc:sldMk cId="2484175621" sldId="373"/>
            <ac:spMk id="5" creationId="{3675685E-D03E-4DC3-BC5E-9EEBBD68B7D3}"/>
          </ac:spMkLst>
        </pc:spChg>
      </pc:sldChg>
      <pc:sldChg chg="del">
        <pc:chgData name="Dr. Md. Abdullah-Al-Jubair" userId="18811e1f-3cb7-4a90-b095-c3eb23576a6c" providerId="ADAL" clId="{0A90E0FC-E4EB-4B14-8749-D6D58CB93E0A}" dt="2022-08-01T03:55:39.021" v="0" actId="47"/>
        <pc:sldMkLst>
          <pc:docMk/>
          <pc:sldMk cId="2848416171" sldId="375"/>
        </pc:sldMkLst>
      </pc:sldChg>
      <pc:sldChg chg="delSp mod">
        <pc:chgData name="Dr. Md. Abdullah-Al-Jubair" userId="18811e1f-3cb7-4a90-b095-c3eb23576a6c" providerId="ADAL" clId="{0A90E0FC-E4EB-4B14-8749-D6D58CB93E0A}" dt="2022-08-01T03:56:22.541" v="33" actId="21"/>
        <pc:sldMkLst>
          <pc:docMk/>
          <pc:sldMk cId="2517884500" sldId="491"/>
        </pc:sldMkLst>
        <pc:spChg chg="del">
          <ac:chgData name="Dr. Md. Abdullah-Al-Jubair" userId="18811e1f-3cb7-4a90-b095-c3eb23576a6c" providerId="ADAL" clId="{0A90E0FC-E4EB-4B14-8749-D6D58CB93E0A}" dt="2022-08-01T03:56:22.541" v="33" actId="21"/>
          <ac:spMkLst>
            <pc:docMk/>
            <pc:sldMk cId="2517884500" sldId="491"/>
            <ac:spMk id="5" creationId="{2FB34E62-59AD-49CE-9792-B53A146C40DE}"/>
          </ac:spMkLst>
        </pc:spChg>
      </pc:sldChg>
      <pc:sldChg chg="delSp mod">
        <pc:chgData name="Dr. Md. Abdullah-Al-Jubair" userId="18811e1f-3cb7-4a90-b095-c3eb23576a6c" providerId="ADAL" clId="{0A90E0FC-E4EB-4B14-8749-D6D58CB93E0A}" dt="2022-08-01T03:56:26.509" v="34" actId="21"/>
        <pc:sldMkLst>
          <pc:docMk/>
          <pc:sldMk cId="335795460" sldId="492"/>
        </pc:sldMkLst>
        <pc:spChg chg="del">
          <ac:chgData name="Dr. Md. Abdullah-Al-Jubair" userId="18811e1f-3cb7-4a90-b095-c3eb23576a6c" providerId="ADAL" clId="{0A90E0FC-E4EB-4B14-8749-D6D58CB93E0A}" dt="2022-08-01T03:56:26.509" v="34" actId="21"/>
          <ac:spMkLst>
            <pc:docMk/>
            <pc:sldMk cId="335795460" sldId="492"/>
            <ac:spMk id="5" creationId="{6C665F8A-691F-4E8A-84BC-CF4E2864132F}"/>
          </ac:spMkLst>
        </pc:spChg>
      </pc:sldChg>
      <pc:sldChg chg="delSp mod">
        <pc:chgData name="Dr. Md. Abdullah-Al-Jubair" userId="18811e1f-3cb7-4a90-b095-c3eb23576a6c" providerId="ADAL" clId="{0A90E0FC-E4EB-4B14-8749-D6D58CB93E0A}" dt="2022-08-01T03:56:32.477" v="35" actId="21"/>
        <pc:sldMkLst>
          <pc:docMk/>
          <pc:sldMk cId="671495846" sldId="493"/>
        </pc:sldMkLst>
        <pc:spChg chg="del">
          <ac:chgData name="Dr. Md. Abdullah-Al-Jubair" userId="18811e1f-3cb7-4a90-b095-c3eb23576a6c" providerId="ADAL" clId="{0A90E0FC-E4EB-4B14-8749-D6D58CB93E0A}" dt="2022-08-01T03:56:32.477" v="35" actId="21"/>
          <ac:spMkLst>
            <pc:docMk/>
            <pc:sldMk cId="671495846" sldId="493"/>
            <ac:spMk id="5" creationId="{6C665F8A-691F-4E8A-84BC-CF4E2864132F}"/>
          </ac:spMkLst>
        </pc:spChg>
      </pc:sldChg>
      <pc:sldChg chg="delSp mod">
        <pc:chgData name="Dr. Md. Abdullah-Al-Jubair" userId="18811e1f-3cb7-4a90-b095-c3eb23576a6c" providerId="ADAL" clId="{0A90E0FC-E4EB-4B14-8749-D6D58CB93E0A}" dt="2022-08-01T03:56:40.684" v="36" actId="21"/>
        <pc:sldMkLst>
          <pc:docMk/>
          <pc:sldMk cId="1922695799" sldId="494"/>
        </pc:sldMkLst>
        <pc:spChg chg="del">
          <ac:chgData name="Dr. Md. Abdullah-Al-Jubair" userId="18811e1f-3cb7-4a90-b095-c3eb23576a6c" providerId="ADAL" clId="{0A90E0FC-E4EB-4B14-8749-D6D58CB93E0A}" dt="2022-08-01T03:56:40.684" v="36" actId="21"/>
          <ac:spMkLst>
            <pc:docMk/>
            <pc:sldMk cId="1922695799" sldId="494"/>
            <ac:spMk id="5" creationId="{A4E13159-F85C-4EB4-8AE2-4A5F8BF4AF38}"/>
          </ac:spMkLst>
        </pc:spChg>
      </pc:sldChg>
      <pc:sldChg chg="delSp mod">
        <pc:chgData name="Dr. Md. Abdullah-Al-Jubair" userId="18811e1f-3cb7-4a90-b095-c3eb23576a6c" providerId="ADAL" clId="{0A90E0FC-E4EB-4B14-8749-D6D58CB93E0A}" dt="2022-08-01T03:56:48.917" v="37" actId="21"/>
        <pc:sldMkLst>
          <pc:docMk/>
          <pc:sldMk cId="3715850728" sldId="495"/>
        </pc:sldMkLst>
        <pc:spChg chg="del">
          <ac:chgData name="Dr. Md. Abdullah-Al-Jubair" userId="18811e1f-3cb7-4a90-b095-c3eb23576a6c" providerId="ADAL" clId="{0A90E0FC-E4EB-4B14-8749-D6D58CB93E0A}" dt="2022-08-01T03:56:48.917" v="37" actId="21"/>
          <ac:spMkLst>
            <pc:docMk/>
            <pc:sldMk cId="3715850728" sldId="495"/>
            <ac:spMk id="5" creationId="{A4E13159-F85C-4EB4-8AE2-4A5F8BF4AF38}"/>
          </ac:spMkLst>
        </pc:spChg>
      </pc:sldChg>
      <pc:sldChg chg="delSp mod">
        <pc:chgData name="Dr. Md. Abdullah-Al-Jubair" userId="18811e1f-3cb7-4a90-b095-c3eb23576a6c" providerId="ADAL" clId="{0A90E0FC-E4EB-4B14-8749-D6D58CB93E0A}" dt="2022-08-01T03:56:52.373" v="38" actId="21"/>
        <pc:sldMkLst>
          <pc:docMk/>
          <pc:sldMk cId="2529080306" sldId="496"/>
        </pc:sldMkLst>
        <pc:spChg chg="del">
          <ac:chgData name="Dr. Md. Abdullah-Al-Jubair" userId="18811e1f-3cb7-4a90-b095-c3eb23576a6c" providerId="ADAL" clId="{0A90E0FC-E4EB-4B14-8749-D6D58CB93E0A}" dt="2022-08-01T03:56:52.373" v="38" actId="21"/>
          <ac:spMkLst>
            <pc:docMk/>
            <pc:sldMk cId="2529080306" sldId="496"/>
            <ac:spMk id="5" creationId="{9F3E3CAE-C0BA-495C-AADA-13677631538E}"/>
          </ac:spMkLst>
        </pc:spChg>
      </pc:sldChg>
      <pc:sldChg chg="delSp mod">
        <pc:chgData name="Dr. Md. Abdullah-Al-Jubair" userId="18811e1f-3cb7-4a90-b095-c3eb23576a6c" providerId="ADAL" clId="{0A90E0FC-E4EB-4B14-8749-D6D58CB93E0A}" dt="2022-08-01T03:56:55.037" v="39" actId="21"/>
        <pc:sldMkLst>
          <pc:docMk/>
          <pc:sldMk cId="3981356824" sldId="497"/>
        </pc:sldMkLst>
        <pc:spChg chg="del">
          <ac:chgData name="Dr. Md. Abdullah-Al-Jubair" userId="18811e1f-3cb7-4a90-b095-c3eb23576a6c" providerId="ADAL" clId="{0A90E0FC-E4EB-4B14-8749-D6D58CB93E0A}" dt="2022-08-01T03:56:55.037" v="39" actId="21"/>
          <ac:spMkLst>
            <pc:docMk/>
            <pc:sldMk cId="3981356824" sldId="497"/>
            <ac:spMk id="5" creationId="{29274F75-218C-4295-8367-5F962F4E9DC2}"/>
          </ac:spMkLst>
        </pc:spChg>
      </pc:sldChg>
      <pc:sldChg chg="delSp mod">
        <pc:chgData name="Dr. Md. Abdullah-Al-Jubair" userId="18811e1f-3cb7-4a90-b095-c3eb23576a6c" providerId="ADAL" clId="{0A90E0FC-E4EB-4B14-8749-D6D58CB93E0A}" dt="2022-08-01T03:56:58.188" v="40" actId="21"/>
        <pc:sldMkLst>
          <pc:docMk/>
          <pc:sldMk cId="1724133938" sldId="498"/>
        </pc:sldMkLst>
        <pc:spChg chg="del">
          <ac:chgData name="Dr. Md. Abdullah-Al-Jubair" userId="18811e1f-3cb7-4a90-b095-c3eb23576a6c" providerId="ADAL" clId="{0A90E0FC-E4EB-4B14-8749-D6D58CB93E0A}" dt="2022-08-01T03:56:58.188" v="40" actId="21"/>
          <ac:spMkLst>
            <pc:docMk/>
            <pc:sldMk cId="1724133938" sldId="498"/>
            <ac:spMk id="5" creationId="{2B38C1A7-9CB3-4DAD-8103-41678A5A1507}"/>
          </ac:spMkLst>
        </pc:spChg>
      </pc:sldChg>
      <pc:sldChg chg="delSp mod">
        <pc:chgData name="Dr. Md. Abdullah-Al-Jubair" userId="18811e1f-3cb7-4a90-b095-c3eb23576a6c" providerId="ADAL" clId="{0A90E0FC-E4EB-4B14-8749-D6D58CB93E0A}" dt="2022-08-01T03:57:02.430" v="41" actId="21"/>
        <pc:sldMkLst>
          <pc:docMk/>
          <pc:sldMk cId="216486933" sldId="499"/>
        </pc:sldMkLst>
        <pc:spChg chg="del">
          <ac:chgData name="Dr. Md. Abdullah-Al-Jubair" userId="18811e1f-3cb7-4a90-b095-c3eb23576a6c" providerId="ADAL" clId="{0A90E0FC-E4EB-4B14-8749-D6D58CB93E0A}" dt="2022-08-01T03:57:02.430" v="41" actId="21"/>
          <ac:spMkLst>
            <pc:docMk/>
            <pc:sldMk cId="216486933" sldId="499"/>
            <ac:spMk id="5" creationId="{4D30F04D-B242-4D5A-AC75-6126324CBB2B}"/>
          </ac:spMkLst>
        </pc:spChg>
      </pc:sldChg>
      <pc:sldChg chg="delSp mod">
        <pc:chgData name="Dr. Md. Abdullah-Al-Jubair" userId="18811e1f-3cb7-4a90-b095-c3eb23576a6c" providerId="ADAL" clId="{0A90E0FC-E4EB-4B14-8749-D6D58CB93E0A}" dt="2022-08-01T03:57:06.484" v="42" actId="21"/>
        <pc:sldMkLst>
          <pc:docMk/>
          <pc:sldMk cId="2212339606" sldId="500"/>
        </pc:sldMkLst>
        <pc:spChg chg="del">
          <ac:chgData name="Dr. Md. Abdullah-Al-Jubair" userId="18811e1f-3cb7-4a90-b095-c3eb23576a6c" providerId="ADAL" clId="{0A90E0FC-E4EB-4B14-8749-D6D58CB93E0A}" dt="2022-08-01T03:57:06.484" v="42" actId="21"/>
          <ac:spMkLst>
            <pc:docMk/>
            <pc:sldMk cId="2212339606" sldId="500"/>
            <ac:spMk id="5" creationId="{E5906E41-B10B-4EAD-A91E-9DAD2FD69FC1}"/>
          </ac:spMkLst>
        </pc:spChg>
      </pc:sldChg>
      <pc:sldChg chg="delSp mod">
        <pc:chgData name="Dr. Md. Abdullah-Al-Jubair" userId="18811e1f-3cb7-4a90-b095-c3eb23576a6c" providerId="ADAL" clId="{0A90E0FC-E4EB-4B14-8749-D6D58CB93E0A}" dt="2022-08-01T03:57:10.358" v="43" actId="21"/>
        <pc:sldMkLst>
          <pc:docMk/>
          <pc:sldMk cId="923611523" sldId="501"/>
        </pc:sldMkLst>
        <pc:spChg chg="del">
          <ac:chgData name="Dr. Md. Abdullah-Al-Jubair" userId="18811e1f-3cb7-4a90-b095-c3eb23576a6c" providerId="ADAL" clId="{0A90E0FC-E4EB-4B14-8749-D6D58CB93E0A}" dt="2022-08-01T03:57:10.358" v="43" actId="21"/>
          <ac:spMkLst>
            <pc:docMk/>
            <pc:sldMk cId="923611523" sldId="501"/>
            <ac:spMk id="5" creationId="{F45465E1-2951-4FB1-A6B0-55C6C961C9F5}"/>
          </ac:spMkLst>
        </pc:spChg>
      </pc:sldChg>
      <pc:sldChg chg="addSp delSp mod addAnim delAnim">
        <pc:chgData name="Dr. Md. Abdullah-Al-Jubair" userId="18811e1f-3cb7-4a90-b095-c3eb23576a6c" providerId="ADAL" clId="{0A90E0FC-E4EB-4B14-8749-D6D58CB93E0A}" dt="2022-08-01T03:57:19.421" v="46" actId="21"/>
        <pc:sldMkLst>
          <pc:docMk/>
          <pc:sldMk cId="38380272" sldId="502"/>
        </pc:sldMkLst>
        <pc:spChg chg="del">
          <ac:chgData name="Dr. Md. Abdullah-Al-Jubair" userId="18811e1f-3cb7-4a90-b095-c3eb23576a6c" providerId="ADAL" clId="{0A90E0FC-E4EB-4B14-8749-D6D58CB93E0A}" dt="2022-08-01T03:57:19.421" v="46" actId="21"/>
          <ac:spMkLst>
            <pc:docMk/>
            <pc:sldMk cId="38380272" sldId="502"/>
            <ac:spMk id="5" creationId="{4C3FA2A3-4591-4656-8D6A-86AA4D46DCA2}"/>
          </ac:spMkLst>
        </pc:spChg>
        <pc:picChg chg="add del">
          <ac:chgData name="Dr. Md. Abdullah-Al-Jubair" userId="18811e1f-3cb7-4a90-b095-c3eb23576a6c" providerId="ADAL" clId="{0A90E0FC-E4EB-4B14-8749-D6D58CB93E0A}" dt="2022-08-01T03:57:15.959" v="45" actId="21"/>
          <ac:picMkLst>
            <pc:docMk/>
            <pc:sldMk cId="38380272" sldId="502"/>
            <ac:picMk id="8" creationId="{558E489C-4B83-4990-B18E-4D910FEC3D67}"/>
          </ac:picMkLst>
        </pc:picChg>
      </pc:sldChg>
      <pc:sldChg chg="delSp mod">
        <pc:chgData name="Dr. Md. Abdullah-Al-Jubair" userId="18811e1f-3cb7-4a90-b095-c3eb23576a6c" providerId="ADAL" clId="{0A90E0FC-E4EB-4B14-8749-D6D58CB93E0A}" dt="2022-08-01T03:57:23.334" v="47" actId="21"/>
        <pc:sldMkLst>
          <pc:docMk/>
          <pc:sldMk cId="1305388631" sldId="503"/>
        </pc:sldMkLst>
        <pc:spChg chg="del">
          <ac:chgData name="Dr. Md. Abdullah-Al-Jubair" userId="18811e1f-3cb7-4a90-b095-c3eb23576a6c" providerId="ADAL" clId="{0A90E0FC-E4EB-4B14-8749-D6D58CB93E0A}" dt="2022-08-01T03:57:23.334" v="47" actId="21"/>
          <ac:spMkLst>
            <pc:docMk/>
            <pc:sldMk cId="1305388631" sldId="503"/>
            <ac:spMk id="5" creationId="{549F1C6C-7D50-44FC-8E20-B84D836BBF69}"/>
          </ac:spMkLst>
        </pc:spChg>
      </pc:sldChg>
      <pc:sldChg chg="delSp mod">
        <pc:chgData name="Dr. Md. Abdullah-Al-Jubair" userId="18811e1f-3cb7-4a90-b095-c3eb23576a6c" providerId="ADAL" clId="{0A90E0FC-E4EB-4B14-8749-D6D58CB93E0A}" dt="2022-08-01T03:57:26.150" v="48" actId="21"/>
        <pc:sldMkLst>
          <pc:docMk/>
          <pc:sldMk cId="2440980551" sldId="504"/>
        </pc:sldMkLst>
        <pc:spChg chg="del">
          <ac:chgData name="Dr. Md. Abdullah-Al-Jubair" userId="18811e1f-3cb7-4a90-b095-c3eb23576a6c" providerId="ADAL" clId="{0A90E0FC-E4EB-4B14-8749-D6D58CB93E0A}" dt="2022-08-01T03:57:26.150" v="48" actId="21"/>
          <ac:spMkLst>
            <pc:docMk/>
            <pc:sldMk cId="2440980551" sldId="504"/>
            <ac:spMk id="5" creationId="{07C1E551-8948-4EB0-B229-B730F72F7F60}"/>
          </ac:spMkLst>
        </pc:spChg>
      </pc:sldChg>
      <pc:sldChg chg="delSp mod">
        <pc:chgData name="Dr. Md. Abdullah-Al-Jubair" userId="18811e1f-3cb7-4a90-b095-c3eb23576a6c" providerId="ADAL" clId="{0A90E0FC-E4EB-4B14-8749-D6D58CB93E0A}" dt="2022-08-01T03:57:29.317" v="49" actId="21"/>
        <pc:sldMkLst>
          <pc:docMk/>
          <pc:sldMk cId="2132276715" sldId="505"/>
        </pc:sldMkLst>
        <pc:spChg chg="del">
          <ac:chgData name="Dr. Md. Abdullah-Al-Jubair" userId="18811e1f-3cb7-4a90-b095-c3eb23576a6c" providerId="ADAL" clId="{0A90E0FC-E4EB-4B14-8749-D6D58CB93E0A}" dt="2022-08-01T03:57:29.317" v="49" actId="21"/>
          <ac:spMkLst>
            <pc:docMk/>
            <pc:sldMk cId="2132276715" sldId="505"/>
            <ac:spMk id="5" creationId="{B0329C6F-8D68-4C27-9E49-B9A173CC38E7}"/>
          </ac:spMkLst>
        </pc:spChg>
      </pc:sldChg>
      <pc:sldChg chg="delSp mod">
        <pc:chgData name="Dr. Md. Abdullah-Al-Jubair" userId="18811e1f-3cb7-4a90-b095-c3eb23576a6c" providerId="ADAL" clId="{0A90E0FC-E4EB-4B14-8749-D6D58CB93E0A}" dt="2022-08-01T03:57:32.997" v="50" actId="21"/>
        <pc:sldMkLst>
          <pc:docMk/>
          <pc:sldMk cId="1147171995" sldId="506"/>
        </pc:sldMkLst>
        <pc:spChg chg="del">
          <ac:chgData name="Dr. Md. Abdullah-Al-Jubair" userId="18811e1f-3cb7-4a90-b095-c3eb23576a6c" providerId="ADAL" clId="{0A90E0FC-E4EB-4B14-8749-D6D58CB93E0A}" dt="2022-08-01T03:57:32.997" v="50" actId="21"/>
          <ac:spMkLst>
            <pc:docMk/>
            <pc:sldMk cId="1147171995" sldId="506"/>
            <ac:spMk id="5" creationId="{324B6231-5567-4201-AA15-0A0850F8A868}"/>
          </ac:spMkLst>
        </pc:spChg>
      </pc:sldChg>
      <pc:sldChg chg="delSp mod">
        <pc:chgData name="Dr. Md. Abdullah-Al-Jubair" userId="18811e1f-3cb7-4a90-b095-c3eb23576a6c" providerId="ADAL" clId="{0A90E0FC-E4EB-4B14-8749-D6D58CB93E0A}" dt="2022-08-01T03:57:38.148" v="51" actId="21"/>
        <pc:sldMkLst>
          <pc:docMk/>
          <pc:sldMk cId="3860122032" sldId="507"/>
        </pc:sldMkLst>
        <pc:spChg chg="del">
          <ac:chgData name="Dr. Md. Abdullah-Al-Jubair" userId="18811e1f-3cb7-4a90-b095-c3eb23576a6c" providerId="ADAL" clId="{0A90E0FC-E4EB-4B14-8749-D6D58CB93E0A}" dt="2022-08-01T03:57:38.148" v="51" actId="21"/>
          <ac:spMkLst>
            <pc:docMk/>
            <pc:sldMk cId="3860122032" sldId="507"/>
            <ac:spMk id="5" creationId="{A04A015C-4810-46F4-8144-6E553C7CA5E7}"/>
          </ac:spMkLst>
        </pc:spChg>
      </pc:sldChg>
      <pc:sldChg chg="delSp mod">
        <pc:chgData name="Dr. Md. Abdullah-Al-Jubair" userId="18811e1f-3cb7-4a90-b095-c3eb23576a6c" providerId="ADAL" clId="{0A90E0FC-E4EB-4B14-8749-D6D58CB93E0A}" dt="2022-08-01T03:57:45.972" v="52" actId="21"/>
        <pc:sldMkLst>
          <pc:docMk/>
          <pc:sldMk cId="1754225067" sldId="508"/>
        </pc:sldMkLst>
        <pc:spChg chg="del">
          <ac:chgData name="Dr. Md. Abdullah-Al-Jubair" userId="18811e1f-3cb7-4a90-b095-c3eb23576a6c" providerId="ADAL" clId="{0A90E0FC-E4EB-4B14-8749-D6D58CB93E0A}" dt="2022-08-01T03:57:45.972" v="52" actId="21"/>
          <ac:spMkLst>
            <pc:docMk/>
            <pc:sldMk cId="1754225067" sldId="508"/>
            <ac:spMk id="5" creationId="{3968F11E-AF7F-4D5C-B46B-2112F6090BDE}"/>
          </ac:spMkLst>
        </pc:spChg>
      </pc:sldChg>
      <pc:sldChg chg="delSp mod">
        <pc:chgData name="Dr. Md. Abdullah-Al-Jubair" userId="18811e1f-3cb7-4a90-b095-c3eb23576a6c" providerId="ADAL" clId="{0A90E0FC-E4EB-4B14-8749-D6D58CB93E0A}" dt="2022-08-01T03:57:53.205" v="53" actId="21"/>
        <pc:sldMkLst>
          <pc:docMk/>
          <pc:sldMk cId="3113243005" sldId="509"/>
        </pc:sldMkLst>
        <pc:spChg chg="del">
          <ac:chgData name="Dr. Md. Abdullah-Al-Jubair" userId="18811e1f-3cb7-4a90-b095-c3eb23576a6c" providerId="ADAL" clId="{0A90E0FC-E4EB-4B14-8749-D6D58CB93E0A}" dt="2022-08-01T03:57:53.205" v="53" actId="21"/>
          <ac:spMkLst>
            <pc:docMk/>
            <pc:sldMk cId="3113243005" sldId="509"/>
            <ac:spMk id="5" creationId="{6CCE18BB-02E1-418F-836D-293EA35900A6}"/>
          </ac:spMkLst>
        </pc:spChg>
      </pc:sldChg>
      <pc:sldChg chg="delSp del mod delAnim">
        <pc:chgData name="Dr. Md. Abdullah-Al-Jubair" userId="18811e1f-3cb7-4a90-b095-c3eb23576a6c" providerId="ADAL" clId="{0A90E0FC-E4EB-4B14-8749-D6D58CB93E0A}" dt="2022-08-01T03:58:12.934" v="55" actId="47"/>
        <pc:sldMkLst>
          <pc:docMk/>
          <pc:sldMk cId="911233685" sldId="510"/>
        </pc:sldMkLst>
        <pc:spChg chg="del">
          <ac:chgData name="Dr. Md. Abdullah-Al-Jubair" userId="18811e1f-3cb7-4a90-b095-c3eb23576a6c" providerId="ADAL" clId="{0A90E0FC-E4EB-4B14-8749-D6D58CB93E0A}" dt="2022-08-01T03:58:09.533" v="54" actId="478"/>
          <ac:spMkLst>
            <pc:docMk/>
            <pc:sldMk cId="911233685" sldId="510"/>
            <ac:spMk id="8" creationId="{A8CD9934-F6C1-476D-A5C0-8090C450A8CB}"/>
          </ac:spMkLst>
        </pc:spChg>
      </pc:sldChg>
      <pc:sldChg chg="delSp mod">
        <pc:chgData name="Dr. Md. Abdullah-Al-Jubair" userId="18811e1f-3cb7-4a90-b095-c3eb23576a6c" providerId="ADAL" clId="{0A90E0FC-E4EB-4B14-8749-D6D58CB93E0A}" dt="2022-08-01T04:17:43.566" v="62" actId="21"/>
        <pc:sldMkLst>
          <pc:docMk/>
          <pc:sldMk cId="2971089313" sldId="511"/>
        </pc:sldMkLst>
        <pc:spChg chg="del">
          <ac:chgData name="Dr. Md. Abdullah-Al-Jubair" userId="18811e1f-3cb7-4a90-b095-c3eb23576a6c" providerId="ADAL" clId="{0A90E0FC-E4EB-4B14-8749-D6D58CB93E0A}" dt="2022-08-01T04:17:43.566" v="62" actId="21"/>
          <ac:spMkLst>
            <pc:docMk/>
            <pc:sldMk cId="2971089313" sldId="511"/>
            <ac:spMk id="5" creationId="{F625E06D-8077-4D42-A1D4-823F2633A276}"/>
          </ac:spMkLst>
        </pc:spChg>
      </pc:sldChg>
      <pc:sldChg chg="del">
        <pc:chgData name="Dr. Md. Abdullah-Al-Jubair" userId="18811e1f-3cb7-4a90-b095-c3eb23576a6c" providerId="ADAL" clId="{0A90E0FC-E4EB-4B14-8749-D6D58CB93E0A}" dt="2022-08-01T03:58:16.803" v="56" actId="47"/>
        <pc:sldMkLst>
          <pc:docMk/>
          <pc:sldMk cId="1264256481" sldId="512"/>
        </pc:sldMkLst>
      </pc:sldChg>
      <pc:sldChg chg="del">
        <pc:chgData name="Dr. Md. Abdullah-Al-Jubair" userId="18811e1f-3cb7-4a90-b095-c3eb23576a6c" providerId="ADAL" clId="{0A90E0FC-E4EB-4B14-8749-D6D58CB93E0A}" dt="2022-08-01T03:58:18.211" v="57" actId="47"/>
        <pc:sldMkLst>
          <pc:docMk/>
          <pc:sldMk cId="603629399" sldId="513"/>
        </pc:sldMkLst>
      </pc:sldChg>
      <pc:sldChg chg="delSp mod">
        <pc:chgData name="Dr. Md. Abdullah-Al-Jubair" userId="18811e1f-3cb7-4a90-b095-c3eb23576a6c" providerId="ADAL" clId="{0A90E0FC-E4EB-4B14-8749-D6D58CB93E0A}" dt="2022-08-01T04:17:49.424" v="63" actId="21"/>
        <pc:sldMkLst>
          <pc:docMk/>
          <pc:sldMk cId="4258360378" sldId="514"/>
        </pc:sldMkLst>
        <pc:spChg chg="del">
          <ac:chgData name="Dr. Md. Abdullah-Al-Jubair" userId="18811e1f-3cb7-4a90-b095-c3eb23576a6c" providerId="ADAL" clId="{0A90E0FC-E4EB-4B14-8749-D6D58CB93E0A}" dt="2022-08-01T04:17:49.424" v="63" actId="21"/>
          <ac:spMkLst>
            <pc:docMk/>
            <pc:sldMk cId="4258360378" sldId="514"/>
            <ac:spMk id="5" creationId="{49111EDD-520D-4AEA-9716-0614ADD374D1}"/>
          </ac:spMkLst>
        </pc:spChg>
      </pc:sldChg>
      <pc:sldChg chg="delSp mod">
        <pc:chgData name="Dr. Md. Abdullah-Al-Jubair" userId="18811e1f-3cb7-4a90-b095-c3eb23576a6c" providerId="ADAL" clId="{0A90E0FC-E4EB-4B14-8749-D6D58CB93E0A}" dt="2022-08-01T04:17:54.962" v="64" actId="21"/>
        <pc:sldMkLst>
          <pc:docMk/>
          <pc:sldMk cId="1580526823" sldId="515"/>
        </pc:sldMkLst>
        <pc:spChg chg="del">
          <ac:chgData name="Dr. Md. Abdullah-Al-Jubair" userId="18811e1f-3cb7-4a90-b095-c3eb23576a6c" providerId="ADAL" clId="{0A90E0FC-E4EB-4B14-8749-D6D58CB93E0A}" dt="2022-08-01T04:17:54.962" v="64" actId="21"/>
          <ac:spMkLst>
            <pc:docMk/>
            <pc:sldMk cId="1580526823" sldId="515"/>
            <ac:spMk id="5" creationId="{665A5449-6036-4AC8-A841-6E1AFB2FDE40}"/>
          </ac:spMkLst>
        </pc:spChg>
      </pc:sldChg>
      <pc:sldChg chg="delSp mod">
        <pc:chgData name="Dr. Md. Abdullah-Al-Jubair" userId="18811e1f-3cb7-4a90-b095-c3eb23576a6c" providerId="ADAL" clId="{0A90E0FC-E4EB-4B14-8749-D6D58CB93E0A}" dt="2022-08-01T04:17:58.328" v="65" actId="21"/>
        <pc:sldMkLst>
          <pc:docMk/>
          <pc:sldMk cId="3066465086" sldId="516"/>
        </pc:sldMkLst>
        <pc:spChg chg="del">
          <ac:chgData name="Dr. Md. Abdullah-Al-Jubair" userId="18811e1f-3cb7-4a90-b095-c3eb23576a6c" providerId="ADAL" clId="{0A90E0FC-E4EB-4B14-8749-D6D58CB93E0A}" dt="2022-08-01T04:17:58.328" v="65" actId="21"/>
          <ac:spMkLst>
            <pc:docMk/>
            <pc:sldMk cId="3066465086" sldId="516"/>
            <ac:spMk id="5" creationId="{75695341-7A64-487F-930C-72CC1DA0A3FC}"/>
          </ac:spMkLst>
        </pc:spChg>
      </pc:sldChg>
      <pc:sldChg chg="delSp mod">
        <pc:chgData name="Dr. Md. Abdullah-Al-Jubair" userId="18811e1f-3cb7-4a90-b095-c3eb23576a6c" providerId="ADAL" clId="{0A90E0FC-E4EB-4B14-8749-D6D58CB93E0A}" dt="2022-08-01T04:18:02.371" v="66" actId="21"/>
        <pc:sldMkLst>
          <pc:docMk/>
          <pc:sldMk cId="3504218194" sldId="517"/>
        </pc:sldMkLst>
        <pc:spChg chg="del">
          <ac:chgData name="Dr. Md. Abdullah-Al-Jubair" userId="18811e1f-3cb7-4a90-b095-c3eb23576a6c" providerId="ADAL" clId="{0A90E0FC-E4EB-4B14-8749-D6D58CB93E0A}" dt="2022-08-01T04:18:02.371" v="66" actId="21"/>
          <ac:spMkLst>
            <pc:docMk/>
            <pc:sldMk cId="3504218194" sldId="517"/>
            <ac:spMk id="5" creationId="{021B8704-E362-433C-8ABF-AF3162D0B8D1}"/>
          </ac:spMkLst>
        </pc:spChg>
      </pc:sldChg>
      <pc:sldChg chg="delSp mod">
        <pc:chgData name="Dr. Md. Abdullah-Al-Jubair" userId="18811e1f-3cb7-4a90-b095-c3eb23576a6c" providerId="ADAL" clId="{0A90E0FC-E4EB-4B14-8749-D6D58CB93E0A}" dt="2022-08-01T04:18:06.902" v="67" actId="21"/>
        <pc:sldMkLst>
          <pc:docMk/>
          <pc:sldMk cId="3450277122" sldId="519"/>
        </pc:sldMkLst>
        <pc:spChg chg="del">
          <ac:chgData name="Dr. Md. Abdullah-Al-Jubair" userId="18811e1f-3cb7-4a90-b095-c3eb23576a6c" providerId="ADAL" clId="{0A90E0FC-E4EB-4B14-8749-D6D58CB93E0A}" dt="2022-08-01T04:18:06.902" v="67" actId="21"/>
          <ac:spMkLst>
            <pc:docMk/>
            <pc:sldMk cId="3450277122" sldId="519"/>
            <ac:spMk id="5" creationId="{1A7DEA93-6FFC-41F9-8849-0D72DA16AC1E}"/>
          </ac:spMkLst>
        </pc:spChg>
      </pc:sldChg>
      <pc:sldChg chg="delSp mod">
        <pc:chgData name="Dr. Md. Abdullah-Al-Jubair" userId="18811e1f-3cb7-4a90-b095-c3eb23576a6c" providerId="ADAL" clId="{0A90E0FC-E4EB-4B14-8749-D6D58CB93E0A}" dt="2022-08-01T04:18:10.037" v="68" actId="21"/>
        <pc:sldMkLst>
          <pc:docMk/>
          <pc:sldMk cId="3349298011" sldId="520"/>
        </pc:sldMkLst>
        <pc:spChg chg="del">
          <ac:chgData name="Dr. Md. Abdullah-Al-Jubair" userId="18811e1f-3cb7-4a90-b095-c3eb23576a6c" providerId="ADAL" clId="{0A90E0FC-E4EB-4B14-8749-D6D58CB93E0A}" dt="2022-08-01T04:18:10.037" v="68" actId="21"/>
          <ac:spMkLst>
            <pc:docMk/>
            <pc:sldMk cId="3349298011" sldId="520"/>
            <ac:spMk id="5" creationId="{B824B036-5478-4E0C-92B6-0DAC8B675AC8}"/>
          </ac:spMkLst>
        </pc:spChg>
      </pc:sldChg>
      <pc:sldChg chg="del">
        <pc:chgData name="Dr. Md. Abdullah-Al-Jubair" userId="18811e1f-3cb7-4a90-b095-c3eb23576a6c" providerId="ADAL" clId="{0A90E0FC-E4EB-4B14-8749-D6D58CB93E0A}" dt="2022-08-01T03:58:36.036" v="59" actId="47"/>
        <pc:sldMkLst>
          <pc:docMk/>
          <pc:sldMk cId="3563625858" sldId="521"/>
        </pc:sldMkLst>
      </pc:sldChg>
      <pc:sldChg chg="del">
        <pc:chgData name="Dr. Md. Abdullah-Al-Jubair" userId="18811e1f-3cb7-4a90-b095-c3eb23576a6c" providerId="ADAL" clId="{0A90E0FC-E4EB-4B14-8749-D6D58CB93E0A}" dt="2022-08-01T03:58:40.334" v="60" actId="47"/>
        <pc:sldMkLst>
          <pc:docMk/>
          <pc:sldMk cId="3778326555" sldId="522"/>
        </pc:sldMkLst>
      </pc:sldChg>
      <pc:sldChg chg="delSp mod">
        <pc:chgData name="Dr. Md. Abdullah-Al-Jubair" userId="18811e1f-3cb7-4a90-b095-c3eb23576a6c" providerId="ADAL" clId="{0A90E0FC-E4EB-4B14-8749-D6D58CB93E0A}" dt="2022-08-01T04:18:15.381" v="69" actId="21"/>
        <pc:sldMkLst>
          <pc:docMk/>
          <pc:sldMk cId="716870883" sldId="523"/>
        </pc:sldMkLst>
        <pc:spChg chg="del">
          <ac:chgData name="Dr. Md. Abdullah-Al-Jubair" userId="18811e1f-3cb7-4a90-b095-c3eb23576a6c" providerId="ADAL" clId="{0A90E0FC-E4EB-4B14-8749-D6D58CB93E0A}" dt="2022-08-01T04:18:15.381" v="69" actId="21"/>
          <ac:spMkLst>
            <pc:docMk/>
            <pc:sldMk cId="716870883" sldId="523"/>
            <ac:spMk id="5" creationId="{6F10F76F-1BD5-454F-8D97-8D70B53217A7}"/>
          </ac:spMkLst>
        </pc:spChg>
      </pc:sldChg>
      <pc:sldChg chg="delSp mod">
        <pc:chgData name="Dr. Md. Abdullah-Al-Jubair" userId="18811e1f-3cb7-4a90-b095-c3eb23576a6c" providerId="ADAL" clId="{0A90E0FC-E4EB-4B14-8749-D6D58CB93E0A}" dt="2022-08-01T04:18:19.508" v="70" actId="21"/>
        <pc:sldMkLst>
          <pc:docMk/>
          <pc:sldMk cId="3557035662" sldId="524"/>
        </pc:sldMkLst>
        <pc:spChg chg="del">
          <ac:chgData name="Dr. Md. Abdullah-Al-Jubair" userId="18811e1f-3cb7-4a90-b095-c3eb23576a6c" providerId="ADAL" clId="{0A90E0FC-E4EB-4B14-8749-D6D58CB93E0A}" dt="2022-08-01T04:18:19.508" v="70" actId="21"/>
          <ac:spMkLst>
            <pc:docMk/>
            <pc:sldMk cId="3557035662" sldId="524"/>
            <ac:spMk id="5" creationId="{393A87CF-E2BD-4748-9FAA-C40AC37B70A1}"/>
          </ac:spMkLst>
        </pc:spChg>
      </pc:sldChg>
      <pc:sldChg chg="del">
        <pc:chgData name="Dr. Md. Abdullah-Al-Jubair" userId="18811e1f-3cb7-4a90-b095-c3eb23576a6c" providerId="ADAL" clId="{0A90E0FC-E4EB-4B14-8749-D6D58CB93E0A}" dt="2022-08-01T03:58:44.912" v="61" actId="47"/>
        <pc:sldMkLst>
          <pc:docMk/>
          <pc:sldMk cId="1510875174" sldId="525"/>
        </pc:sldMkLst>
      </pc:sldChg>
      <pc:sldChg chg="delSp del mod">
        <pc:chgData name="Dr. Md. Abdullah-Al-Jubair" userId="18811e1f-3cb7-4a90-b095-c3eb23576a6c" providerId="ADAL" clId="{0A90E0FC-E4EB-4B14-8749-D6D58CB93E0A}" dt="2022-08-01T04:24:53.124" v="105" actId="2696"/>
        <pc:sldMkLst>
          <pc:docMk/>
          <pc:sldMk cId="3146147883" sldId="526"/>
        </pc:sldMkLst>
        <pc:spChg chg="del">
          <ac:chgData name="Dr. Md. Abdullah-Al-Jubair" userId="18811e1f-3cb7-4a90-b095-c3eb23576a6c" providerId="ADAL" clId="{0A90E0FC-E4EB-4B14-8749-D6D58CB93E0A}" dt="2022-08-01T04:18:26.636" v="71" actId="21"/>
          <ac:spMkLst>
            <pc:docMk/>
            <pc:sldMk cId="3146147883" sldId="526"/>
            <ac:spMk id="5" creationId="{20AF871E-8C14-4B7A-8AB5-82260877970C}"/>
          </ac:spMkLst>
        </pc:spChg>
      </pc:sldChg>
      <pc:sldChg chg="delSp del mod">
        <pc:chgData name="Dr. Md. Abdullah-Al-Jubair" userId="18811e1f-3cb7-4a90-b095-c3eb23576a6c" providerId="ADAL" clId="{0A90E0FC-E4EB-4B14-8749-D6D58CB93E0A}" dt="2022-08-01T04:24:53.124" v="105" actId="2696"/>
        <pc:sldMkLst>
          <pc:docMk/>
          <pc:sldMk cId="2109961537" sldId="527"/>
        </pc:sldMkLst>
        <pc:spChg chg="del">
          <ac:chgData name="Dr. Md. Abdullah-Al-Jubair" userId="18811e1f-3cb7-4a90-b095-c3eb23576a6c" providerId="ADAL" clId="{0A90E0FC-E4EB-4B14-8749-D6D58CB93E0A}" dt="2022-08-01T04:18:29.325" v="72" actId="21"/>
          <ac:spMkLst>
            <pc:docMk/>
            <pc:sldMk cId="2109961537" sldId="527"/>
            <ac:spMk id="5" creationId="{CD277E11-B41B-4E79-BA3C-E8E4C9D62E5A}"/>
          </ac:spMkLst>
        </pc:spChg>
      </pc:sldChg>
      <pc:sldChg chg="delSp del mod">
        <pc:chgData name="Dr. Md. Abdullah-Al-Jubair" userId="18811e1f-3cb7-4a90-b095-c3eb23576a6c" providerId="ADAL" clId="{0A90E0FC-E4EB-4B14-8749-D6D58CB93E0A}" dt="2022-08-01T04:24:53.124" v="105" actId="2696"/>
        <pc:sldMkLst>
          <pc:docMk/>
          <pc:sldMk cId="3483359726" sldId="528"/>
        </pc:sldMkLst>
        <pc:spChg chg="del">
          <ac:chgData name="Dr. Md. Abdullah-Al-Jubair" userId="18811e1f-3cb7-4a90-b095-c3eb23576a6c" providerId="ADAL" clId="{0A90E0FC-E4EB-4B14-8749-D6D58CB93E0A}" dt="2022-08-01T04:18:32.698" v="73" actId="21"/>
          <ac:spMkLst>
            <pc:docMk/>
            <pc:sldMk cId="3483359726" sldId="528"/>
            <ac:spMk id="5" creationId="{00FBA21D-AD25-42EE-8975-192D5AE86CB8}"/>
          </ac:spMkLst>
        </pc:spChg>
      </pc:sldChg>
      <pc:sldChg chg="delSp del mod">
        <pc:chgData name="Dr. Md. Abdullah-Al-Jubair" userId="18811e1f-3cb7-4a90-b095-c3eb23576a6c" providerId="ADAL" clId="{0A90E0FC-E4EB-4B14-8749-D6D58CB93E0A}" dt="2022-08-01T04:24:53.124" v="105" actId="2696"/>
        <pc:sldMkLst>
          <pc:docMk/>
          <pc:sldMk cId="629016166" sldId="529"/>
        </pc:sldMkLst>
        <pc:spChg chg="del">
          <ac:chgData name="Dr. Md. Abdullah-Al-Jubair" userId="18811e1f-3cb7-4a90-b095-c3eb23576a6c" providerId="ADAL" clId="{0A90E0FC-E4EB-4B14-8749-D6D58CB93E0A}" dt="2022-08-01T04:18:35.367" v="74" actId="21"/>
          <ac:spMkLst>
            <pc:docMk/>
            <pc:sldMk cId="629016166" sldId="529"/>
            <ac:spMk id="5" creationId="{FC675A08-5FB1-45D1-AD26-7B7B8A6B533B}"/>
          </ac:spMkLst>
        </pc:spChg>
      </pc:sldChg>
      <pc:sldChg chg="delSp del mod">
        <pc:chgData name="Dr. Md. Abdullah-Al-Jubair" userId="18811e1f-3cb7-4a90-b095-c3eb23576a6c" providerId="ADAL" clId="{0A90E0FC-E4EB-4B14-8749-D6D58CB93E0A}" dt="2022-08-01T04:24:53.124" v="105" actId="2696"/>
        <pc:sldMkLst>
          <pc:docMk/>
          <pc:sldMk cId="2217738728" sldId="530"/>
        </pc:sldMkLst>
        <pc:spChg chg="del">
          <ac:chgData name="Dr. Md. Abdullah-Al-Jubair" userId="18811e1f-3cb7-4a90-b095-c3eb23576a6c" providerId="ADAL" clId="{0A90E0FC-E4EB-4B14-8749-D6D58CB93E0A}" dt="2022-08-01T04:18:38.125" v="75" actId="21"/>
          <ac:spMkLst>
            <pc:docMk/>
            <pc:sldMk cId="2217738728" sldId="530"/>
            <ac:spMk id="5" creationId="{3039558F-53CA-48CA-9A9F-9C529B8D6BD3}"/>
          </ac:spMkLst>
        </pc:spChg>
      </pc:sldChg>
      <pc:sldChg chg="delSp del mod">
        <pc:chgData name="Dr. Md. Abdullah-Al-Jubair" userId="18811e1f-3cb7-4a90-b095-c3eb23576a6c" providerId="ADAL" clId="{0A90E0FC-E4EB-4B14-8749-D6D58CB93E0A}" dt="2022-08-01T04:24:53.124" v="105" actId="2696"/>
        <pc:sldMkLst>
          <pc:docMk/>
          <pc:sldMk cId="3000901010" sldId="532"/>
        </pc:sldMkLst>
        <pc:spChg chg="del">
          <ac:chgData name="Dr. Md. Abdullah-Al-Jubair" userId="18811e1f-3cb7-4a90-b095-c3eb23576a6c" providerId="ADAL" clId="{0A90E0FC-E4EB-4B14-8749-D6D58CB93E0A}" dt="2022-08-01T04:18:41.067" v="76" actId="21"/>
          <ac:spMkLst>
            <pc:docMk/>
            <pc:sldMk cId="3000901010" sldId="532"/>
            <ac:spMk id="5" creationId="{61C4D009-502F-44C7-B22D-194D320B0366}"/>
          </ac:spMkLst>
        </pc:spChg>
      </pc:sldChg>
      <pc:sldChg chg="del">
        <pc:chgData name="Dr. Md. Abdullah-Al-Jubair" userId="18811e1f-3cb7-4a90-b095-c3eb23576a6c" providerId="ADAL" clId="{0A90E0FC-E4EB-4B14-8749-D6D58CB93E0A}" dt="2022-08-01T04:24:53.124" v="105" actId="2696"/>
        <pc:sldMkLst>
          <pc:docMk/>
          <pc:sldMk cId="3388241344" sldId="533"/>
        </pc:sldMkLst>
      </pc:sldChg>
      <pc:sldChg chg="delSp del mod">
        <pc:chgData name="Dr. Md. Abdullah-Al-Jubair" userId="18811e1f-3cb7-4a90-b095-c3eb23576a6c" providerId="ADAL" clId="{0A90E0FC-E4EB-4B14-8749-D6D58CB93E0A}" dt="2022-08-01T04:24:53.124" v="105" actId="2696"/>
        <pc:sldMkLst>
          <pc:docMk/>
          <pc:sldMk cId="3365119200" sldId="534"/>
        </pc:sldMkLst>
        <pc:spChg chg="del">
          <ac:chgData name="Dr. Md. Abdullah-Al-Jubair" userId="18811e1f-3cb7-4a90-b095-c3eb23576a6c" providerId="ADAL" clId="{0A90E0FC-E4EB-4B14-8749-D6D58CB93E0A}" dt="2022-08-01T04:18:44.160" v="77" actId="21"/>
          <ac:spMkLst>
            <pc:docMk/>
            <pc:sldMk cId="3365119200" sldId="534"/>
            <ac:spMk id="5" creationId="{E60F9E9C-0096-4E92-8BD0-156A2A33CF21}"/>
          </ac:spMkLst>
        </pc:spChg>
      </pc:sldChg>
      <pc:sldChg chg="delSp del mod">
        <pc:chgData name="Dr. Md. Abdullah-Al-Jubair" userId="18811e1f-3cb7-4a90-b095-c3eb23576a6c" providerId="ADAL" clId="{0A90E0FC-E4EB-4B14-8749-D6D58CB93E0A}" dt="2022-08-01T04:24:53.124" v="105" actId="2696"/>
        <pc:sldMkLst>
          <pc:docMk/>
          <pc:sldMk cId="1045428614" sldId="536"/>
        </pc:sldMkLst>
        <pc:spChg chg="del">
          <ac:chgData name="Dr. Md. Abdullah-Al-Jubair" userId="18811e1f-3cb7-4a90-b095-c3eb23576a6c" providerId="ADAL" clId="{0A90E0FC-E4EB-4B14-8749-D6D58CB93E0A}" dt="2022-08-01T04:18:47.185" v="78" actId="21"/>
          <ac:spMkLst>
            <pc:docMk/>
            <pc:sldMk cId="1045428614" sldId="536"/>
            <ac:spMk id="5" creationId="{8A1F0D81-98CC-4611-9745-949013CDD247}"/>
          </ac:spMkLst>
        </pc:spChg>
      </pc:sldChg>
      <pc:sldChg chg="delSp del mod">
        <pc:chgData name="Dr. Md. Abdullah-Al-Jubair" userId="18811e1f-3cb7-4a90-b095-c3eb23576a6c" providerId="ADAL" clId="{0A90E0FC-E4EB-4B14-8749-D6D58CB93E0A}" dt="2022-08-01T04:24:53.124" v="105" actId="2696"/>
        <pc:sldMkLst>
          <pc:docMk/>
          <pc:sldMk cId="3634923646" sldId="537"/>
        </pc:sldMkLst>
        <pc:spChg chg="del">
          <ac:chgData name="Dr. Md. Abdullah-Al-Jubair" userId="18811e1f-3cb7-4a90-b095-c3eb23576a6c" providerId="ADAL" clId="{0A90E0FC-E4EB-4B14-8749-D6D58CB93E0A}" dt="2022-08-01T04:18:50.310" v="79" actId="21"/>
          <ac:spMkLst>
            <pc:docMk/>
            <pc:sldMk cId="3634923646" sldId="537"/>
            <ac:spMk id="5" creationId="{3A6F9AB0-3183-4CA6-B1D9-84076FA0031B}"/>
          </ac:spMkLst>
        </pc:spChg>
      </pc:sldChg>
      <pc:sldChg chg="delSp del mod">
        <pc:chgData name="Dr. Md. Abdullah-Al-Jubair" userId="18811e1f-3cb7-4a90-b095-c3eb23576a6c" providerId="ADAL" clId="{0A90E0FC-E4EB-4B14-8749-D6D58CB93E0A}" dt="2022-08-01T04:24:53.124" v="105" actId="2696"/>
        <pc:sldMkLst>
          <pc:docMk/>
          <pc:sldMk cId="3872488183" sldId="538"/>
        </pc:sldMkLst>
        <pc:spChg chg="del">
          <ac:chgData name="Dr. Md. Abdullah-Al-Jubair" userId="18811e1f-3cb7-4a90-b095-c3eb23576a6c" providerId="ADAL" clId="{0A90E0FC-E4EB-4B14-8749-D6D58CB93E0A}" dt="2022-08-01T04:18:52.845" v="80" actId="21"/>
          <ac:spMkLst>
            <pc:docMk/>
            <pc:sldMk cId="3872488183" sldId="538"/>
            <ac:spMk id="5" creationId="{FB3C7C13-2A73-4846-8078-81550CB00C1A}"/>
          </ac:spMkLst>
        </pc:spChg>
      </pc:sldChg>
      <pc:sldChg chg="delSp del mod">
        <pc:chgData name="Dr. Md. Abdullah-Al-Jubair" userId="18811e1f-3cb7-4a90-b095-c3eb23576a6c" providerId="ADAL" clId="{0A90E0FC-E4EB-4B14-8749-D6D58CB93E0A}" dt="2022-08-01T04:24:53.124" v="105" actId="2696"/>
        <pc:sldMkLst>
          <pc:docMk/>
          <pc:sldMk cId="4155625066" sldId="539"/>
        </pc:sldMkLst>
        <pc:spChg chg="del">
          <ac:chgData name="Dr. Md. Abdullah-Al-Jubair" userId="18811e1f-3cb7-4a90-b095-c3eb23576a6c" providerId="ADAL" clId="{0A90E0FC-E4EB-4B14-8749-D6D58CB93E0A}" dt="2022-08-01T04:18:55.946" v="81" actId="21"/>
          <ac:spMkLst>
            <pc:docMk/>
            <pc:sldMk cId="4155625066" sldId="539"/>
            <ac:spMk id="5" creationId="{50452720-4244-4D32-83A9-94E8DD762E32}"/>
          </ac:spMkLst>
        </pc:spChg>
      </pc:sldChg>
      <pc:sldChg chg="delSp del mod">
        <pc:chgData name="Dr. Md. Abdullah-Al-Jubair" userId="18811e1f-3cb7-4a90-b095-c3eb23576a6c" providerId="ADAL" clId="{0A90E0FC-E4EB-4B14-8749-D6D58CB93E0A}" dt="2022-08-01T04:24:53.124" v="105" actId="2696"/>
        <pc:sldMkLst>
          <pc:docMk/>
          <pc:sldMk cId="4059440583" sldId="540"/>
        </pc:sldMkLst>
        <pc:spChg chg="del">
          <ac:chgData name="Dr. Md. Abdullah-Al-Jubair" userId="18811e1f-3cb7-4a90-b095-c3eb23576a6c" providerId="ADAL" clId="{0A90E0FC-E4EB-4B14-8749-D6D58CB93E0A}" dt="2022-08-01T04:18:58.221" v="82" actId="21"/>
          <ac:spMkLst>
            <pc:docMk/>
            <pc:sldMk cId="4059440583" sldId="540"/>
            <ac:spMk id="5" creationId="{EB216A9B-0BC2-4375-B268-436EE5DDCF11}"/>
          </ac:spMkLst>
        </pc:spChg>
      </pc:sldChg>
      <pc:sldChg chg="delSp del mod">
        <pc:chgData name="Dr. Md. Abdullah-Al-Jubair" userId="18811e1f-3cb7-4a90-b095-c3eb23576a6c" providerId="ADAL" clId="{0A90E0FC-E4EB-4B14-8749-D6D58CB93E0A}" dt="2022-08-01T04:24:53.124" v="105" actId="2696"/>
        <pc:sldMkLst>
          <pc:docMk/>
          <pc:sldMk cId="951967319" sldId="541"/>
        </pc:sldMkLst>
        <pc:spChg chg="del">
          <ac:chgData name="Dr. Md. Abdullah-Al-Jubair" userId="18811e1f-3cb7-4a90-b095-c3eb23576a6c" providerId="ADAL" clId="{0A90E0FC-E4EB-4B14-8749-D6D58CB93E0A}" dt="2022-08-01T04:19:00.964" v="83" actId="21"/>
          <ac:spMkLst>
            <pc:docMk/>
            <pc:sldMk cId="951967319" sldId="541"/>
            <ac:spMk id="5" creationId="{E506DA3E-2C21-4A98-B370-99875540E21A}"/>
          </ac:spMkLst>
        </pc:spChg>
      </pc:sldChg>
      <pc:sldChg chg="del">
        <pc:chgData name="Dr. Md. Abdullah-Al-Jubair" userId="18811e1f-3cb7-4a90-b095-c3eb23576a6c" providerId="ADAL" clId="{0A90E0FC-E4EB-4B14-8749-D6D58CB93E0A}" dt="2022-08-01T04:24:53.124" v="105" actId="2696"/>
        <pc:sldMkLst>
          <pc:docMk/>
          <pc:sldMk cId="1427101529" sldId="542"/>
        </pc:sldMkLst>
      </pc:sldChg>
      <pc:sldChg chg="del">
        <pc:chgData name="Dr. Md. Abdullah-Al-Jubair" userId="18811e1f-3cb7-4a90-b095-c3eb23576a6c" providerId="ADAL" clId="{0A90E0FC-E4EB-4B14-8749-D6D58CB93E0A}" dt="2022-08-01T04:24:53.124" v="105" actId="2696"/>
        <pc:sldMkLst>
          <pc:docMk/>
          <pc:sldMk cId="3460437123" sldId="543"/>
        </pc:sldMkLst>
      </pc:sldChg>
      <pc:sldChg chg="delSp del mod">
        <pc:chgData name="Dr. Md. Abdullah-Al-Jubair" userId="18811e1f-3cb7-4a90-b095-c3eb23576a6c" providerId="ADAL" clId="{0A90E0FC-E4EB-4B14-8749-D6D58CB93E0A}" dt="2022-08-01T04:24:53.124" v="105" actId="2696"/>
        <pc:sldMkLst>
          <pc:docMk/>
          <pc:sldMk cId="1930457094" sldId="544"/>
        </pc:sldMkLst>
        <pc:spChg chg="del">
          <ac:chgData name="Dr. Md. Abdullah-Al-Jubair" userId="18811e1f-3cb7-4a90-b095-c3eb23576a6c" providerId="ADAL" clId="{0A90E0FC-E4EB-4B14-8749-D6D58CB93E0A}" dt="2022-08-01T04:19:04.612" v="84" actId="21"/>
          <ac:spMkLst>
            <pc:docMk/>
            <pc:sldMk cId="1930457094" sldId="544"/>
            <ac:spMk id="5" creationId="{C550B255-573C-4D02-BF25-B380EE6530EF}"/>
          </ac:spMkLst>
        </pc:spChg>
      </pc:sldChg>
      <pc:sldChg chg="delSp del mod">
        <pc:chgData name="Dr. Md. Abdullah-Al-Jubair" userId="18811e1f-3cb7-4a90-b095-c3eb23576a6c" providerId="ADAL" clId="{0A90E0FC-E4EB-4B14-8749-D6D58CB93E0A}" dt="2022-08-01T04:24:53.124" v="105" actId="2696"/>
        <pc:sldMkLst>
          <pc:docMk/>
          <pc:sldMk cId="1225954455" sldId="545"/>
        </pc:sldMkLst>
        <pc:spChg chg="del">
          <ac:chgData name="Dr. Md. Abdullah-Al-Jubair" userId="18811e1f-3cb7-4a90-b095-c3eb23576a6c" providerId="ADAL" clId="{0A90E0FC-E4EB-4B14-8749-D6D58CB93E0A}" dt="2022-08-01T04:19:07.763" v="85" actId="21"/>
          <ac:spMkLst>
            <pc:docMk/>
            <pc:sldMk cId="1225954455" sldId="545"/>
            <ac:spMk id="5" creationId="{B35F6484-897D-4629-99DA-911C191D318C}"/>
          </ac:spMkLst>
        </pc:spChg>
      </pc:sldChg>
      <pc:sldChg chg="delSp del mod">
        <pc:chgData name="Dr. Md. Abdullah-Al-Jubair" userId="18811e1f-3cb7-4a90-b095-c3eb23576a6c" providerId="ADAL" clId="{0A90E0FC-E4EB-4B14-8749-D6D58CB93E0A}" dt="2022-08-01T04:24:53.124" v="105" actId="2696"/>
        <pc:sldMkLst>
          <pc:docMk/>
          <pc:sldMk cId="567972220" sldId="546"/>
        </pc:sldMkLst>
        <pc:spChg chg="del">
          <ac:chgData name="Dr. Md. Abdullah-Al-Jubair" userId="18811e1f-3cb7-4a90-b095-c3eb23576a6c" providerId="ADAL" clId="{0A90E0FC-E4EB-4B14-8749-D6D58CB93E0A}" dt="2022-08-01T04:19:13.650" v="87" actId="21"/>
          <ac:spMkLst>
            <pc:docMk/>
            <pc:sldMk cId="567972220" sldId="546"/>
            <ac:spMk id="5" creationId="{083317A6-98A6-46E5-8F87-2B1C6BD09DA7}"/>
          </ac:spMkLst>
        </pc:spChg>
      </pc:sldChg>
      <pc:sldChg chg="delSp del mod">
        <pc:chgData name="Dr. Md. Abdullah-Al-Jubair" userId="18811e1f-3cb7-4a90-b095-c3eb23576a6c" providerId="ADAL" clId="{0A90E0FC-E4EB-4B14-8749-D6D58CB93E0A}" dt="2022-08-01T04:24:53.124" v="105" actId="2696"/>
        <pc:sldMkLst>
          <pc:docMk/>
          <pc:sldMk cId="677519902" sldId="547"/>
        </pc:sldMkLst>
        <pc:spChg chg="del">
          <ac:chgData name="Dr. Md. Abdullah-Al-Jubair" userId="18811e1f-3cb7-4a90-b095-c3eb23576a6c" providerId="ADAL" clId="{0A90E0FC-E4EB-4B14-8749-D6D58CB93E0A}" dt="2022-08-01T04:19:16.699" v="88" actId="21"/>
          <ac:spMkLst>
            <pc:docMk/>
            <pc:sldMk cId="677519902" sldId="547"/>
            <ac:spMk id="5" creationId="{A3222548-C16B-4DFC-A8D6-7EE6EAC9C823}"/>
          </ac:spMkLst>
        </pc:spChg>
      </pc:sldChg>
      <pc:sldChg chg="delSp del mod">
        <pc:chgData name="Dr. Md. Abdullah-Al-Jubair" userId="18811e1f-3cb7-4a90-b095-c3eb23576a6c" providerId="ADAL" clId="{0A90E0FC-E4EB-4B14-8749-D6D58CB93E0A}" dt="2022-08-01T04:24:53.124" v="105" actId="2696"/>
        <pc:sldMkLst>
          <pc:docMk/>
          <pc:sldMk cId="132675124" sldId="548"/>
        </pc:sldMkLst>
        <pc:spChg chg="del">
          <ac:chgData name="Dr. Md. Abdullah-Al-Jubair" userId="18811e1f-3cb7-4a90-b095-c3eb23576a6c" providerId="ADAL" clId="{0A90E0FC-E4EB-4B14-8749-D6D58CB93E0A}" dt="2022-08-01T04:19:19.205" v="89" actId="21"/>
          <ac:spMkLst>
            <pc:docMk/>
            <pc:sldMk cId="132675124" sldId="548"/>
            <ac:spMk id="5" creationId="{6A57866E-115B-4BBC-88F0-C2A86EE1F89B}"/>
          </ac:spMkLst>
        </pc:spChg>
      </pc:sldChg>
      <pc:sldChg chg="delSp del mod">
        <pc:chgData name="Dr. Md. Abdullah-Al-Jubair" userId="18811e1f-3cb7-4a90-b095-c3eb23576a6c" providerId="ADAL" clId="{0A90E0FC-E4EB-4B14-8749-D6D58CB93E0A}" dt="2022-08-01T04:24:53.124" v="105" actId="2696"/>
        <pc:sldMkLst>
          <pc:docMk/>
          <pc:sldMk cId="1199285833" sldId="550"/>
        </pc:sldMkLst>
        <pc:spChg chg="del">
          <ac:chgData name="Dr. Md. Abdullah-Al-Jubair" userId="18811e1f-3cb7-4a90-b095-c3eb23576a6c" providerId="ADAL" clId="{0A90E0FC-E4EB-4B14-8749-D6D58CB93E0A}" dt="2022-08-01T04:19:22.500" v="90" actId="21"/>
          <ac:spMkLst>
            <pc:docMk/>
            <pc:sldMk cId="1199285833" sldId="550"/>
            <ac:spMk id="5" creationId="{ED339DEE-5B9F-4420-BE5B-1586A7C76F2A}"/>
          </ac:spMkLst>
        </pc:spChg>
      </pc:sldChg>
      <pc:sldChg chg="delSp del mod">
        <pc:chgData name="Dr. Md. Abdullah-Al-Jubair" userId="18811e1f-3cb7-4a90-b095-c3eb23576a6c" providerId="ADAL" clId="{0A90E0FC-E4EB-4B14-8749-D6D58CB93E0A}" dt="2022-08-01T04:24:53.124" v="105" actId="2696"/>
        <pc:sldMkLst>
          <pc:docMk/>
          <pc:sldMk cId="3487014562" sldId="551"/>
        </pc:sldMkLst>
        <pc:spChg chg="del">
          <ac:chgData name="Dr. Md. Abdullah-Al-Jubair" userId="18811e1f-3cb7-4a90-b095-c3eb23576a6c" providerId="ADAL" clId="{0A90E0FC-E4EB-4B14-8749-D6D58CB93E0A}" dt="2022-08-01T04:19:26.242" v="91" actId="21"/>
          <ac:spMkLst>
            <pc:docMk/>
            <pc:sldMk cId="3487014562" sldId="551"/>
            <ac:spMk id="5" creationId="{8C9B87C8-C146-41C7-8251-A119145157A4}"/>
          </ac:spMkLst>
        </pc:spChg>
      </pc:sldChg>
      <pc:sldChg chg="delSp del mod">
        <pc:chgData name="Dr. Md. Abdullah-Al-Jubair" userId="18811e1f-3cb7-4a90-b095-c3eb23576a6c" providerId="ADAL" clId="{0A90E0FC-E4EB-4B14-8749-D6D58CB93E0A}" dt="2022-08-01T04:24:53.124" v="105" actId="2696"/>
        <pc:sldMkLst>
          <pc:docMk/>
          <pc:sldMk cId="2528292927" sldId="552"/>
        </pc:sldMkLst>
        <pc:spChg chg="del">
          <ac:chgData name="Dr. Md. Abdullah-Al-Jubair" userId="18811e1f-3cb7-4a90-b095-c3eb23576a6c" providerId="ADAL" clId="{0A90E0FC-E4EB-4B14-8749-D6D58CB93E0A}" dt="2022-08-01T04:19:28.925" v="92" actId="21"/>
          <ac:spMkLst>
            <pc:docMk/>
            <pc:sldMk cId="2528292927" sldId="552"/>
            <ac:spMk id="5" creationId="{B507DB25-8F9D-4B6B-B336-D068B9ECBF8F}"/>
          </ac:spMkLst>
        </pc:spChg>
      </pc:sldChg>
      <pc:sldChg chg="delSp del mod">
        <pc:chgData name="Dr. Md. Abdullah-Al-Jubair" userId="18811e1f-3cb7-4a90-b095-c3eb23576a6c" providerId="ADAL" clId="{0A90E0FC-E4EB-4B14-8749-D6D58CB93E0A}" dt="2022-08-01T04:24:53.124" v="105" actId="2696"/>
        <pc:sldMkLst>
          <pc:docMk/>
          <pc:sldMk cId="3645154453" sldId="553"/>
        </pc:sldMkLst>
        <pc:spChg chg="del">
          <ac:chgData name="Dr. Md. Abdullah-Al-Jubair" userId="18811e1f-3cb7-4a90-b095-c3eb23576a6c" providerId="ADAL" clId="{0A90E0FC-E4EB-4B14-8749-D6D58CB93E0A}" dt="2022-08-01T04:19:32.351" v="93" actId="21"/>
          <ac:spMkLst>
            <pc:docMk/>
            <pc:sldMk cId="3645154453" sldId="553"/>
            <ac:spMk id="5" creationId="{42E1BA33-DCAE-4199-8364-C1C23D3C57E4}"/>
          </ac:spMkLst>
        </pc:spChg>
      </pc:sldChg>
      <pc:sldChg chg="delSp del mod">
        <pc:chgData name="Dr. Md. Abdullah-Al-Jubair" userId="18811e1f-3cb7-4a90-b095-c3eb23576a6c" providerId="ADAL" clId="{0A90E0FC-E4EB-4B14-8749-D6D58CB93E0A}" dt="2022-08-01T04:24:53.124" v="105" actId="2696"/>
        <pc:sldMkLst>
          <pc:docMk/>
          <pc:sldMk cId="106139999" sldId="554"/>
        </pc:sldMkLst>
        <pc:spChg chg="del">
          <ac:chgData name="Dr. Md. Abdullah-Al-Jubair" userId="18811e1f-3cb7-4a90-b095-c3eb23576a6c" providerId="ADAL" clId="{0A90E0FC-E4EB-4B14-8749-D6D58CB93E0A}" dt="2022-08-01T04:19:38.693" v="94" actId="21"/>
          <ac:spMkLst>
            <pc:docMk/>
            <pc:sldMk cId="106139999" sldId="554"/>
            <ac:spMk id="5" creationId="{905FFED5-DCF7-44D9-B3B2-D12348F02351}"/>
          </ac:spMkLst>
        </pc:spChg>
      </pc:sldChg>
      <pc:sldChg chg="delSp del mod">
        <pc:chgData name="Dr. Md. Abdullah-Al-Jubair" userId="18811e1f-3cb7-4a90-b095-c3eb23576a6c" providerId="ADAL" clId="{0A90E0FC-E4EB-4B14-8749-D6D58CB93E0A}" dt="2022-08-01T04:24:53.124" v="105" actId="2696"/>
        <pc:sldMkLst>
          <pc:docMk/>
          <pc:sldMk cId="1680874314" sldId="555"/>
        </pc:sldMkLst>
        <pc:spChg chg="del">
          <ac:chgData name="Dr. Md. Abdullah-Al-Jubair" userId="18811e1f-3cb7-4a90-b095-c3eb23576a6c" providerId="ADAL" clId="{0A90E0FC-E4EB-4B14-8749-D6D58CB93E0A}" dt="2022-08-01T04:19:41.352" v="95" actId="21"/>
          <ac:spMkLst>
            <pc:docMk/>
            <pc:sldMk cId="1680874314" sldId="555"/>
            <ac:spMk id="5" creationId="{08F4C3DD-081D-4BAA-9A8C-59BE4106D1DD}"/>
          </ac:spMkLst>
        </pc:spChg>
      </pc:sldChg>
      <pc:sldChg chg="delSp del mod">
        <pc:chgData name="Dr. Md. Abdullah-Al-Jubair" userId="18811e1f-3cb7-4a90-b095-c3eb23576a6c" providerId="ADAL" clId="{0A90E0FC-E4EB-4B14-8749-D6D58CB93E0A}" dt="2022-08-01T04:24:53.124" v="105" actId="2696"/>
        <pc:sldMkLst>
          <pc:docMk/>
          <pc:sldMk cId="848344745" sldId="556"/>
        </pc:sldMkLst>
        <pc:spChg chg="del">
          <ac:chgData name="Dr. Md. Abdullah-Al-Jubair" userId="18811e1f-3cb7-4a90-b095-c3eb23576a6c" providerId="ADAL" clId="{0A90E0FC-E4EB-4B14-8749-D6D58CB93E0A}" dt="2022-08-01T04:19:44.188" v="96" actId="21"/>
          <ac:spMkLst>
            <pc:docMk/>
            <pc:sldMk cId="848344745" sldId="556"/>
            <ac:spMk id="5" creationId="{F19C4C9E-1039-4AD1-A10B-F702B58D4616}"/>
          </ac:spMkLst>
        </pc:spChg>
      </pc:sldChg>
      <pc:sldChg chg="delSp del mod">
        <pc:chgData name="Dr. Md. Abdullah-Al-Jubair" userId="18811e1f-3cb7-4a90-b095-c3eb23576a6c" providerId="ADAL" clId="{0A90E0FC-E4EB-4B14-8749-D6D58CB93E0A}" dt="2022-08-01T04:24:53.124" v="105" actId="2696"/>
        <pc:sldMkLst>
          <pc:docMk/>
          <pc:sldMk cId="835967772" sldId="557"/>
        </pc:sldMkLst>
        <pc:spChg chg="del">
          <ac:chgData name="Dr. Md. Abdullah-Al-Jubair" userId="18811e1f-3cb7-4a90-b095-c3eb23576a6c" providerId="ADAL" clId="{0A90E0FC-E4EB-4B14-8749-D6D58CB93E0A}" dt="2022-08-01T04:19:46.996" v="97" actId="21"/>
          <ac:spMkLst>
            <pc:docMk/>
            <pc:sldMk cId="835967772" sldId="557"/>
            <ac:spMk id="5" creationId="{510FAE69-9705-4E8A-BB6F-5CAFB78BA1E3}"/>
          </ac:spMkLst>
        </pc:spChg>
      </pc:sldChg>
      <pc:sldChg chg="delSp del mod">
        <pc:chgData name="Dr. Md. Abdullah-Al-Jubair" userId="18811e1f-3cb7-4a90-b095-c3eb23576a6c" providerId="ADAL" clId="{0A90E0FC-E4EB-4B14-8749-D6D58CB93E0A}" dt="2022-08-01T04:24:53.124" v="105" actId="2696"/>
        <pc:sldMkLst>
          <pc:docMk/>
          <pc:sldMk cId="1720936334" sldId="558"/>
        </pc:sldMkLst>
        <pc:spChg chg="del">
          <ac:chgData name="Dr. Md. Abdullah-Al-Jubair" userId="18811e1f-3cb7-4a90-b095-c3eb23576a6c" providerId="ADAL" clId="{0A90E0FC-E4EB-4B14-8749-D6D58CB93E0A}" dt="2022-08-01T04:19:58.165" v="99" actId="21"/>
          <ac:spMkLst>
            <pc:docMk/>
            <pc:sldMk cId="1720936334" sldId="558"/>
            <ac:spMk id="5" creationId="{58411CAE-034C-4192-AECD-2EC626FF26F8}"/>
          </ac:spMkLst>
        </pc:spChg>
      </pc:sldChg>
      <pc:sldChg chg="delSp del mod">
        <pc:chgData name="Dr. Md. Abdullah-Al-Jubair" userId="18811e1f-3cb7-4a90-b095-c3eb23576a6c" providerId="ADAL" clId="{0A90E0FC-E4EB-4B14-8749-D6D58CB93E0A}" dt="2022-08-01T04:24:53.124" v="105" actId="2696"/>
        <pc:sldMkLst>
          <pc:docMk/>
          <pc:sldMk cId="2191853534" sldId="559"/>
        </pc:sldMkLst>
        <pc:spChg chg="del">
          <ac:chgData name="Dr. Md. Abdullah-Al-Jubair" userId="18811e1f-3cb7-4a90-b095-c3eb23576a6c" providerId="ADAL" clId="{0A90E0FC-E4EB-4B14-8749-D6D58CB93E0A}" dt="2022-08-01T04:20:01.549" v="100" actId="21"/>
          <ac:spMkLst>
            <pc:docMk/>
            <pc:sldMk cId="2191853534" sldId="559"/>
            <ac:spMk id="5" creationId="{47E81747-704A-4FB6-A229-6575F7038351}"/>
          </ac:spMkLst>
        </pc:spChg>
      </pc:sldChg>
      <pc:sldChg chg="delSp del mod">
        <pc:chgData name="Dr. Md. Abdullah-Al-Jubair" userId="18811e1f-3cb7-4a90-b095-c3eb23576a6c" providerId="ADAL" clId="{0A90E0FC-E4EB-4B14-8749-D6D58CB93E0A}" dt="2022-08-01T04:24:53.124" v="105" actId="2696"/>
        <pc:sldMkLst>
          <pc:docMk/>
          <pc:sldMk cId="2622401974" sldId="560"/>
        </pc:sldMkLst>
        <pc:spChg chg="del">
          <ac:chgData name="Dr. Md. Abdullah-Al-Jubair" userId="18811e1f-3cb7-4a90-b095-c3eb23576a6c" providerId="ADAL" clId="{0A90E0FC-E4EB-4B14-8749-D6D58CB93E0A}" dt="2022-08-01T04:20:04.309" v="101" actId="21"/>
          <ac:spMkLst>
            <pc:docMk/>
            <pc:sldMk cId="2622401974" sldId="560"/>
            <ac:spMk id="5" creationId="{D8352C3A-081F-4C11-958C-2D7516D124CB}"/>
          </ac:spMkLst>
        </pc:spChg>
      </pc:sldChg>
      <pc:sldChg chg="del">
        <pc:chgData name="Dr. Md. Abdullah-Al-Jubair" userId="18811e1f-3cb7-4a90-b095-c3eb23576a6c" providerId="ADAL" clId="{0A90E0FC-E4EB-4B14-8749-D6D58CB93E0A}" dt="2022-08-01T04:24:53.124" v="105" actId="2696"/>
        <pc:sldMkLst>
          <pc:docMk/>
          <pc:sldMk cId="3052037560" sldId="561"/>
        </pc:sldMkLst>
      </pc:sldChg>
      <pc:sldChg chg="delSp del mod">
        <pc:chgData name="Dr. Md. Abdullah-Al-Jubair" userId="18811e1f-3cb7-4a90-b095-c3eb23576a6c" providerId="ADAL" clId="{0A90E0FC-E4EB-4B14-8749-D6D58CB93E0A}" dt="2022-08-01T04:24:53.124" v="105" actId="2696"/>
        <pc:sldMkLst>
          <pc:docMk/>
          <pc:sldMk cId="3405853896" sldId="562"/>
        </pc:sldMkLst>
        <pc:spChg chg="del">
          <ac:chgData name="Dr. Md. Abdullah-Al-Jubair" userId="18811e1f-3cb7-4a90-b095-c3eb23576a6c" providerId="ADAL" clId="{0A90E0FC-E4EB-4B14-8749-D6D58CB93E0A}" dt="2022-08-01T04:20:10.672" v="102" actId="21"/>
          <ac:spMkLst>
            <pc:docMk/>
            <pc:sldMk cId="3405853896" sldId="562"/>
            <ac:spMk id="5" creationId="{E8FBC8C6-852C-4566-83BE-A5B5AD8F84C8}"/>
          </ac:spMkLst>
        </pc:spChg>
      </pc:sldChg>
      <pc:sldChg chg="delSp del mod">
        <pc:chgData name="Dr. Md. Abdullah-Al-Jubair" userId="18811e1f-3cb7-4a90-b095-c3eb23576a6c" providerId="ADAL" clId="{0A90E0FC-E4EB-4B14-8749-D6D58CB93E0A}" dt="2022-08-01T04:24:53.124" v="105" actId="2696"/>
        <pc:sldMkLst>
          <pc:docMk/>
          <pc:sldMk cId="3052666555" sldId="563"/>
        </pc:sldMkLst>
        <pc:spChg chg="del">
          <ac:chgData name="Dr. Md. Abdullah-Al-Jubair" userId="18811e1f-3cb7-4a90-b095-c3eb23576a6c" providerId="ADAL" clId="{0A90E0FC-E4EB-4B14-8749-D6D58CB93E0A}" dt="2022-08-01T04:20:15.425" v="103" actId="21"/>
          <ac:spMkLst>
            <pc:docMk/>
            <pc:sldMk cId="3052666555" sldId="563"/>
            <ac:spMk id="5" creationId="{3D5BFE1E-9580-451F-96C5-D89469674789}"/>
          </ac:spMkLst>
        </pc:spChg>
      </pc:sldChg>
      <pc:sldChg chg="delSp del mod">
        <pc:chgData name="Dr. Md. Abdullah-Al-Jubair" userId="18811e1f-3cb7-4a90-b095-c3eb23576a6c" providerId="ADAL" clId="{0A90E0FC-E4EB-4B14-8749-D6D58CB93E0A}" dt="2022-08-01T04:24:53.124" v="105" actId="2696"/>
        <pc:sldMkLst>
          <pc:docMk/>
          <pc:sldMk cId="2359460447" sldId="564"/>
        </pc:sldMkLst>
        <pc:spChg chg="del">
          <ac:chgData name="Dr. Md. Abdullah-Al-Jubair" userId="18811e1f-3cb7-4a90-b095-c3eb23576a6c" providerId="ADAL" clId="{0A90E0FC-E4EB-4B14-8749-D6D58CB93E0A}" dt="2022-08-01T04:20:18.661" v="104" actId="21"/>
          <ac:spMkLst>
            <pc:docMk/>
            <pc:sldMk cId="2359460447" sldId="564"/>
            <ac:spMk id="5" creationId="{3907950C-4F65-47F2-8757-81A14439A3FC}"/>
          </ac:spMkLst>
        </pc:spChg>
      </pc:sldChg>
      <pc:sldChg chg="delSp modSp new mod ord">
        <pc:chgData name="Dr. Md. Abdullah-Al-Jubair" userId="18811e1f-3cb7-4a90-b095-c3eb23576a6c" providerId="ADAL" clId="{0A90E0FC-E4EB-4B14-8749-D6D58CB93E0A}" dt="2022-08-01T03:56:09.416" v="31" actId="21"/>
        <pc:sldMkLst>
          <pc:docMk/>
          <pc:sldMk cId="2691176129" sldId="565"/>
        </pc:sldMkLst>
        <pc:spChg chg="mod">
          <ac:chgData name="Dr. Md. Abdullah-Al-Jubair" userId="18811e1f-3cb7-4a90-b095-c3eb23576a6c" providerId="ADAL" clId="{0A90E0FC-E4EB-4B14-8749-D6D58CB93E0A}" dt="2022-08-01T03:56:04.176" v="30" actId="5793"/>
          <ac:spMkLst>
            <pc:docMk/>
            <pc:sldMk cId="2691176129" sldId="565"/>
            <ac:spMk id="3" creationId="{707613F0-9405-946C-2A54-29507C05637B}"/>
          </ac:spMkLst>
        </pc:spChg>
        <pc:spChg chg="del">
          <ac:chgData name="Dr. Md. Abdullah-Al-Jubair" userId="18811e1f-3cb7-4a90-b095-c3eb23576a6c" providerId="ADAL" clId="{0A90E0FC-E4EB-4B14-8749-D6D58CB93E0A}" dt="2022-08-01T03:56:09.416" v="31" actId="21"/>
          <ac:spMkLst>
            <pc:docMk/>
            <pc:sldMk cId="2691176129" sldId="565"/>
            <ac:spMk id="5" creationId="{3C5B6F43-4306-C339-8A33-32C0B9671DCF}"/>
          </ac:spMkLst>
        </pc:spChg>
      </pc:sldChg>
      <pc:sldMasterChg chg="delSldLayout">
        <pc:chgData name="Dr. Md. Abdullah-Al-Jubair" userId="18811e1f-3cb7-4a90-b095-c3eb23576a6c" providerId="ADAL" clId="{0A90E0FC-E4EB-4B14-8749-D6D58CB93E0A}" dt="2022-08-01T03:55:39.021" v="0" actId="47"/>
        <pc:sldMasterMkLst>
          <pc:docMk/>
          <pc:sldMasterMk cId="0" sldId="2147483852"/>
        </pc:sldMasterMkLst>
        <pc:sldLayoutChg chg="del">
          <pc:chgData name="Dr. Md. Abdullah-Al-Jubair" userId="18811e1f-3cb7-4a90-b095-c3eb23576a6c" providerId="ADAL" clId="{0A90E0FC-E4EB-4B14-8749-D6D58CB93E0A}" dt="2022-08-01T03:55:39.021" v="0" actId="47"/>
          <pc:sldLayoutMkLst>
            <pc:docMk/>
            <pc:sldMasterMk cId="0" sldId="2147483852"/>
            <pc:sldLayoutMk cId="1536477039" sldId="214748386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299AE-2054-485B-856F-82468D357B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94EE8A-7788-4AF4-9560-FC96481758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9AC449-0B21-47C8-A361-492B17A2C55F}" type="datetimeFigureOut">
              <a:rPr lang="en-US" smtClean="0"/>
              <a:t>8/1/2022</a:t>
            </a:fld>
            <a:endParaRPr lang="en-US"/>
          </a:p>
        </p:txBody>
      </p:sp>
      <p:sp>
        <p:nvSpPr>
          <p:cNvPr id="4" name="Footer Placeholder 3">
            <a:extLst>
              <a:ext uri="{FF2B5EF4-FFF2-40B4-BE49-F238E27FC236}">
                <a16:creationId xmlns:a16="http://schemas.microsoft.com/office/drawing/2014/main" id="{26691B7D-678B-4EFE-99EE-AEFB91D888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ED948A-6529-48D9-9D7C-1DEAB7CFA7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5962F-4E79-483A-9677-CF560482C0C1}" type="slidenum">
              <a:rPr lang="en-US" smtClean="0"/>
              <a:t>‹#›</a:t>
            </a:fld>
            <a:endParaRPr lang="en-US"/>
          </a:p>
        </p:txBody>
      </p:sp>
    </p:spTree>
    <p:extLst>
      <p:ext uri="{BB962C8B-B14F-4D97-AF65-F5344CB8AC3E}">
        <p14:creationId xmlns:p14="http://schemas.microsoft.com/office/powerpoint/2010/main" val="6518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D2107-D296-4584-89E7-A5B5F5E3828E}" type="datetimeFigureOut">
              <a:rPr lang="en-US" smtClean="0"/>
              <a:t>8/1/2022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440E3-BB33-443F-BA78-B54925A43D2D}" type="slidenum">
              <a:rPr lang="en-US" smtClean="0"/>
              <a:t>‹#›</a:t>
            </a:fld>
            <a:endParaRPr lang="en-US"/>
          </a:p>
        </p:txBody>
      </p:sp>
    </p:spTree>
    <p:extLst>
      <p:ext uri="{BB962C8B-B14F-4D97-AF65-F5344CB8AC3E}">
        <p14:creationId xmlns:p14="http://schemas.microsoft.com/office/powerpoint/2010/main" val="286693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55F3BEB-691B-42EF-B5E9-5C5D752AC49E}" type="datetime1">
              <a:rPr lang="en-US" smtClean="0"/>
              <a:t>8/1/2022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22F1A27-8B7E-4209-89DF-677D45F52837}" type="datetime1">
              <a:rPr lang="en-US" smtClean="0"/>
              <a:t>8/1/2022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377EBEE-5A42-45CA-8FE7-B6E118D5901E}" type="datetime1">
              <a:rPr lang="en-US" smtClean="0"/>
              <a:t>8/1/2022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40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152399" y="997240"/>
            <a:ext cx="8839201" cy="5440077"/>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457200" y="6553200"/>
            <a:ext cx="2133600" cy="365125"/>
          </a:xfrm>
          <a:ln/>
        </p:spPr>
        <p:txBody>
          <a:bodyPr/>
          <a:lstStyle>
            <a:lvl1pPr>
              <a:defRPr sz="1100"/>
            </a:lvl1pPr>
          </a:lstStyle>
          <a:p>
            <a:pPr>
              <a:defRPr/>
            </a:pPr>
            <a:fld id="{69A52D0F-A1E2-42CE-91A9-618E0BB64790}" type="datetime1">
              <a:rPr lang="en-US" smtClean="0"/>
              <a:t>8/1/2022</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3124200" y="65532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6553200" y="65532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245990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965E01BD-4BFD-4640-BFE9-2773C2018364}" type="datetime1">
              <a:rPr lang="en-US" smtClean="0"/>
              <a:t>8/1/2022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35971A-0D79-4B48-86DD-BC03AF0C347A}" type="datetime1">
              <a:rPr lang="en-US" smtClean="0"/>
              <a:t>8/1/2022</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DDA90033-4A04-4B72-A291-2CC9F6D7D3D0}" type="datetime1">
              <a:rPr lang="en-US" smtClean="0"/>
              <a:t>8/1/2022</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4062FD61-3D31-49E7-AF31-CF071896E548}" type="datetime1">
              <a:rPr lang="en-US" smtClean="0"/>
              <a:t>8/1/2022</a:t>
            </a:fld>
            <a:endParaRPr lang="en-US"/>
          </a:p>
        </p:txBody>
      </p:sp>
      <p:sp>
        <p:nvSpPr>
          <p:cNvPr id="8" name="Footer Placeholder 7"/>
          <p:cNvSpPr>
            <a:spLocks noGrp="1"/>
          </p:cNvSpPr>
          <p:nvPr>
            <p:ph type="ftr" sz="quarter" idx="11"/>
          </p:nvPr>
        </p:nvSpPr>
        <p:spPr/>
        <p:txBody>
          <a:bodyPr/>
          <a:lstStyle/>
          <a:p>
            <a:r>
              <a:rPr lang="en-US"/>
              <a:t>Dr. Afroza Nahar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70C04F6-6EAD-438B-B853-595D1F35E056}" type="datetime1">
              <a:rPr lang="en-US" smtClean="0"/>
              <a:t>8/1/2022</a:t>
            </a:fld>
            <a:endParaRPr lang="en-US"/>
          </a:p>
        </p:txBody>
      </p:sp>
      <p:sp>
        <p:nvSpPr>
          <p:cNvPr id="4" name="Footer Placeholder 3"/>
          <p:cNvSpPr>
            <a:spLocks noGrp="1"/>
          </p:cNvSpPr>
          <p:nvPr>
            <p:ph type="ftr" sz="quarter" idx="11"/>
          </p:nvPr>
        </p:nvSpPr>
        <p:spPr/>
        <p:txBody>
          <a:bodyPr/>
          <a:lstStyle/>
          <a:p>
            <a:r>
              <a:rPr lang="en-US"/>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7164B-5818-463B-B058-E479D937D46E}" type="datetime1">
              <a:rPr lang="en-US" smtClean="0"/>
              <a:t>8/1/2022</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F07CC-A440-4DE5-B8AE-6900E8F1B66F}" type="datetime1">
              <a:rPr lang="en-US" smtClean="0"/>
              <a:t>8/1/2022</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975459-72E5-4838-9C1F-EFCE691EAED0}" type="datetime1">
              <a:rPr lang="en-US" smtClean="0"/>
              <a:t>8/1/2022</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D65DE-F7E8-40BB-A47E-37F6980BBA30}" type="datetime1">
              <a:rPr lang="en-US" smtClean="0"/>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Afroza Nahar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5"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2FAA88-BF69-169C-6DA4-82DD0BDCDE71}"/>
              </a:ext>
            </a:extLst>
          </p:cNvPr>
          <p:cNvSpPr>
            <a:spLocks noGrp="1"/>
          </p:cNvSpPr>
          <p:nvPr>
            <p:ph type="body" sz="quarter" idx="12"/>
          </p:nvPr>
        </p:nvSpPr>
        <p:spPr/>
        <p:txBody>
          <a:bodyPr/>
          <a:lstStyle/>
          <a:p>
            <a:endParaRPr lang="en-US" dirty="0"/>
          </a:p>
        </p:txBody>
      </p:sp>
      <p:sp>
        <p:nvSpPr>
          <p:cNvPr id="3" name="Text Placeholder 2">
            <a:extLst>
              <a:ext uri="{FF2B5EF4-FFF2-40B4-BE49-F238E27FC236}">
                <a16:creationId xmlns:a16="http://schemas.microsoft.com/office/drawing/2014/main" id="{707613F0-9405-946C-2A54-29507C05637B}"/>
              </a:ext>
            </a:extLst>
          </p:cNvPr>
          <p:cNvSpPr>
            <a:spLocks noGrp="1"/>
          </p:cNvSpPr>
          <p:nvPr>
            <p:ph type="body" sz="quarter" idx="13"/>
          </p:nvPr>
        </p:nvSpPr>
        <p:spPr/>
        <p:txBody>
          <a:bodyPr/>
          <a:lstStyle/>
          <a:p>
            <a:endParaRPr lang="en-US" dirty="0"/>
          </a:p>
          <a:p>
            <a:endParaRPr lang="en-US" dirty="0"/>
          </a:p>
          <a:p>
            <a:endParaRPr lang="en-US" dirty="0"/>
          </a:p>
          <a:p>
            <a:endParaRPr lang="en-US" dirty="0"/>
          </a:p>
          <a:p>
            <a:pPr marL="0" indent="0" algn="ctr">
              <a:buNone/>
            </a:pPr>
            <a:r>
              <a:rPr lang="en-US" sz="4000" dirty="0"/>
              <a:t>Publishing Article</a:t>
            </a:r>
          </a:p>
        </p:txBody>
      </p:sp>
      <p:sp>
        <p:nvSpPr>
          <p:cNvPr id="4" name="Date Placeholder 3">
            <a:extLst>
              <a:ext uri="{FF2B5EF4-FFF2-40B4-BE49-F238E27FC236}">
                <a16:creationId xmlns:a16="http://schemas.microsoft.com/office/drawing/2014/main" id="{AB67FC50-860F-AD72-8E3A-735391EF2995}"/>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B644D51F-7561-6DF0-93FC-C9A3D709EBB8}"/>
              </a:ext>
            </a:extLst>
          </p:cNvPr>
          <p:cNvSpPr>
            <a:spLocks noGrp="1"/>
          </p:cNvSpPr>
          <p:nvPr>
            <p:ph type="sldNum" sz="quarter" idx="14"/>
          </p:nvPr>
        </p:nvSpPr>
        <p:spPr/>
        <p:txBody>
          <a:bodyPr/>
          <a:lstStyle/>
          <a:p>
            <a:pPr>
              <a:defRPr/>
            </a:pPr>
            <a:fld id="{A4D7D840-3C4D-4535-9FCE-221E1C945AAA}" type="slidenum">
              <a:rPr lang="en-US" smtClean="0"/>
              <a:pPr>
                <a:defRPr/>
              </a:pPr>
              <a:t>1</a:t>
            </a:fld>
            <a:endParaRPr lang="en-US"/>
          </a:p>
        </p:txBody>
      </p:sp>
    </p:spTree>
    <p:extLst>
      <p:ext uri="{BB962C8B-B14F-4D97-AF65-F5344CB8AC3E}">
        <p14:creationId xmlns:p14="http://schemas.microsoft.com/office/powerpoint/2010/main" val="26911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C25BB7-62C6-4BE7-803E-1572640E6BBA}"/>
              </a:ext>
            </a:extLst>
          </p:cNvPr>
          <p:cNvSpPr>
            <a:spLocks noGrp="1"/>
          </p:cNvSpPr>
          <p:nvPr>
            <p:ph type="body" sz="quarter" idx="12"/>
          </p:nvPr>
        </p:nvSpPr>
        <p:spPr/>
        <p:txBody>
          <a:bodyPr/>
          <a:lstStyle/>
          <a:p>
            <a:r>
              <a:rPr lang="en-AU" dirty="0"/>
              <a:t>Types of Technical Papers…</a:t>
            </a:r>
            <a:endParaRPr lang="en-AU" cap="none" dirty="0"/>
          </a:p>
        </p:txBody>
      </p:sp>
      <p:sp>
        <p:nvSpPr>
          <p:cNvPr id="4" name="Date Placeholder 3">
            <a:extLst>
              <a:ext uri="{FF2B5EF4-FFF2-40B4-BE49-F238E27FC236}">
                <a16:creationId xmlns:a16="http://schemas.microsoft.com/office/drawing/2014/main" id="{E742D874-DA30-4D2E-B13A-BB8E8ABB730D}"/>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E8B11080-E226-4B22-ACB7-3EC8D40595BB}"/>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
        <p:nvSpPr>
          <p:cNvPr id="7" name="Subtitle 2">
            <a:extLst>
              <a:ext uri="{FF2B5EF4-FFF2-40B4-BE49-F238E27FC236}">
                <a16:creationId xmlns:a16="http://schemas.microsoft.com/office/drawing/2014/main" id="{4A7BEC90-E508-4425-AF12-67CBE60C4913}"/>
              </a:ext>
            </a:extLst>
          </p:cNvPr>
          <p:cNvSpPr txBox="1">
            <a:spLocks/>
          </p:cNvSpPr>
          <p:nvPr/>
        </p:nvSpPr>
        <p:spPr>
          <a:xfrm>
            <a:off x="304800" y="1828800"/>
            <a:ext cx="8686800" cy="1981200"/>
          </a:xfrm>
          <a:prstGeom prst="rect">
            <a:avLst/>
          </a:prstGeom>
        </p:spPr>
        <p:txBody>
          <a:bodyPr vert="horz" lIns="91440" tIns="45720" rIns="91440" bIns="45720" rtlCol="0">
            <a:normAutofit/>
          </a:bodyPr>
          <a:lstStyle/>
          <a:p>
            <a:pPr marL="342900" indent="-342900" algn="just">
              <a:buFont typeface="Wingdings" panose="05000000000000000000" pitchFamily="2" charset="2"/>
              <a:buChar char="Ø"/>
            </a:pPr>
            <a:r>
              <a:rPr lang="en-AU" sz="2400" dirty="0"/>
              <a:t>suitable for recording the results of complete small investigations or giving details of new models or hypotheses, innovative methods, techniques or apparatus. </a:t>
            </a:r>
          </a:p>
          <a:p>
            <a:pPr marL="342900" indent="-342900" algn="just">
              <a:buFont typeface="Wingdings" panose="05000000000000000000" pitchFamily="2" charset="2"/>
              <a:buChar char="Ø"/>
            </a:pPr>
            <a:r>
              <a:rPr lang="en-AU" sz="2400" dirty="0"/>
              <a:t>The style of main sections need not conform to that of full-length papers. </a:t>
            </a:r>
          </a:p>
        </p:txBody>
      </p:sp>
      <p:sp>
        <p:nvSpPr>
          <p:cNvPr id="8" name="Title 1">
            <a:extLst>
              <a:ext uri="{FF2B5EF4-FFF2-40B4-BE49-F238E27FC236}">
                <a16:creationId xmlns:a16="http://schemas.microsoft.com/office/drawing/2014/main" id="{5F75E00B-9C34-404A-967B-21BB59AAE151}"/>
              </a:ext>
            </a:extLst>
          </p:cNvPr>
          <p:cNvSpPr txBox="1">
            <a:spLocks/>
          </p:cNvSpPr>
          <p:nvPr/>
        </p:nvSpPr>
        <p:spPr>
          <a:xfrm>
            <a:off x="228600" y="990600"/>
            <a:ext cx="8534400" cy="685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AU" sz="2800" b="1" dirty="0">
                <a:solidFill>
                  <a:srgbClr val="0070C0"/>
                </a:solidFill>
                <a:latin typeface="+mj-lt"/>
                <a:ea typeface="+mj-ea"/>
                <a:cs typeface="+mj-cs"/>
              </a:rPr>
              <a:t>Short Communications/Letters/Research Note: </a:t>
            </a:r>
            <a:endParaRPr kumimoji="0" lang="en-AU" sz="2800" b="1" i="0" u="none" strike="noStrike" kern="1200" cap="none" spc="0" normalizeH="0" baseline="0" noProof="0" dirty="0">
              <a:ln>
                <a:noFill/>
              </a:ln>
              <a:solidFill>
                <a:srgbClr val="0070C0"/>
              </a:solidFill>
              <a:effectLst/>
              <a:uLnTx/>
              <a:uFillTx/>
              <a:latin typeface="+mj-lt"/>
              <a:ea typeface="+mj-ea"/>
              <a:cs typeface="+mj-cs"/>
            </a:endParaRPr>
          </a:p>
        </p:txBody>
      </p:sp>
      <p:pic>
        <p:nvPicPr>
          <p:cNvPr id="9" name="Picture 2">
            <a:extLst>
              <a:ext uri="{FF2B5EF4-FFF2-40B4-BE49-F238E27FC236}">
                <a16:creationId xmlns:a16="http://schemas.microsoft.com/office/drawing/2014/main" id="{FBD2DDBD-AEA0-4DD7-BAD2-01A754629649}"/>
              </a:ext>
            </a:extLst>
          </p:cNvPr>
          <p:cNvPicPr>
            <a:picLocks noChangeAspect="1" noChangeArrowheads="1"/>
          </p:cNvPicPr>
          <p:nvPr/>
        </p:nvPicPr>
        <p:blipFill>
          <a:blip r:embed="rId2" cstate="print"/>
          <a:srcRect/>
          <a:stretch>
            <a:fillRect/>
          </a:stretch>
        </p:blipFill>
        <p:spPr bwMode="auto">
          <a:xfrm>
            <a:off x="487679" y="4171950"/>
            <a:ext cx="8289102" cy="2000250"/>
          </a:xfrm>
          <a:prstGeom prst="rect">
            <a:avLst/>
          </a:prstGeom>
          <a:noFill/>
          <a:ln w="9525">
            <a:noFill/>
            <a:miter lim="800000"/>
            <a:headEnd/>
            <a:tailEnd/>
          </a:ln>
        </p:spPr>
      </p:pic>
    </p:spTree>
    <p:extLst>
      <p:ext uri="{BB962C8B-B14F-4D97-AF65-F5344CB8AC3E}">
        <p14:creationId xmlns:p14="http://schemas.microsoft.com/office/powerpoint/2010/main" val="172413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296C18-3065-44F3-B75B-B83FD270DD32}"/>
              </a:ext>
            </a:extLst>
          </p:cNvPr>
          <p:cNvSpPr>
            <a:spLocks noGrp="1"/>
          </p:cNvSpPr>
          <p:nvPr>
            <p:ph type="body" sz="quarter" idx="12"/>
          </p:nvPr>
        </p:nvSpPr>
        <p:spPr/>
        <p:txBody>
          <a:bodyPr/>
          <a:lstStyle/>
          <a:p>
            <a:r>
              <a:rPr lang="en-AU" dirty="0"/>
              <a:t>Conference Proceedings</a:t>
            </a:r>
            <a:endParaRPr lang="en-AU" cap="none" dirty="0"/>
          </a:p>
        </p:txBody>
      </p:sp>
      <p:sp>
        <p:nvSpPr>
          <p:cNvPr id="3" name="Text Placeholder 2">
            <a:extLst>
              <a:ext uri="{FF2B5EF4-FFF2-40B4-BE49-F238E27FC236}">
                <a16:creationId xmlns:a16="http://schemas.microsoft.com/office/drawing/2014/main" id="{6897EEE1-E3E9-403A-A090-07F4F8C2C00F}"/>
              </a:ext>
            </a:extLst>
          </p:cNvPr>
          <p:cNvSpPr>
            <a:spLocks noGrp="1"/>
          </p:cNvSpPr>
          <p:nvPr>
            <p:ph type="body" sz="quarter" idx="13"/>
          </p:nvPr>
        </p:nvSpPr>
        <p:spPr/>
        <p:txBody>
          <a:bodyPr>
            <a:normAutofit fontScale="92500" lnSpcReduction="10000"/>
          </a:bodyPr>
          <a:lstStyle/>
          <a:p>
            <a:pPr>
              <a:buFont typeface="Wingdings" panose="05000000000000000000" pitchFamily="2" charset="2"/>
              <a:buChar char="q"/>
            </a:pPr>
            <a:r>
              <a:rPr lang="en-AU" sz="2800" b="1" dirty="0">
                <a:solidFill>
                  <a:srgbClr val="0070C0"/>
                </a:solidFill>
              </a:rPr>
              <a:t>Conference quality </a:t>
            </a:r>
          </a:p>
          <a:p>
            <a:pPr marL="800100" lvl="1" indent="-342900">
              <a:buFont typeface="Wingdings" panose="05000000000000000000" pitchFamily="2" charset="2"/>
              <a:buChar char="§"/>
            </a:pPr>
            <a:r>
              <a:rPr lang="en-AU" sz="2000" dirty="0"/>
              <a:t>Selection / refereeing process </a:t>
            </a:r>
          </a:p>
          <a:p>
            <a:pPr marL="1257300" lvl="2" indent="-342900">
              <a:buFont typeface="Wingdings" panose="05000000000000000000" pitchFamily="2" charset="2"/>
              <a:buChar char="Ø"/>
            </a:pPr>
            <a:r>
              <a:rPr lang="en-AU" dirty="0"/>
              <a:t>Based on abstract only – not recommended </a:t>
            </a:r>
          </a:p>
          <a:p>
            <a:pPr marL="1257300" lvl="2" indent="-342900">
              <a:buFont typeface="Wingdings" panose="05000000000000000000" pitchFamily="2" charset="2"/>
              <a:buChar char="Ø"/>
            </a:pPr>
            <a:r>
              <a:rPr lang="en-AU" dirty="0"/>
              <a:t>Based on full paper – necessary, in order to be recognized ! </a:t>
            </a:r>
          </a:p>
          <a:p>
            <a:pPr>
              <a:buFont typeface="Wingdings" panose="05000000000000000000" pitchFamily="2" charset="2"/>
              <a:buChar char="q"/>
            </a:pPr>
            <a:r>
              <a:rPr lang="en-AU" sz="2800" b="1" dirty="0">
                <a:solidFill>
                  <a:srgbClr val="0070C0"/>
                </a:solidFill>
              </a:rPr>
              <a:t>Sponsors </a:t>
            </a:r>
          </a:p>
          <a:p>
            <a:pPr lvl="2"/>
            <a:r>
              <a:rPr lang="en-AU" dirty="0"/>
              <a:t>Sponsored by a prestigious society? IEEE, IFIP, IFAC, ACM, CIRP, ... If not, check it carefully ! </a:t>
            </a:r>
          </a:p>
          <a:p>
            <a:pPr>
              <a:buFont typeface="Wingdings" panose="05000000000000000000" pitchFamily="2" charset="2"/>
              <a:buChar char="q"/>
            </a:pPr>
            <a:r>
              <a:rPr lang="en-AU" sz="2800" b="1" dirty="0">
                <a:solidFill>
                  <a:srgbClr val="0070C0"/>
                </a:solidFill>
              </a:rPr>
              <a:t>Type of proceedings </a:t>
            </a:r>
          </a:p>
          <a:p>
            <a:pPr marL="800100" lvl="1" indent="-342900">
              <a:buFont typeface="Wingdings" panose="05000000000000000000" pitchFamily="2" charset="2"/>
              <a:buChar char="Ø"/>
            </a:pPr>
            <a:r>
              <a:rPr lang="en-AU" sz="2000" dirty="0"/>
              <a:t>CD-ROM or on-line (Cheap, shorter publication time) </a:t>
            </a:r>
          </a:p>
          <a:p>
            <a:pPr marL="800100" lvl="1" indent="-342900">
              <a:buFont typeface="Wingdings" panose="05000000000000000000" pitchFamily="2" charset="2"/>
              <a:buChar char="Ø"/>
            </a:pPr>
            <a:r>
              <a:rPr lang="en-AU" sz="2000" dirty="0"/>
              <a:t>Paper proceedings, published by organizers (Limited impact / limited availability) </a:t>
            </a:r>
          </a:p>
          <a:p>
            <a:pPr>
              <a:buFont typeface="Wingdings" panose="05000000000000000000" pitchFamily="2" charset="2"/>
              <a:buChar char="q"/>
            </a:pPr>
            <a:r>
              <a:rPr lang="en-AU" dirty="0"/>
              <a:t>Book, by main publisher or society (e.g. Springer, IEEE) </a:t>
            </a:r>
          </a:p>
          <a:p>
            <a:pPr lvl="1"/>
            <a:endParaRPr lang="en-AU" sz="2000" dirty="0"/>
          </a:p>
          <a:p>
            <a:pPr lvl="1">
              <a:buFont typeface="Wingdings" panose="05000000000000000000" pitchFamily="2" charset="2"/>
              <a:buChar char="Ø"/>
            </a:pPr>
            <a:r>
              <a:rPr lang="en-AU" b="1" dirty="0">
                <a:solidFill>
                  <a:srgbClr val="0070C0"/>
                </a:solidFill>
              </a:rPr>
              <a:t>More prestigious, wider availability, included in index databases (e.g. Web of Science) </a:t>
            </a:r>
          </a:p>
          <a:p>
            <a:endParaRPr lang="en-US" dirty="0"/>
          </a:p>
        </p:txBody>
      </p:sp>
      <p:sp>
        <p:nvSpPr>
          <p:cNvPr id="4" name="Date Placeholder 3">
            <a:extLst>
              <a:ext uri="{FF2B5EF4-FFF2-40B4-BE49-F238E27FC236}">
                <a16:creationId xmlns:a16="http://schemas.microsoft.com/office/drawing/2014/main" id="{75D934FC-7315-4626-87A5-F050B26C2AD5}"/>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939E9FD5-DBB6-453D-B773-81886A9C9433}"/>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21648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6A8D19-F5EF-4852-B152-0393373ED077}"/>
              </a:ext>
            </a:extLst>
          </p:cNvPr>
          <p:cNvSpPr>
            <a:spLocks noGrp="1"/>
          </p:cNvSpPr>
          <p:nvPr>
            <p:ph type="body" sz="quarter" idx="12"/>
          </p:nvPr>
        </p:nvSpPr>
        <p:spPr/>
        <p:txBody>
          <a:bodyPr/>
          <a:lstStyle/>
          <a:p>
            <a:r>
              <a:rPr lang="en-AU" dirty="0"/>
              <a:t>Conference Proceedings</a:t>
            </a:r>
            <a:r>
              <a:rPr lang="en-US" dirty="0"/>
              <a:t>…</a:t>
            </a:r>
            <a:endParaRPr lang="en-AU" cap="none" dirty="0"/>
          </a:p>
        </p:txBody>
      </p:sp>
      <p:sp>
        <p:nvSpPr>
          <p:cNvPr id="4" name="Date Placeholder 3">
            <a:extLst>
              <a:ext uri="{FF2B5EF4-FFF2-40B4-BE49-F238E27FC236}">
                <a16:creationId xmlns:a16="http://schemas.microsoft.com/office/drawing/2014/main" id="{598DDA6A-A12C-46C5-A4F0-864D2CD2D8EE}"/>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51E252D6-2A39-487E-BF9A-AA8622A6B98B}"/>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sp>
        <p:nvSpPr>
          <p:cNvPr id="7" name="Subtitle 2">
            <a:extLst>
              <a:ext uri="{FF2B5EF4-FFF2-40B4-BE49-F238E27FC236}">
                <a16:creationId xmlns:a16="http://schemas.microsoft.com/office/drawing/2014/main" id="{4DECE379-7418-4962-B162-C6D4D3440D92}"/>
              </a:ext>
            </a:extLst>
          </p:cNvPr>
          <p:cNvSpPr txBox="1">
            <a:spLocks/>
          </p:cNvSpPr>
          <p:nvPr/>
        </p:nvSpPr>
        <p:spPr>
          <a:xfrm>
            <a:off x="152400" y="1066800"/>
            <a:ext cx="4343400" cy="5105400"/>
          </a:xfrm>
          <a:prstGeom prst="rect">
            <a:avLst/>
          </a:prstGeom>
          <a:ln>
            <a:solidFill>
              <a:schemeClr val="accent1"/>
            </a:solidFill>
          </a:ln>
        </p:spPr>
        <p:txBody>
          <a:bodyPr vert="horz" lIns="91440" tIns="45720" rIns="91440" bIns="45720" rtlCol="0">
            <a:normAutofit/>
          </a:bodyPr>
          <a:lstStyle/>
          <a:p>
            <a:pPr>
              <a:spcBef>
                <a:spcPts val="1200"/>
              </a:spcBef>
              <a:spcAft>
                <a:spcPts val="1200"/>
              </a:spcAft>
            </a:pPr>
            <a:r>
              <a:rPr lang="en-AU" sz="2800" b="1" u="sng" dirty="0">
                <a:solidFill>
                  <a:srgbClr val="CC0099"/>
                </a:solidFill>
              </a:rPr>
              <a:t>Benefits: </a:t>
            </a:r>
          </a:p>
          <a:p>
            <a:pPr marL="342900" indent="-342900">
              <a:spcBef>
                <a:spcPts val="1200"/>
              </a:spcBef>
              <a:spcAft>
                <a:spcPts val="1200"/>
              </a:spcAft>
              <a:buFont typeface="Wingdings" panose="05000000000000000000" pitchFamily="2" charset="2"/>
              <a:buChar char="q"/>
            </a:pPr>
            <a:r>
              <a:rPr lang="en-AU" sz="2400" dirty="0"/>
              <a:t>Shorter publication cycle &lt; 1 year </a:t>
            </a:r>
          </a:p>
          <a:p>
            <a:pPr marL="342900" indent="-342900">
              <a:spcBef>
                <a:spcPts val="1200"/>
              </a:spcBef>
              <a:spcAft>
                <a:spcPts val="1200"/>
              </a:spcAft>
              <a:buFont typeface="Wingdings" panose="05000000000000000000" pitchFamily="2" charset="2"/>
              <a:buChar char="q"/>
            </a:pPr>
            <a:r>
              <a:rPr lang="en-AU" sz="2400" dirty="0">
                <a:solidFill>
                  <a:srgbClr val="0070C0"/>
                </a:solidFill>
              </a:rPr>
              <a:t>Live exchange of ideas with other researchers </a:t>
            </a:r>
          </a:p>
          <a:p>
            <a:pPr marL="342900" indent="-342900">
              <a:spcBef>
                <a:spcPts val="1200"/>
              </a:spcBef>
              <a:spcAft>
                <a:spcPts val="1200"/>
              </a:spcAft>
              <a:buFont typeface="Wingdings" panose="05000000000000000000" pitchFamily="2" charset="2"/>
              <a:buChar char="q"/>
            </a:pPr>
            <a:r>
              <a:rPr lang="en-AU" sz="2400" dirty="0"/>
              <a:t>Some “scientific tourism” </a:t>
            </a:r>
          </a:p>
        </p:txBody>
      </p:sp>
      <p:sp>
        <p:nvSpPr>
          <p:cNvPr id="8" name="Subtitle 2">
            <a:extLst>
              <a:ext uri="{FF2B5EF4-FFF2-40B4-BE49-F238E27FC236}">
                <a16:creationId xmlns:a16="http://schemas.microsoft.com/office/drawing/2014/main" id="{A1682DBF-5F07-4376-B8E7-D41DB2EBF955}"/>
              </a:ext>
            </a:extLst>
          </p:cNvPr>
          <p:cNvSpPr txBox="1">
            <a:spLocks/>
          </p:cNvSpPr>
          <p:nvPr/>
        </p:nvSpPr>
        <p:spPr>
          <a:xfrm>
            <a:off x="4572000" y="1066800"/>
            <a:ext cx="4419600" cy="5105400"/>
          </a:xfrm>
          <a:prstGeom prst="rect">
            <a:avLst/>
          </a:prstGeom>
          <a:ln>
            <a:solidFill>
              <a:schemeClr val="accent1"/>
            </a:solidFill>
          </a:ln>
        </p:spPr>
        <p:txBody>
          <a:bodyPr vert="horz" lIns="91440" tIns="45720" rIns="91440" bIns="45720" rtlCol="0">
            <a:normAutofit/>
          </a:bodyPr>
          <a:lstStyle/>
          <a:p>
            <a:pPr>
              <a:spcBef>
                <a:spcPts val="1200"/>
              </a:spcBef>
              <a:spcAft>
                <a:spcPts val="600"/>
              </a:spcAft>
            </a:pPr>
            <a:r>
              <a:rPr lang="en-AU" sz="2800" b="1" u="sng" dirty="0">
                <a:solidFill>
                  <a:srgbClr val="CC0099"/>
                </a:solidFill>
              </a:rPr>
              <a:t>Demerits:</a:t>
            </a:r>
            <a:r>
              <a:rPr lang="en-AU" sz="2800" u="sng" dirty="0">
                <a:solidFill>
                  <a:srgbClr val="CC0099"/>
                </a:solidFill>
              </a:rPr>
              <a:t> </a:t>
            </a:r>
          </a:p>
          <a:p>
            <a:pPr marL="342900" indent="-342900">
              <a:spcBef>
                <a:spcPts val="1200"/>
              </a:spcBef>
              <a:spcAft>
                <a:spcPts val="600"/>
              </a:spcAft>
              <a:buFont typeface="Wingdings" panose="05000000000000000000" pitchFamily="2" charset="2"/>
              <a:buChar char="q"/>
            </a:pPr>
            <a:r>
              <a:rPr lang="en-AU" sz="2400" dirty="0"/>
              <a:t>Less prestigious, </a:t>
            </a:r>
          </a:p>
          <a:p>
            <a:pPr marL="342900" indent="-342900">
              <a:spcBef>
                <a:spcPts val="1200"/>
              </a:spcBef>
              <a:spcAft>
                <a:spcPts val="600"/>
              </a:spcAft>
              <a:buFont typeface="Wingdings" panose="05000000000000000000" pitchFamily="2" charset="2"/>
              <a:buChar char="q"/>
            </a:pPr>
            <a:r>
              <a:rPr lang="en-AU" sz="2400" dirty="0">
                <a:solidFill>
                  <a:srgbClr val="0070C0"/>
                </a:solidFill>
              </a:rPr>
              <a:t>even totally ignored in some forums </a:t>
            </a:r>
          </a:p>
          <a:p>
            <a:pPr marL="342900" indent="-342900">
              <a:spcBef>
                <a:spcPts val="1200"/>
              </a:spcBef>
              <a:spcAft>
                <a:spcPts val="600"/>
              </a:spcAft>
              <a:buFont typeface="Wingdings" panose="05000000000000000000" pitchFamily="2" charset="2"/>
              <a:buChar char="q"/>
            </a:pPr>
            <a:r>
              <a:rPr lang="en-AU" sz="2400" dirty="0"/>
              <a:t>Costs money (conference fee, travelling) </a:t>
            </a:r>
          </a:p>
        </p:txBody>
      </p:sp>
    </p:spTree>
    <p:extLst>
      <p:ext uri="{BB962C8B-B14F-4D97-AF65-F5344CB8AC3E}">
        <p14:creationId xmlns:p14="http://schemas.microsoft.com/office/powerpoint/2010/main" val="221233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fade">
                                      <p:cBhvr>
                                        <p:cTn id="4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BB6449-4B64-4A82-B929-BF64D2CDC815}"/>
              </a:ext>
            </a:extLst>
          </p:cNvPr>
          <p:cNvSpPr>
            <a:spLocks noGrp="1"/>
          </p:cNvSpPr>
          <p:nvPr>
            <p:ph type="body" sz="quarter" idx="12"/>
          </p:nvPr>
        </p:nvSpPr>
        <p:spPr/>
        <p:txBody>
          <a:bodyPr/>
          <a:lstStyle/>
          <a:p>
            <a:r>
              <a:rPr lang="en-AU" dirty="0"/>
              <a:t>Conference Purpose</a:t>
            </a:r>
            <a:endParaRPr lang="en-AU" cap="none" dirty="0"/>
          </a:p>
        </p:txBody>
      </p:sp>
      <p:sp>
        <p:nvSpPr>
          <p:cNvPr id="4" name="Date Placeholder 3">
            <a:extLst>
              <a:ext uri="{FF2B5EF4-FFF2-40B4-BE49-F238E27FC236}">
                <a16:creationId xmlns:a16="http://schemas.microsoft.com/office/drawing/2014/main" id="{414A1890-F5FC-4100-847F-73E2F37A005C}"/>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E107D74C-4948-4B4C-AE27-78718FA4C30F}"/>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sp>
        <p:nvSpPr>
          <p:cNvPr id="7" name="Subtitle 2">
            <a:extLst>
              <a:ext uri="{FF2B5EF4-FFF2-40B4-BE49-F238E27FC236}">
                <a16:creationId xmlns:a16="http://schemas.microsoft.com/office/drawing/2014/main" id="{2F2EE3CE-8E6E-4CC2-B906-32668AC31A70}"/>
              </a:ext>
            </a:extLst>
          </p:cNvPr>
          <p:cNvSpPr txBox="1">
            <a:spLocks/>
          </p:cNvSpPr>
          <p:nvPr/>
        </p:nvSpPr>
        <p:spPr>
          <a:xfrm>
            <a:off x="304800" y="1074738"/>
            <a:ext cx="4191000" cy="5478462"/>
          </a:xfrm>
          <a:prstGeom prst="rect">
            <a:avLst/>
          </a:prstGeom>
          <a:ln>
            <a:solidFill>
              <a:schemeClr val="accent1"/>
            </a:solidFill>
          </a:ln>
        </p:spPr>
        <p:txBody>
          <a:bodyPr vert="horz" lIns="91440" tIns="45720" rIns="91440" bIns="45720" rtlCol="0">
            <a:normAutofit fontScale="77500" lnSpcReduction="20000"/>
          </a:bodyPr>
          <a:lstStyle/>
          <a:p>
            <a:pPr marL="457200" indent="-457200">
              <a:lnSpc>
                <a:spcPct val="110000"/>
              </a:lnSpc>
              <a:spcBef>
                <a:spcPts val="600"/>
              </a:spcBef>
              <a:spcAft>
                <a:spcPts val="600"/>
              </a:spcAft>
              <a:buFont typeface="Wingdings" panose="05000000000000000000" pitchFamily="2" charset="2"/>
              <a:buChar char="q"/>
            </a:pPr>
            <a:r>
              <a:rPr lang="en-AU" sz="2600" b="1" dirty="0">
                <a:solidFill>
                  <a:srgbClr val="CC0099"/>
                </a:solidFill>
              </a:rPr>
              <a:t>Scientific conferences </a:t>
            </a:r>
          </a:p>
          <a:p>
            <a:pPr marL="800100" lvl="1" indent="-342900">
              <a:lnSpc>
                <a:spcPct val="110000"/>
              </a:lnSpc>
              <a:spcBef>
                <a:spcPts val="600"/>
              </a:spcBef>
              <a:spcAft>
                <a:spcPts val="600"/>
              </a:spcAft>
              <a:buFont typeface="Wingdings" panose="05000000000000000000" pitchFamily="2" charset="2"/>
              <a:buChar char="Ø"/>
            </a:pPr>
            <a:r>
              <a:rPr lang="en-AU" sz="2400" dirty="0"/>
              <a:t>High quality requirements, serious refereeing procedure </a:t>
            </a:r>
          </a:p>
          <a:p>
            <a:pPr marL="800100" lvl="1" indent="-342900">
              <a:lnSpc>
                <a:spcPct val="110000"/>
              </a:lnSpc>
              <a:spcBef>
                <a:spcPts val="600"/>
              </a:spcBef>
              <a:spcAft>
                <a:spcPts val="600"/>
              </a:spcAft>
              <a:buFont typeface="Wingdings" panose="05000000000000000000" pitchFamily="2" charset="2"/>
              <a:buChar char="Ø"/>
            </a:pPr>
            <a:r>
              <a:rPr lang="en-AU" sz="2400" dirty="0"/>
              <a:t>Recognized proceedings (typically book, indexed) </a:t>
            </a:r>
          </a:p>
          <a:p>
            <a:pPr marL="457200" indent="-457200">
              <a:lnSpc>
                <a:spcPct val="110000"/>
              </a:lnSpc>
              <a:spcBef>
                <a:spcPts val="600"/>
              </a:spcBef>
              <a:spcAft>
                <a:spcPts val="600"/>
              </a:spcAft>
              <a:buFont typeface="Wingdings" panose="05000000000000000000" pitchFamily="2" charset="2"/>
              <a:buChar char="q"/>
            </a:pPr>
            <a:r>
              <a:rPr lang="en-AU" sz="2600" b="1" dirty="0">
                <a:solidFill>
                  <a:srgbClr val="0070C0"/>
                </a:solidFill>
              </a:rPr>
              <a:t>“Networking” conferences </a:t>
            </a:r>
          </a:p>
          <a:p>
            <a:pPr marL="800100" lvl="1" indent="-342900">
              <a:lnSpc>
                <a:spcPct val="110000"/>
              </a:lnSpc>
              <a:spcBef>
                <a:spcPts val="600"/>
              </a:spcBef>
              <a:spcAft>
                <a:spcPts val="600"/>
              </a:spcAft>
              <a:buFont typeface="Wingdings" panose="05000000000000000000" pitchFamily="2" charset="2"/>
              <a:buChar char="Ø"/>
            </a:pPr>
            <a:r>
              <a:rPr lang="en-AU" sz="2400" dirty="0"/>
              <a:t>The purpose is mainly to help finding partnerships and opportunities for new projects </a:t>
            </a:r>
          </a:p>
          <a:p>
            <a:pPr marL="800100" lvl="1" indent="-342900">
              <a:lnSpc>
                <a:spcPct val="110000"/>
              </a:lnSpc>
              <a:spcBef>
                <a:spcPts val="600"/>
              </a:spcBef>
              <a:spcAft>
                <a:spcPts val="600"/>
              </a:spcAft>
              <a:buFont typeface="Wingdings" panose="05000000000000000000" pitchFamily="2" charset="2"/>
              <a:buChar char="Ø"/>
            </a:pPr>
            <a:r>
              <a:rPr lang="en-AU" sz="2400" dirty="0"/>
              <a:t>Most presentations are invited talks </a:t>
            </a:r>
          </a:p>
          <a:p>
            <a:pPr marL="800100" lvl="1" indent="-342900">
              <a:lnSpc>
                <a:spcPct val="110000"/>
              </a:lnSpc>
              <a:spcBef>
                <a:spcPts val="600"/>
              </a:spcBef>
              <a:spcAft>
                <a:spcPts val="600"/>
              </a:spcAft>
              <a:buFont typeface="Wingdings" panose="05000000000000000000" pitchFamily="2" charset="2"/>
              <a:buChar char="Ø"/>
            </a:pPr>
            <a:r>
              <a:rPr lang="en-AU" sz="2400" dirty="0"/>
              <a:t>Rarely have formal proceedings </a:t>
            </a:r>
          </a:p>
          <a:p>
            <a:pPr marL="800100" lvl="1" indent="-342900">
              <a:lnSpc>
                <a:spcPct val="110000"/>
              </a:lnSpc>
              <a:spcBef>
                <a:spcPts val="600"/>
              </a:spcBef>
              <a:spcAft>
                <a:spcPts val="600"/>
              </a:spcAft>
              <a:buFont typeface="Wingdings" panose="05000000000000000000" pitchFamily="2" charset="2"/>
              <a:buChar char="Ø"/>
            </a:pPr>
            <a:r>
              <a:rPr lang="en-AU" sz="2400" dirty="0"/>
              <a:t>Example: many events promoted by the European Commission </a:t>
            </a:r>
          </a:p>
        </p:txBody>
      </p:sp>
      <p:sp>
        <p:nvSpPr>
          <p:cNvPr id="8" name="Subtitle 2">
            <a:extLst>
              <a:ext uri="{FF2B5EF4-FFF2-40B4-BE49-F238E27FC236}">
                <a16:creationId xmlns:a16="http://schemas.microsoft.com/office/drawing/2014/main" id="{0F888930-6191-48E6-A16B-7C8592E11479}"/>
              </a:ext>
            </a:extLst>
          </p:cNvPr>
          <p:cNvSpPr txBox="1">
            <a:spLocks/>
          </p:cNvSpPr>
          <p:nvPr/>
        </p:nvSpPr>
        <p:spPr>
          <a:xfrm>
            <a:off x="4572000" y="1074738"/>
            <a:ext cx="4419600" cy="5478462"/>
          </a:xfrm>
          <a:prstGeom prst="rect">
            <a:avLst/>
          </a:prstGeom>
          <a:ln>
            <a:solidFill>
              <a:schemeClr val="accent1"/>
            </a:solidFill>
          </a:ln>
        </p:spPr>
        <p:txBody>
          <a:bodyPr vert="horz" lIns="91440" tIns="45720" rIns="91440" bIns="45720" rtlCol="0">
            <a:normAutofit fontScale="92500" lnSpcReduction="10000"/>
          </a:bodyPr>
          <a:lstStyle/>
          <a:p>
            <a:pPr marL="342900" indent="-342900">
              <a:lnSpc>
                <a:spcPct val="110000"/>
              </a:lnSpc>
              <a:spcBef>
                <a:spcPts val="600"/>
              </a:spcBef>
              <a:spcAft>
                <a:spcPts val="600"/>
              </a:spcAft>
              <a:buFont typeface="Wingdings" panose="05000000000000000000" pitchFamily="2" charset="2"/>
              <a:buChar char="q"/>
            </a:pPr>
            <a:r>
              <a:rPr lang="en-AU" sz="2400" dirty="0">
                <a:solidFill>
                  <a:srgbClr val="CC0099"/>
                </a:solidFill>
              </a:rPr>
              <a:t>“</a:t>
            </a:r>
            <a:r>
              <a:rPr lang="en-AU" sz="2400" b="1" dirty="0">
                <a:solidFill>
                  <a:srgbClr val="CC0099"/>
                </a:solidFill>
              </a:rPr>
              <a:t>Dissemination” conferences </a:t>
            </a:r>
          </a:p>
          <a:p>
            <a:pPr marL="800100" lvl="1" indent="-342900">
              <a:lnSpc>
                <a:spcPct val="110000"/>
              </a:lnSpc>
              <a:spcBef>
                <a:spcPts val="600"/>
              </a:spcBef>
              <a:spcAft>
                <a:spcPts val="600"/>
              </a:spcAft>
              <a:buFont typeface="Wingdings" panose="05000000000000000000" pitchFamily="2" charset="2"/>
              <a:buChar char="Ø"/>
            </a:pPr>
            <a:r>
              <a:rPr lang="en-AU" sz="2200" dirty="0"/>
              <a:t>Mostly oriented towards dissemination to industry or society </a:t>
            </a:r>
          </a:p>
          <a:p>
            <a:pPr marL="800100" lvl="1" indent="-342900">
              <a:lnSpc>
                <a:spcPct val="110000"/>
              </a:lnSpc>
              <a:spcBef>
                <a:spcPts val="600"/>
              </a:spcBef>
              <a:spcAft>
                <a:spcPts val="600"/>
              </a:spcAft>
              <a:buFont typeface="Wingdings" panose="05000000000000000000" pitchFamily="2" charset="2"/>
              <a:buChar char="Ø"/>
            </a:pPr>
            <a:r>
              <a:rPr lang="en-AU" sz="2200" dirty="0"/>
              <a:t>Discussion of practical case studies </a:t>
            </a:r>
          </a:p>
          <a:p>
            <a:pPr marL="800100" lvl="1" indent="-342900">
              <a:lnSpc>
                <a:spcPct val="110000"/>
              </a:lnSpc>
              <a:spcBef>
                <a:spcPts val="600"/>
              </a:spcBef>
              <a:spcAft>
                <a:spcPts val="600"/>
              </a:spcAft>
              <a:buFont typeface="Wingdings" panose="05000000000000000000" pitchFamily="2" charset="2"/>
              <a:buChar char="Ø"/>
            </a:pPr>
            <a:r>
              <a:rPr lang="en-AU" sz="2200" dirty="0"/>
              <a:t>Low evaluation criteria, if any (frequently by abstract only) </a:t>
            </a:r>
          </a:p>
          <a:p>
            <a:pPr marL="800100" lvl="1" indent="-342900">
              <a:lnSpc>
                <a:spcPct val="110000"/>
              </a:lnSpc>
              <a:spcBef>
                <a:spcPts val="600"/>
              </a:spcBef>
              <a:spcAft>
                <a:spcPts val="600"/>
              </a:spcAft>
              <a:buFont typeface="Wingdings" panose="05000000000000000000" pitchFamily="2" charset="2"/>
              <a:buChar char="Ø"/>
            </a:pPr>
            <a:r>
              <a:rPr lang="en-AU" sz="2200" dirty="0"/>
              <a:t>Useful to find industrial partners </a:t>
            </a:r>
          </a:p>
          <a:p>
            <a:pPr marL="342900" indent="-342900">
              <a:lnSpc>
                <a:spcPct val="110000"/>
              </a:lnSpc>
              <a:spcBef>
                <a:spcPts val="600"/>
              </a:spcBef>
              <a:spcAft>
                <a:spcPts val="600"/>
              </a:spcAft>
              <a:buFont typeface="Wingdings" panose="05000000000000000000" pitchFamily="2" charset="2"/>
              <a:buChar char="q"/>
            </a:pPr>
            <a:r>
              <a:rPr lang="en-AU" sz="2200" b="1" dirty="0">
                <a:solidFill>
                  <a:srgbClr val="0070C0"/>
                </a:solidFill>
              </a:rPr>
              <a:t>“Mercenary” conferences </a:t>
            </a:r>
          </a:p>
          <a:p>
            <a:pPr marL="800100" lvl="1" indent="-342900">
              <a:lnSpc>
                <a:spcPct val="110000"/>
              </a:lnSpc>
              <a:spcBef>
                <a:spcPts val="600"/>
              </a:spcBef>
              <a:spcAft>
                <a:spcPts val="600"/>
              </a:spcAft>
              <a:buFont typeface="Wingdings" panose="05000000000000000000" pitchFamily="2" charset="2"/>
              <a:buChar char="Ø"/>
            </a:pPr>
            <a:r>
              <a:rPr lang="en-AU" sz="2200" dirty="0"/>
              <a:t>The purpose is to generate revenues to their organizers </a:t>
            </a:r>
          </a:p>
          <a:p>
            <a:pPr marL="800100" lvl="1" indent="-342900">
              <a:lnSpc>
                <a:spcPct val="110000"/>
              </a:lnSpc>
              <a:spcBef>
                <a:spcPts val="600"/>
              </a:spcBef>
              <a:spcAft>
                <a:spcPts val="600"/>
              </a:spcAft>
              <a:buFont typeface="Wingdings" panose="05000000000000000000" pitchFamily="2" charset="2"/>
              <a:buChar char="Ø"/>
            </a:pPr>
            <a:r>
              <a:rPr lang="en-AU" sz="2200" dirty="0"/>
              <a:t>Almost no evaluation, large spectrum </a:t>
            </a:r>
          </a:p>
        </p:txBody>
      </p:sp>
    </p:spTree>
    <p:extLst>
      <p:ext uri="{BB962C8B-B14F-4D97-AF65-F5344CB8AC3E}">
        <p14:creationId xmlns:p14="http://schemas.microsoft.com/office/powerpoint/2010/main" val="92361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500"/>
                                        <p:tgtEl>
                                          <p:spTgt spid="8">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fade">
                                      <p:cBhvr>
                                        <p:cTn id="38" dur="500"/>
                                        <p:tgtEl>
                                          <p:spTgt spid="8">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fade">
                                      <p:cBhvr>
                                        <p:cTn id="41" dur="500"/>
                                        <p:tgtEl>
                                          <p:spTgt spid="8">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animEffect transition="in" filter="fade">
                                      <p:cBhvr>
                                        <p:cTn id="44" dur="500"/>
                                        <p:tgtEl>
                                          <p:spTgt spid="8">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fade">
                                      <p:cBhvr>
                                        <p:cTn id="47" dur="500"/>
                                        <p:tgtEl>
                                          <p:spTgt spid="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5" end="5"/>
                                            </p:txEl>
                                          </p:spTgt>
                                        </p:tgtEl>
                                        <p:attrNameLst>
                                          <p:attrName>style.visibility</p:attrName>
                                        </p:attrNameLst>
                                      </p:cBhvr>
                                      <p:to>
                                        <p:strVal val="visible"/>
                                      </p:to>
                                    </p:set>
                                    <p:animEffect transition="in" filter="fade">
                                      <p:cBhvr>
                                        <p:cTn id="52" dur="500"/>
                                        <p:tgtEl>
                                          <p:spTgt spid="8">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500"/>
                                        <p:tgtEl>
                                          <p:spTgt spid="8">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8">
                                            <p:txEl>
                                              <p:pRg st="7" end="7"/>
                                            </p:txEl>
                                          </p:spTgt>
                                        </p:tgtEl>
                                        <p:attrNameLst>
                                          <p:attrName>style.visibility</p:attrName>
                                        </p:attrNameLst>
                                      </p:cBhvr>
                                      <p:to>
                                        <p:strVal val="visible"/>
                                      </p:to>
                                    </p:set>
                                    <p:animEffect transition="in" filter="fade">
                                      <p:cBhvr>
                                        <p:cTn id="5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6BAAEC-E366-4BB1-91D3-53C7EAF44FED}"/>
              </a:ext>
            </a:extLst>
          </p:cNvPr>
          <p:cNvSpPr>
            <a:spLocks noGrp="1"/>
          </p:cNvSpPr>
          <p:nvPr>
            <p:ph type="body" sz="quarter" idx="12"/>
          </p:nvPr>
        </p:nvSpPr>
        <p:spPr/>
        <p:txBody>
          <a:bodyPr/>
          <a:lstStyle/>
          <a:p>
            <a:r>
              <a:rPr lang="en-AU" dirty="0"/>
              <a:t>Bad Conference Example</a:t>
            </a:r>
          </a:p>
        </p:txBody>
      </p:sp>
      <p:sp>
        <p:nvSpPr>
          <p:cNvPr id="4" name="Date Placeholder 3">
            <a:extLst>
              <a:ext uri="{FF2B5EF4-FFF2-40B4-BE49-F238E27FC236}">
                <a16:creationId xmlns:a16="http://schemas.microsoft.com/office/drawing/2014/main" id="{2E26945F-7CE5-46F0-8572-754A526690E7}"/>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4D8BC5A3-5611-4BB9-96D1-766F8DBAD68B}"/>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
        <p:nvSpPr>
          <p:cNvPr id="7" name="Subtitle 2">
            <a:extLst>
              <a:ext uri="{FF2B5EF4-FFF2-40B4-BE49-F238E27FC236}">
                <a16:creationId xmlns:a16="http://schemas.microsoft.com/office/drawing/2014/main" id="{E3E47EE5-36DF-49A0-A856-549D1CC47E66}"/>
              </a:ext>
            </a:extLst>
          </p:cNvPr>
          <p:cNvSpPr txBox="1">
            <a:spLocks/>
          </p:cNvSpPr>
          <p:nvPr/>
        </p:nvSpPr>
        <p:spPr>
          <a:xfrm>
            <a:off x="76200" y="1066800"/>
            <a:ext cx="3733800" cy="4572000"/>
          </a:xfrm>
          <a:prstGeom prst="rect">
            <a:avLst/>
          </a:prstGeom>
        </p:spPr>
        <p:txBody>
          <a:bodyPr vert="horz" lIns="91440" tIns="45720" rIns="91440" bIns="45720" rtlCol="0">
            <a:noAutofit/>
          </a:bodyPr>
          <a:lstStyle/>
          <a:p>
            <a:pPr marL="457200" indent="-457200">
              <a:spcBef>
                <a:spcPts val="600"/>
              </a:spcBef>
              <a:spcAft>
                <a:spcPts val="600"/>
              </a:spcAft>
              <a:buFont typeface="Wingdings" panose="05000000000000000000" pitchFamily="2" charset="2"/>
              <a:buChar char="q"/>
            </a:pPr>
            <a:r>
              <a:rPr lang="en-AU" sz="2800" dirty="0">
                <a:solidFill>
                  <a:srgbClr val="0070C0"/>
                </a:solidFill>
              </a:rPr>
              <a:t>Low quality/Fake conference </a:t>
            </a:r>
          </a:p>
          <a:p>
            <a:pPr marL="457200" indent="-457200">
              <a:spcBef>
                <a:spcPts val="600"/>
              </a:spcBef>
              <a:spcAft>
                <a:spcPts val="600"/>
              </a:spcAft>
              <a:buFont typeface="Wingdings" panose="05000000000000000000" pitchFamily="2" charset="2"/>
              <a:buChar char="q"/>
            </a:pPr>
            <a:r>
              <a:rPr lang="en-AU" sz="2800" dirty="0"/>
              <a:t>WMSCI 2005</a:t>
            </a:r>
          </a:p>
          <a:p>
            <a:pPr marL="457200" indent="-457200">
              <a:spcBef>
                <a:spcPts val="600"/>
              </a:spcBef>
              <a:spcAft>
                <a:spcPts val="600"/>
              </a:spcAft>
              <a:buFont typeface="Wingdings" panose="05000000000000000000" pitchFamily="2" charset="2"/>
              <a:buChar char="q"/>
            </a:pPr>
            <a:r>
              <a:rPr lang="en-AU" sz="2200" dirty="0"/>
              <a:t>(Organized by Prof. </a:t>
            </a:r>
            <a:r>
              <a:rPr lang="en-AU" sz="2200" dirty="0" err="1"/>
              <a:t>Nagib</a:t>
            </a:r>
            <a:r>
              <a:rPr lang="en-AU" sz="2200" dirty="0"/>
              <a:t> </a:t>
            </a:r>
            <a:r>
              <a:rPr lang="en-AU" sz="2200" dirty="0" err="1"/>
              <a:t>Callaos</a:t>
            </a:r>
            <a:r>
              <a:rPr lang="en-AU" sz="2200" dirty="0"/>
              <a:t>) </a:t>
            </a:r>
          </a:p>
          <a:p>
            <a:pPr marL="342900" indent="-342900">
              <a:spcBef>
                <a:spcPts val="600"/>
              </a:spcBef>
              <a:spcAft>
                <a:spcPts val="600"/>
              </a:spcAft>
              <a:buFont typeface="Wingdings" panose="05000000000000000000" pitchFamily="2" charset="2"/>
              <a:buChar char="q"/>
            </a:pPr>
            <a:r>
              <a:rPr lang="en-AU" sz="2400" dirty="0"/>
              <a:t>A randomly generated paper was accepted </a:t>
            </a:r>
          </a:p>
        </p:txBody>
      </p:sp>
      <p:pic>
        <p:nvPicPr>
          <p:cNvPr id="8" name="Picture 2">
            <a:extLst>
              <a:ext uri="{FF2B5EF4-FFF2-40B4-BE49-F238E27FC236}">
                <a16:creationId xmlns:a16="http://schemas.microsoft.com/office/drawing/2014/main" id="{558E489C-4B83-4990-B18E-4D910FEC3D67}"/>
              </a:ext>
            </a:extLst>
          </p:cNvPr>
          <p:cNvPicPr>
            <a:picLocks noChangeAspect="1" noChangeArrowheads="1"/>
          </p:cNvPicPr>
          <p:nvPr/>
        </p:nvPicPr>
        <p:blipFill>
          <a:blip r:embed="rId2" cstate="print"/>
          <a:srcRect/>
          <a:stretch>
            <a:fillRect/>
          </a:stretch>
        </p:blipFill>
        <p:spPr bwMode="auto">
          <a:xfrm>
            <a:off x="3911600" y="1013460"/>
            <a:ext cx="5156200" cy="5676900"/>
          </a:xfrm>
          <a:prstGeom prst="rect">
            <a:avLst/>
          </a:prstGeom>
          <a:noFill/>
          <a:ln w="9525">
            <a:noFill/>
            <a:miter lim="800000"/>
            <a:headEnd/>
            <a:tailEnd/>
          </a:ln>
        </p:spPr>
      </p:pic>
    </p:spTree>
    <p:extLst>
      <p:ext uri="{BB962C8B-B14F-4D97-AF65-F5344CB8AC3E}">
        <p14:creationId xmlns:p14="http://schemas.microsoft.com/office/powerpoint/2010/main" val="3838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C88A1-8EEC-4C7F-A865-E29D479A2454}"/>
              </a:ext>
            </a:extLst>
          </p:cNvPr>
          <p:cNvSpPr>
            <a:spLocks noGrp="1"/>
          </p:cNvSpPr>
          <p:nvPr>
            <p:ph type="body" sz="quarter" idx="12"/>
          </p:nvPr>
        </p:nvSpPr>
        <p:spPr/>
        <p:txBody>
          <a:bodyPr/>
          <a:lstStyle/>
          <a:p>
            <a:r>
              <a:rPr lang="en-AU" dirty="0"/>
              <a:t>Bad Conference Example</a:t>
            </a:r>
          </a:p>
        </p:txBody>
      </p:sp>
      <p:sp>
        <p:nvSpPr>
          <p:cNvPr id="4" name="Date Placeholder 3">
            <a:extLst>
              <a:ext uri="{FF2B5EF4-FFF2-40B4-BE49-F238E27FC236}">
                <a16:creationId xmlns:a16="http://schemas.microsoft.com/office/drawing/2014/main" id="{A55D0F7D-0A6B-4B8D-B546-DC8AD931EBD0}"/>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95665572-1099-4894-8680-DE6420C9E9C3}"/>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pic>
        <p:nvPicPr>
          <p:cNvPr id="7" name="Picture 2">
            <a:extLst>
              <a:ext uri="{FF2B5EF4-FFF2-40B4-BE49-F238E27FC236}">
                <a16:creationId xmlns:a16="http://schemas.microsoft.com/office/drawing/2014/main" id="{F4C98BBD-1DD5-4CE2-AE52-5D8345AAAD53}"/>
              </a:ext>
            </a:extLst>
          </p:cNvPr>
          <p:cNvPicPr>
            <a:picLocks noChangeAspect="1" noChangeArrowheads="1"/>
          </p:cNvPicPr>
          <p:nvPr/>
        </p:nvPicPr>
        <p:blipFill>
          <a:blip r:embed="rId2" cstate="print"/>
          <a:srcRect/>
          <a:stretch>
            <a:fillRect/>
          </a:stretch>
        </p:blipFill>
        <p:spPr bwMode="auto">
          <a:xfrm>
            <a:off x="1371600" y="1143001"/>
            <a:ext cx="6172200" cy="4139294"/>
          </a:xfrm>
          <a:prstGeom prst="rect">
            <a:avLst/>
          </a:prstGeom>
          <a:noFill/>
          <a:ln w="9525">
            <a:noFill/>
            <a:miter lim="800000"/>
            <a:headEnd/>
            <a:tailEnd/>
          </a:ln>
        </p:spPr>
      </p:pic>
      <p:sp>
        <p:nvSpPr>
          <p:cNvPr id="8" name="Subtitle 2">
            <a:extLst>
              <a:ext uri="{FF2B5EF4-FFF2-40B4-BE49-F238E27FC236}">
                <a16:creationId xmlns:a16="http://schemas.microsoft.com/office/drawing/2014/main" id="{122EB523-7A74-4766-B032-231BBF804E95}"/>
              </a:ext>
            </a:extLst>
          </p:cNvPr>
          <p:cNvSpPr txBox="1">
            <a:spLocks/>
          </p:cNvSpPr>
          <p:nvPr/>
        </p:nvSpPr>
        <p:spPr>
          <a:xfrm>
            <a:off x="2133600" y="5562600"/>
            <a:ext cx="5105400" cy="762000"/>
          </a:xfrm>
          <a:prstGeom prst="rect">
            <a:avLst/>
          </a:prstGeom>
          <a:ln>
            <a:solidFill>
              <a:schemeClr val="accent1"/>
            </a:solidFill>
          </a:ln>
        </p:spPr>
        <p:txBody>
          <a:bodyPr vert="horz" lIns="91440" tIns="45720" rIns="91440" bIns="45720" rtlCol="0">
            <a:normAutofit fontScale="92500" lnSpcReduction="20000"/>
          </a:bodyPr>
          <a:lstStyle/>
          <a:p>
            <a:pPr marL="342900" indent="-342900">
              <a:spcAft>
                <a:spcPts val="600"/>
              </a:spcAft>
              <a:buFont typeface="Wingdings" panose="05000000000000000000" pitchFamily="2" charset="2"/>
              <a:buChar char="Ø"/>
            </a:pPr>
            <a:r>
              <a:rPr lang="en-AU" sz="2400" dirty="0"/>
              <a:t>No written papers were required</a:t>
            </a:r>
          </a:p>
          <a:p>
            <a:pPr marL="342900" indent="-342900">
              <a:spcAft>
                <a:spcPts val="600"/>
              </a:spcAft>
              <a:buFont typeface="Wingdings" panose="05000000000000000000" pitchFamily="2" charset="2"/>
              <a:buChar char="Ø"/>
            </a:pPr>
            <a:r>
              <a:rPr lang="en-AU" sz="2400" dirty="0">
                <a:solidFill>
                  <a:srgbClr val="FF0000"/>
                </a:solidFill>
              </a:rPr>
              <a:t>Only abstracts</a:t>
            </a:r>
            <a:r>
              <a:rPr lang="en-AU" sz="2400" dirty="0">
                <a:solidFill>
                  <a:srgbClr val="FF0000"/>
                </a:solidFill>
                <a:highlight>
                  <a:srgbClr val="FFFF00"/>
                </a:highlight>
              </a:rPr>
              <a:t>!  </a:t>
            </a:r>
          </a:p>
        </p:txBody>
      </p:sp>
    </p:spTree>
    <p:extLst>
      <p:ext uri="{BB962C8B-B14F-4D97-AF65-F5344CB8AC3E}">
        <p14:creationId xmlns:p14="http://schemas.microsoft.com/office/powerpoint/2010/main" val="1305388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30B0B8-18AB-4015-A9E0-1BED6048B6B9}"/>
              </a:ext>
            </a:extLst>
          </p:cNvPr>
          <p:cNvSpPr>
            <a:spLocks noGrp="1"/>
          </p:cNvSpPr>
          <p:nvPr>
            <p:ph type="body" sz="quarter" idx="12"/>
          </p:nvPr>
        </p:nvSpPr>
        <p:spPr/>
        <p:txBody>
          <a:bodyPr/>
          <a:lstStyle/>
          <a:p>
            <a:r>
              <a:rPr lang="en-AU" dirty="0"/>
              <a:t>Bad Example</a:t>
            </a:r>
            <a:r>
              <a:rPr lang="en-AU" cap="none" dirty="0"/>
              <a:t>... Even IEEE!</a:t>
            </a:r>
          </a:p>
        </p:txBody>
      </p:sp>
      <p:sp>
        <p:nvSpPr>
          <p:cNvPr id="4" name="Date Placeholder 3">
            <a:extLst>
              <a:ext uri="{FF2B5EF4-FFF2-40B4-BE49-F238E27FC236}">
                <a16:creationId xmlns:a16="http://schemas.microsoft.com/office/drawing/2014/main" id="{F7201851-BA85-40BB-B37A-8DF79628525E}"/>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3F154185-A445-4D83-8123-CAD83BDFEAFF}"/>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
        <p:nvSpPr>
          <p:cNvPr id="9" name="Subtitle 2">
            <a:extLst>
              <a:ext uri="{FF2B5EF4-FFF2-40B4-BE49-F238E27FC236}">
                <a16:creationId xmlns:a16="http://schemas.microsoft.com/office/drawing/2014/main" id="{FB67CDE2-54C4-4BC2-A92A-3E8689A7D233}"/>
              </a:ext>
            </a:extLst>
          </p:cNvPr>
          <p:cNvSpPr txBox="1">
            <a:spLocks/>
          </p:cNvSpPr>
          <p:nvPr/>
        </p:nvSpPr>
        <p:spPr>
          <a:xfrm>
            <a:off x="228600" y="1066800"/>
            <a:ext cx="3886200" cy="5334000"/>
          </a:xfrm>
          <a:prstGeom prst="rect">
            <a:avLst/>
          </a:prstGeom>
          <a:ln>
            <a:solidFill>
              <a:schemeClr val="accent1"/>
            </a:solidFill>
          </a:ln>
        </p:spPr>
        <p:txBody>
          <a:bodyPr vert="horz" lIns="91440" tIns="45720" rIns="91440" bIns="45720" rtlCol="0">
            <a:noAutofit/>
          </a:bodyPr>
          <a:lstStyle/>
          <a:p>
            <a:pPr marL="342900" indent="-342900" algn="just">
              <a:buFont typeface="Wingdings" panose="05000000000000000000" pitchFamily="2" charset="2"/>
              <a:buChar char="q"/>
            </a:pPr>
            <a:r>
              <a:rPr lang="en-AU" sz="2000" dirty="0"/>
              <a:t> A fake paper accepted at the “2008 International Conference on Computer Science and Software Engineering”</a:t>
            </a:r>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r>
              <a:rPr lang="en-AU" sz="2000" dirty="0">
                <a:solidFill>
                  <a:srgbClr val="0070C0"/>
                </a:solidFill>
              </a:rPr>
              <a:t> </a:t>
            </a:r>
            <a:r>
              <a:rPr lang="en-AU" sz="2000" b="1" dirty="0">
                <a:solidFill>
                  <a:srgbClr val="0070C0"/>
                </a:solidFill>
              </a:rPr>
              <a:t>World Scientific Conferences has the highest number of computer generated papers </a:t>
            </a:r>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r>
              <a:rPr lang="en-AU" sz="2000" dirty="0"/>
              <a:t> Conferences by IEEE and Springer also contain fake papers. </a:t>
            </a:r>
          </a:p>
          <a:p>
            <a:pPr marL="342900" indent="-342900" algn="just">
              <a:buFont typeface="Wingdings" panose="05000000000000000000" pitchFamily="2" charset="2"/>
              <a:buChar char="q"/>
            </a:pPr>
            <a:endParaRPr lang="en-AU" sz="2000" dirty="0"/>
          </a:p>
          <a:p>
            <a:pPr marL="342900" indent="-342900" algn="just">
              <a:buFont typeface="Wingdings" panose="05000000000000000000" pitchFamily="2" charset="2"/>
              <a:buChar char="q"/>
            </a:pPr>
            <a:endParaRPr lang="en-AU" sz="2000" dirty="0"/>
          </a:p>
          <a:p>
            <a:pPr algn="just"/>
            <a:endParaRPr lang="en-AU" sz="2000" dirty="0"/>
          </a:p>
        </p:txBody>
      </p:sp>
      <p:pic>
        <p:nvPicPr>
          <p:cNvPr id="10" name="Picture 3">
            <a:extLst>
              <a:ext uri="{FF2B5EF4-FFF2-40B4-BE49-F238E27FC236}">
                <a16:creationId xmlns:a16="http://schemas.microsoft.com/office/drawing/2014/main" id="{8607EF1E-708E-4B74-A249-AA4FA79B9B18}"/>
              </a:ext>
            </a:extLst>
          </p:cNvPr>
          <p:cNvPicPr>
            <a:picLocks noChangeAspect="1" noChangeArrowheads="1"/>
          </p:cNvPicPr>
          <p:nvPr/>
        </p:nvPicPr>
        <p:blipFill>
          <a:blip r:embed="rId2" cstate="print"/>
          <a:srcRect/>
          <a:stretch>
            <a:fillRect/>
          </a:stretch>
        </p:blipFill>
        <p:spPr bwMode="auto">
          <a:xfrm>
            <a:off x="4191000" y="1066800"/>
            <a:ext cx="4953000" cy="5334000"/>
          </a:xfrm>
          <a:prstGeom prst="rect">
            <a:avLst/>
          </a:prstGeom>
          <a:noFill/>
          <a:ln w="9525">
            <a:noFill/>
            <a:miter lim="800000"/>
            <a:headEnd/>
            <a:tailEnd/>
          </a:ln>
        </p:spPr>
      </p:pic>
    </p:spTree>
    <p:extLst>
      <p:ext uri="{BB962C8B-B14F-4D97-AF65-F5344CB8AC3E}">
        <p14:creationId xmlns:p14="http://schemas.microsoft.com/office/powerpoint/2010/main" val="244098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FEF49E-4220-44CD-B403-712BB13C3C1B}"/>
              </a:ext>
            </a:extLst>
          </p:cNvPr>
          <p:cNvSpPr>
            <a:spLocks noGrp="1"/>
          </p:cNvSpPr>
          <p:nvPr>
            <p:ph type="body" sz="quarter" idx="12"/>
          </p:nvPr>
        </p:nvSpPr>
        <p:spPr/>
        <p:txBody>
          <a:bodyPr/>
          <a:lstStyle/>
          <a:p>
            <a:r>
              <a:rPr lang="en-AU" dirty="0"/>
              <a:t>Special Issues of Journal</a:t>
            </a:r>
          </a:p>
        </p:txBody>
      </p:sp>
      <p:sp>
        <p:nvSpPr>
          <p:cNvPr id="4" name="Date Placeholder 3">
            <a:extLst>
              <a:ext uri="{FF2B5EF4-FFF2-40B4-BE49-F238E27FC236}">
                <a16:creationId xmlns:a16="http://schemas.microsoft.com/office/drawing/2014/main" id="{1C3DDE9E-2307-4AE7-9D54-9C29CC103E98}"/>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EE9BB497-E163-4A76-8AAE-BF325D901A56}"/>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
        <p:nvSpPr>
          <p:cNvPr id="7" name="Subtitle 2">
            <a:extLst>
              <a:ext uri="{FF2B5EF4-FFF2-40B4-BE49-F238E27FC236}">
                <a16:creationId xmlns:a16="http://schemas.microsoft.com/office/drawing/2014/main" id="{9C25ACFD-054C-4F60-829D-36E65F1E4265}"/>
              </a:ext>
            </a:extLst>
          </p:cNvPr>
          <p:cNvSpPr txBox="1">
            <a:spLocks/>
          </p:cNvSpPr>
          <p:nvPr/>
        </p:nvSpPr>
        <p:spPr>
          <a:xfrm>
            <a:off x="152400" y="1044258"/>
            <a:ext cx="4267200" cy="5661342"/>
          </a:xfrm>
          <a:prstGeom prst="rect">
            <a:avLst/>
          </a:prstGeom>
          <a:ln>
            <a:solidFill>
              <a:schemeClr val="accent1"/>
            </a:solidFill>
          </a:ln>
        </p:spPr>
        <p:txBody>
          <a:bodyPr vert="horz" lIns="91440" tIns="45720" rIns="91440" bIns="45720" rtlCol="0">
            <a:normAutofit fontScale="70000" lnSpcReduction="20000"/>
          </a:bodyPr>
          <a:lstStyle/>
          <a:p>
            <a:pPr marL="342900" indent="-342900" algn="just">
              <a:lnSpc>
                <a:spcPct val="120000"/>
              </a:lnSpc>
              <a:spcBef>
                <a:spcPts val="600"/>
              </a:spcBef>
              <a:spcAft>
                <a:spcPts val="1200"/>
              </a:spcAft>
              <a:buFont typeface="Wingdings" panose="05000000000000000000" pitchFamily="2" charset="2"/>
              <a:buChar char="q"/>
            </a:pPr>
            <a:r>
              <a:rPr lang="en-AU" sz="2600" b="1" dirty="0">
                <a:solidFill>
                  <a:srgbClr val="0070C0"/>
                </a:solidFill>
              </a:rPr>
              <a:t>Special issues are focused on one specific topic. </a:t>
            </a:r>
          </a:p>
          <a:p>
            <a:pPr marL="342900" indent="-342900" algn="just">
              <a:lnSpc>
                <a:spcPct val="120000"/>
              </a:lnSpc>
              <a:spcBef>
                <a:spcPts val="600"/>
              </a:spcBef>
              <a:spcAft>
                <a:spcPts val="1200"/>
              </a:spcAft>
              <a:buFont typeface="Wingdings" panose="05000000000000000000" pitchFamily="2" charset="2"/>
              <a:buChar char="q"/>
            </a:pPr>
            <a:r>
              <a:rPr lang="en-AU" sz="2600" dirty="0"/>
              <a:t>They are edited by Guest Editors </a:t>
            </a:r>
          </a:p>
          <a:p>
            <a:pPr marL="800100" lvl="1" indent="-342900" algn="just">
              <a:lnSpc>
                <a:spcPct val="120000"/>
              </a:lnSpc>
              <a:spcBef>
                <a:spcPts val="600"/>
              </a:spcBef>
              <a:spcAft>
                <a:spcPts val="1200"/>
              </a:spcAft>
              <a:buFont typeface="Wingdings" panose="05000000000000000000" pitchFamily="2" charset="2"/>
              <a:buChar char="Ø"/>
            </a:pPr>
            <a:r>
              <a:rPr lang="en-AU" sz="2100" dirty="0"/>
              <a:t>Typically have dedicated “Call for submissions” </a:t>
            </a:r>
          </a:p>
          <a:p>
            <a:pPr marL="800100" lvl="1" indent="-342900" algn="just">
              <a:lnSpc>
                <a:spcPct val="120000"/>
              </a:lnSpc>
              <a:spcBef>
                <a:spcPts val="600"/>
              </a:spcBef>
              <a:spcAft>
                <a:spcPts val="1200"/>
              </a:spcAft>
              <a:buFont typeface="Wingdings" panose="05000000000000000000" pitchFamily="2" charset="2"/>
              <a:buChar char="Ø"/>
            </a:pPr>
            <a:r>
              <a:rPr lang="en-AU" sz="2100" dirty="0"/>
              <a:t>.. and dedicated referees (other than the normal editorial board) </a:t>
            </a:r>
          </a:p>
          <a:p>
            <a:pPr marL="342900" indent="-342900" algn="just">
              <a:lnSpc>
                <a:spcPct val="120000"/>
              </a:lnSpc>
              <a:spcBef>
                <a:spcPts val="600"/>
              </a:spcBef>
              <a:spcAft>
                <a:spcPts val="1200"/>
              </a:spcAft>
              <a:buFont typeface="Wingdings" panose="05000000000000000000" pitchFamily="2" charset="2"/>
              <a:buChar char="q"/>
            </a:pPr>
            <a:r>
              <a:rPr lang="en-AU" sz="2400" dirty="0"/>
              <a:t>Many conferences are now editing special issues of journals in addition to the regular proceedings </a:t>
            </a:r>
          </a:p>
          <a:p>
            <a:pPr marL="342900" indent="-342900" algn="just">
              <a:lnSpc>
                <a:spcPct val="120000"/>
              </a:lnSpc>
              <a:spcBef>
                <a:spcPts val="600"/>
              </a:spcBef>
              <a:spcAft>
                <a:spcPts val="1200"/>
              </a:spcAft>
              <a:buFont typeface="Wingdings" panose="05000000000000000000" pitchFamily="2" charset="2"/>
              <a:buChar char="q"/>
            </a:pPr>
            <a:r>
              <a:rPr lang="en-AU" sz="2400" dirty="0"/>
              <a:t>Best papers of the conference are invited </a:t>
            </a:r>
            <a:r>
              <a:rPr lang="en-AU" sz="2400" b="1" dirty="0"/>
              <a:t>to submit an improved / extended version </a:t>
            </a:r>
          </a:p>
          <a:p>
            <a:pPr marL="342900" indent="-342900" algn="just">
              <a:lnSpc>
                <a:spcPct val="120000"/>
              </a:lnSpc>
              <a:spcBef>
                <a:spcPts val="600"/>
              </a:spcBef>
              <a:spcAft>
                <a:spcPts val="1200"/>
              </a:spcAft>
              <a:buFont typeface="Wingdings" panose="05000000000000000000" pitchFamily="2" charset="2"/>
              <a:buChar char="q"/>
            </a:pPr>
            <a:r>
              <a:rPr lang="en-AU" sz="2400" b="1" dirty="0">
                <a:solidFill>
                  <a:srgbClr val="0070C0"/>
                </a:solidFill>
              </a:rPr>
              <a:t>The new version is evaluated again, but the success rate is much higher than with normal submissions </a:t>
            </a:r>
          </a:p>
        </p:txBody>
      </p:sp>
      <p:sp>
        <p:nvSpPr>
          <p:cNvPr id="8" name="Subtitle 2">
            <a:extLst>
              <a:ext uri="{FF2B5EF4-FFF2-40B4-BE49-F238E27FC236}">
                <a16:creationId xmlns:a16="http://schemas.microsoft.com/office/drawing/2014/main" id="{F7CC0616-9A4B-474E-A7D8-18103D5350E4}"/>
              </a:ext>
            </a:extLst>
          </p:cNvPr>
          <p:cNvSpPr txBox="1">
            <a:spLocks/>
          </p:cNvSpPr>
          <p:nvPr/>
        </p:nvSpPr>
        <p:spPr>
          <a:xfrm>
            <a:off x="4572000" y="1044258"/>
            <a:ext cx="4419600" cy="5661342"/>
          </a:xfrm>
          <a:prstGeom prst="rect">
            <a:avLst/>
          </a:prstGeom>
          <a:ln>
            <a:solidFill>
              <a:srgbClr val="00B050"/>
            </a:solidFill>
          </a:ln>
        </p:spPr>
        <p:txBody>
          <a:bodyPr vert="horz" lIns="91440" tIns="45720" rIns="91440" bIns="45720" rtlCol="0">
            <a:normAutofit/>
          </a:bodyPr>
          <a:lstStyle/>
          <a:p>
            <a:pPr marL="342900" indent="-342900" algn="just">
              <a:spcBef>
                <a:spcPts val="600"/>
              </a:spcBef>
              <a:spcAft>
                <a:spcPts val="1200"/>
              </a:spcAft>
              <a:buFont typeface="Wingdings" panose="05000000000000000000" pitchFamily="2" charset="2"/>
              <a:buChar char="q"/>
            </a:pPr>
            <a:r>
              <a:rPr lang="en-AU" sz="2000" b="1" dirty="0">
                <a:solidFill>
                  <a:srgbClr val="0070C0"/>
                </a:solidFill>
              </a:rPr>
              <a:t>Being invited to a special issue is prestigious </a:t>
            </a:r>
          </a:p>
          <a:p>
            <a:pPr marL="800100" lvl="1" indent="-342900" algn="just">
              <a:spcBef>
                <a:spcPts val="600"/>
              </a:spcBef>
              <a:spcAft>
                <a:spcPts val="1200"/>
              </a:spcAft>
              <a:buFont typeface="Wingdings" panose="05000000000000000000" pitchFamily="2" charset="2"/>
              <a:buChar char="Ø"/>
            </a:pPr>
            <a:r>
              <a:rPr lang="en-AU" sz="2000" dirty="0"/>
              <a:t>Your paper is among the best in the conference. </a:t>
            </a:r>
          </a:p>
          <a:p>
            <a:pPr marL="342900" indent="-342900" algn="just">
              <a:spcBef>
                <a:spcPts val="600"/>
              </a:spcBef>
              <a:spcAft>
                <a:spcPts val="1200"/>
              </a:spcAft>
              <a:buFont typeface="Wingdings" panose="05000000000000000000" pitchFamily="2" charset="2"/>
              <a:buChar char="q"/>
            </a:pPr>
            <a:r>
              <a:rPr lang="en-AU" sz="2000" dirty="0"/>
              <a:t>The publication time can be shorter than with normal submissions </a:t>
            </a:r>
          </a:p>
          <a:p>
            <a:pPr marL="342900" indent="-342900" algn="just">
              <a:spcBef>
                <a:spcPts val="600"/>
              </a:spcBef>
              <a:spcAft>
                <a:spcPts val="1200"/>
              </a:spcAft>
              <a:buFont typeface="Wingdings" panose="05000000000000000000" pitchFamily="2" charset="2"/>
              <a:buChar char="q"/>
            </a:pPr>
            <a:r>
              <a:rPr lang="en-AU" sz="2000" dirty="0"/>
              <a:t>Overall this is a good combination: you get two publications and the feedback collected in the conference can help considerably improving the version for the journal. </a:t>
            </a:r>
          </a:p>
          <a:p>
            <a:pPr marL="342900" indent="-342900" algn="just">
              <a:spcBef>
                <a:spcPts val="600"/>
              </a:spcBef>
              <a:spcAft>
                <a:spcPts val="1200"/>
              </a:spcAft>
              <a:buFont typeface="Wingdings" panose="05000000000000000000" pitchFamily="2" charset="2"/>
              <a:buChar char="q"/>
            </a:pPr>
            <a:r>
              <a:rPr lang="en-AU" sz="2000" b="1" dirty="0">
                <a:solidFill>
                  <a:srgbClr val="0070C0"/>
                </a:solidFill>
              </a:rPr>
              <a:t>Copyright issues may require substantial changes in the original paper. </a:t>
            </a:r>
          </a:p>
        </p:txBody>
      </p:sp>
    </p:spTree>
    <p:extLst>
      <p:ext uri="{BB962C8B-B14F-4D97-AF65-F5344CB8AC3E}">
        <p14:creationId xmlns:p14="http://schemas.microsoft.com/office/powerpoint/2010/main" val="213227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220FA0-A107-4175-9B1D-3EFA66EEAE02}"/>
              </a:ext>
            </a:extLst>
          </p:cNvPr>
          <p:cNvSpPr>
            <a:spLocks noGrp="1"/>
          </p:cNvSpPr>
          <p:nvPr>
            <p:ph type="body" sz="quarter" idx="12"/>
          </p:nvPr>
        </p:nvSpPr>
        <p:spPr/>
        <p:txBody>
          <a:bodyPr/>
          <a:lstStyle/>
          <a:p>
            <a:r>
              <a:rPr lang="en-AU" dirty="0"/>
              <a:t>Publication as Book Chapter</a:t>
            </a:r>
          </a:p>
        </p:txBody>
      </p:sp>
      <p:sp>
        <p:nvSpPr>
          <p:cNvPr id="3" name="Text Placeholder 2">
            <a:extLst>
              <a:ext uri="{FF2B5EF4-FFF2-40B4-BE49-F238E27FC236}">
                <a16:creationId xmlns:a16="http://schemas.microsoft.com/office/drawing/2014/main" id="{86DB4395-7F42-4BBD-A043-A182049B14BD}"/>
              </a:ext>
            </a:extLst>
          </p:cNvPr>
          <p:cNvSpPr>
            <a:spLocks noGrp="1"/>
          </p:cNvSpPr>
          <p:nvPr>
            <p:ph type="body" sz="quarter" idx="13"/>
          </p:nvPr>
        </p:nvSpPr>
        <p:spPr>
          <a:xfrm>
            <a:off x="152399" y="997240"/>
            <a:ext cx="8839201" cy="5440077"/>
          </a:xfrm>
        </p:spPr>
        <p:txBody>
          <a:bodyPr>
            <a:normAutofit fontScale="92500" lnSpcReduction="20000"/>
          </a:bodyPr>
          <a:lstStyle/>
          <a:p>
            <a:pPr>
              <a:lnSpc>
                <a:spcPct val="110000"/>
              </a:lnSpc>
              <a:spcBef>
                <a:spcPts val="0"/>
              </a:spcBef>
              <a:spcAft>
                <a:spcPts val="600"/>
              </a:spcAft>
              <a:buFont typeface="Wingdings" panose="05000000000000000000" pitchFamily="2" charset="2"/>
              <a:buChar char="q"/>
            </a:pPr>
            <a:r>
              <a:rPr lang="en-AU" sz="2600" dirty="0">
                <a:solidFill>
                  <a:srgbClr val="0070C0"/>
                </a:solidFill>
              </a:rPr>
              <a:t>Most important - book quality </a:t>
            </a:r>
          </a:p>
          <a:p>
            <a:pPr>
              <a:lnSpc>
                <a:spcPct val="110000"/>
              </a:lnSpc>
              <a:spcBef>
                <a:spcPts val="0"/>
              </a:spcBef>
              <a:spcAft>
                <a:spcPts val="600"/>
              </a:spcAft>
              <a:buFont typeface="Wingdings" panose="05000000000000000000" pitchFamily="2" charset="2"/>
              <a:buChar char="q"/>
            </a:pPr>
            <a:r>
              <a:rPr lang="en-AU" sz="2600" dirty="0">
                <a:solidFill>
                  <a:srgbClr val="CC0099"/>
                </a:solidFill>
              </a:rPr>
              <a:t>There are several cases ... </a:t>
            </a:r>
          </a:p>
          <a:p>
            <a:pPr marL="800100" lvl="1" indent="-342900">
              <a:lnSpc>
                <a:spcPct val="110000"/>
              </a:lnSpc>
              <a:spcBef>
                <a:spcPts val="0"/>
              </a:spcBef>
              <a:spcAft>
                <a:spcPts val="600"/>
              </a:spcAft>
              <a:buFont typeface="Wingdings" panose="05000000000000000000" pitchFamily="2" charset="2"/>
              <a:buChar char="Ø"/>
            </a:pPr>
            <a:r>
              <a:rPr lang="en-AU" sz="2200" dirty="0"/>
              <a:t>Books published by prestigious publishers or by unknown publishers? Books with evaluation by an editorial board or not? </a:t>
            </a:r>
          </a:p>
          <a:p>
            <a:pPr>
              <a:lnSpc>
                <a:spcPct val="110000"/>
              </a:lnSpc>
              <a:spcBef>
                <a:spcPts val="0"/>
              </a:spcBef>
              <a:spcAft>
                <a:spcPts val="600"/>
              </a:spcAft>
              <a:buFont typeface="Wingdings" panose="05000000000000000000" pitchFamily="2" charset="2"/>
              <a:buChar char="q"/>
            </a:pPr>
            <a:r>
              <a:rPr lang="en-AU" sz="2600" dirty="0">
                <a:solidFill>
                  <a:srgbClr val="CC0099"/>
                </a:solidFill>
              </a:rPr>
              <a:t>How? </a:t>
            </a:r>
          </a:p>
          <a:p>
            <a:pPr marL="800100" lvl="1" indent="-342900">
              <a:lnSpc>
                <a:spcPct val="110000"/>
              </a:lnSpc>
              <a:spcBef>
                <a:spcPts val="0"/>
              </a:spcBef>
              <a:spcAft>
                <a:spcPts val="600"/>
              </a:spcAft>
              <a:buFont typeface="Wingdings" panose="05000000000000000000" pitchFamily="2" charset="2"/>
              <a:buChar char="Ø"/>
            </a:pPr>
            <a:r>
              <a:rPr lang="en-AU" sz="2200" dirty="0"/>
              <a:t>Submission with evaluation? </a:t>
            </a:r>
          </a:p>
          <a:p>
            <a:pPr marL="800100" lvl="1" indent="-342900">
              <a:lnSpc>
                <a:spcPct val="110000"/>
              </a:lnSpc>
              <a:spcBef>
                <a:spcPts val="0"/>
              </a:spcBef>
              <a:spcAft>
                <a:spcPts val="600"/>
              </a:spcAft>
              <a:buFont typeface="Wingdings" panose="05000000000000000000" pitchFamily="2" charset="2"/>
              <a:buChar char="Ø"/>
            </a:pPr>
            <a:r>
              <a:rPr lang="en-AU" sz="2200" dirty="0"/>
              <a:t>Similar to a conference (or journal) By invitation ? </a:t>
            </a:r>
          </a:p>
          <a:p>
            <a:pPr marL="800100" lvl="1" indent="-342900">
              <a:lnSpc>
                <a:spcPct val="110000"/>
              </a:lnSpc>
              <a:spcBef>
                <a:spcPts val="0"/>
              </a:spcBef>
              <a:spcAft>
                <a:spcPts val="600"/>
              </a:spcAft>
              <a:buFont typeface="Wingdings" panose="05000000000000000000" pitchFamily="2" charset="2"/>
              <a:buChar char="Ø"/>
            </a:pPr>
            <a:r>
              <a:rPr lang="en-AU" sz="2200" dirty="0"/>
              <a:t>If the overall quality of the book is good and the editors are recognized authorities in the field, then it is prestigious </a:t>
            </a:r>
          </a:p>
          <a:p>
            <a:pPr>
              <a:lnSpc>
                <a:spcPct val="110000"/>
              </a:lnSpc>
              <a:spcBef>
                <a:spcPts val="0"/>
              </a:spcBef>
              <a:spcAft>
                <a:spcPts val="600"/>
              </a:spcAft>
              <a:buFont typeface="Wingdings" panose="05000000000000000000" pitchFamily="2" charset="2"/>
              <a:buChar char="q"/>
            </a:pPr>
            <a:r>
              <a:rPr lang="en-AU" dirty="0">
                <a:solidFill>
                  <a:srgbClr val="CC0099"/>
                </a:solidFill>
              </a:rPr>
              <a:t>HOWEVER: </a:t>
            </a:r>
          </a:p>
          <a:p>
            <a:pPr marL="800100" lvl="1" indent="-342900">
              <a:lnSpc>
                <a:spcPct val="110000"/>
              </a:lnSpc>
              <a:spcBef>
                <a:spcPts val="0"/>
              </a:spcBef>
              <a:spcAft>
                <a:spcPts val="600"/>
              </a:spcAft>
              <a:buFont typeface="Wingdings" panose="05000000000000000000" pitchFamily="2" charset="2"/>
              <a:buChar char="Ø"/>
            </a:pPr>
            <a:r>
              <a:rPr lang="en-AU" sz="2200" dirty="0"/>
              <a:t>The rules here are not as clear as in the case of conferences and journals ... </a:t>
            </a:r>
          </a:p>
          <a:p>
            <a:pPr marL="800100" lvl="1" indent="-342900">
              <a:lnSpc>
                <a:spcPct val="110000"/>
              </a:lnSpc>
              <a:spcBef>
                <a:spcPts val="0"/>
              </a:spcBef>
              <a:spcAft>
                <a:spcPts val="600"/>
              </a:spcAft>
              <a:buFont typeface="Wingdings" panose="05000000000000000000" pitchFamily="2" charset="2"/>
              <a:buChar char="Ø"/>
            </a:pPr>
            <a:r>
              <a:rPr lang="en-AU" sz="2200" dirty="0"/>
              <a:t>The evaluation panels and funding agencies do not have clear rules to assess this kind of publications. </a:t>
            </a:r>
          </a:p>
          <a:p>
            <a:pPr marL="800100" lvl="1" indent="-342900">
              <a:lnSpc>
                <a:spcPct val="110000"/>
              </a:lnSpc>
              <a:spcBef>
                <a:spcPts val="0"/>
              </a:spcBef>
              <a:spcAft>
                <a:spcPts val="600"/>
              </a:spcAft>
              <a:buFont typeface="Wingdings" panose="05000000000000000000" pitchFamily="2" charset="2"/>
              <a:buChar char="Ø"/>
            </a:pPr>
            <a:r>
              <a:rPr lang="en-AU" sz="2200" dirty="0"/>
              <a:t>The –life of a book is usually lower than the life of a journal. Better to publish the original ideas in a journal first. </a:t>
            </a:r>
            <a:endParaRPr lang="en-AU" sz="2200" dirty="0">
              <a:highlight>
                <a:srgbClr val="FFFF00"/>
              </a:highlight>
            </a:endParaRPr>
          </a:p>
        </p:txBody>
      </p:sp>
      <p:sp>
        <p:nvSpPr>
          <p:cNvPr id="4" name="Date Placeholder 3">
            <a:extLst>
              <a:ext uri="{FF2B5EF4-FFF2-40B4-BE49-F238E27FC236}">
                <a16:creationId xmlns:a16="http://schemas.microsoft.com/office/drawing/2014/main" id="{2653B11D-F4C7-4E79-8A76-056D3BD722F5}"/>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3201410C-1E97-439A-952E-1F9837236A20}"/>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1147171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BB51BA-FE01-4F35-AAD6-549AB00E3BBF}"/>
              </a:ext>
            </a:extLst>
          </p:cNvPr>
          <p:cNvSpPr>
            <a:spLocks noGrp="1"/>
          </p:cNvSpPr>
          <p:nvPr>
            <p:ph type="body" sz="quarter" idx="12"/>
          </p:nvPr>
        </p:nvSpPr>
        <p:spPr/>
        <p:txBody>
          <a:bodyPr/>
          <a:lstStyle/>
          <a:p>
            <a:r>
              <a:rPr lang="en-AU" sz="3600" cap="none" dirty="0"/>
              <a:t>Structure of a Scientific/Engineering Paper</a:t>
            </a:r>
          </a:p>
        </p:txBody>
      </p:sp>
      <p:sp>
        <p:nvSpPr>
          <p:cNvPr id="4" name="Date Placeholder 3">
            <a:extLst>
              <a:ext uri="{FF2B5EF4-FFF2-40B4-BE49-F238E27FC236}">
                <a16:creationId xmlns:a16="http://schemas.microsoft.com/office/drawing/2014/main" id="{6ED68031-1046-4F00-A3E6-0145005E4300}"/>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0D435A5B-041F-459D-963B-7265E520B5B4}"/>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dirty="0"/>
          </a:p>
        </p:txBody>
      </p:sp>
      <p:pic>
        <p:nvPicPr>
          <p:cNvPr id="7" name="Picture 1">
            <a:extLst>
              <a:ext uri="{FF2B5EF4-FFF2-40B4-BE49-F238E27FC236}">
                <a16:creationId xmlns:a16="http://schemas.microsoft.com/office/drawing/2014/main" id="{66F3FFB0-A6BF-410E-B828-F1120D228141}"/>
              </a:ext>
            </a:extLst>
          </p:cNvPr>
          <p:cNvPicPr>
            <a:picLocks noChangeAspect="1" noChangeArrowheads="1"/>
          </p:cNvPicPr>
          <p:nvPr/>
        </p:nvPicPr>
        <p:blipFill>
          <a:blip r:embed="rId2" cstate="print"/>
          <a:srcRect/>
          <a:stretch>
            <a:fillRect/>
          </a:stretch>
        </p:blipFill>
        <p:spPr bwMode="auto">
          <a:xfrm>
            <a:off x="5029200" y="977737"/>
            <a:ext cx="3733801" cy="5589004"/>
          </a:xfrm>
          <a:prstGeom prst="rect">
            <a:avLst/>
          </a:prstGeom>
          <a:noFill/>
          <a:ln w="9525">
            <a:noFill/>
            <a:miter lim="800000"/>
            <a:headEnd/>
            <a:tailEnd/>
          </a:ln>
        </p:spPr>
      </p:pic>
      <p:sp>
        <p:nvSpPr>
          <p:cNvPr id="8" name="Subtitle 2">
            <a:extLst>
              <a:ext uri="{FF2B5EF4-FFF2-40B4-BE49-F238E27FC236}">
                <a16:creationId xmlns:a16="http://schemas.microsoft.com/office/drawing/2014/main" id="{8FF93649-AD67-4B35-B419-014E76742178}"/>
              </a:ext>
            </a:extLst>
          </p:cNvPr>
          <p:cNvSpPr txBox="1">
            <a:spLocks/>
          </p:cNvSpPr>
          <p:nvPr/>
        </p:nvSpPr>
        <p:spPr>
          <a:xfrm>
            <a:off x="228601" y="1066800"/>
            <a:ext cx="4953000" cy="5486400"/>
          </a:xfrm>
          <a:prstGeom prst="rect">
            <a:avLst/>
          </a:prstGeom>
        </p:spPr>
        <p:txBody>
          <a:bodyPr vert="horz" lIns="91440" tIns="45720" rIns="91440" bIns="45720" rtlCol="0">
            <a:noAutofit/>
          </a:bodyPr>
          <a:lstStyle/>
          <a:p>
            <a:pPr marL="342900" indent="-342900" algn="just">
              <a:spcAft>
                <a:spcPts val="1800"/>
              </a:spcAft>
              <a:buFont typeface="Wingdings" panose="05000000000000000000" pitchFamily="2" charset="2"/>
              <a:buChar char="q"/>
            </a:pPr>
            <a:r>
              <a:rPr lang="en-AU" sz="2200" dirty="0"/>
              <a:t> The change from a broad perspective in literature review </a:t>
            </a:r>
          </a:p>
          <a:p>
            <a:pPr marL="342900" indent="-342900" algn="just">
              <a:spcAft>
                <a:spcPts val="1800"/>
              </a:spcAft>
              <a:buFont typeface="Wingdings" panose="05000000000000000000" pitchFamily="2" charset="2"/>
              <a:buChar char="q"/>
            </a:pPr>
            <a:r>
              <a:rPr lang="en-AU" sz="2200" dirty="0">
                <a:solidFill>
                  <a:srgbClr val="CC0099"/>
                </a:solidFill>
              </a:rPr>
              <a:t>A narrow description of the experimental work conducted and its interpretation, and </a:t>
            </a:r>
          </a:p>
          <a:p>
            <a:pPr marL="342900" indent="-342900" algn="just">
              <a:spcAft>
                <a:spcPts val="1800"/>
              </a:spcAft>
              <a:buFont typeface="Wingdings" panose="05000000000000000000" pitchFamily="2" charset="2"/>
              <a:buChar char="q"/>
            </a:pPr>
            <a:r>
              <a:rPr lang="en-AU" sz="2200" dirty="0">
                <a:solidFill>
                  <a:srgbClr val="0070C0"/>
                </a:solidFill>
              </a:rPr>
              <a:t>Conclude with a broad perspective to explain how the results impact on the current body of knowledge. </a:t>
            </a:r>
          </a:p>
          <a:p>
            <a:pPr marL="342900" indent="-342900" algn="just">
              <a:spcAft>
                <a:spcPts val="1800"/>
              </a:spcAft>
              <a:buFont typeface="Wingdings" panose="05000000000000000000" pitchFamily="2" charset="2"/>
              <a:buChar char="q"/>
            </a:pPr>
            <a:r>
              <a:rPr lang="en-AU" sz="2200" dirty="0"/>
              <a:t>This template should be used for all publications including journal papers, theses, abstracts, presentations, posters. </a:t>
            </a:r>
          </a:p>
          <a:p>
            <a:pPr algn="just">
              <a:spcAft>
                <a:spcPts val="1800"/>
              </a:spcAft>
            </a:pPr>
            <a:endParaRPr lang="en-AU" sz="2200" dirty="0">
              <a:highlight>
                <a:srgbClr val="FFFF00"/>
              </a:highlight>
            </a:endParaRPr>
          </a:p>
          <a:p>
            <a:pPr marL="342900" indent="-342900" algn="just">
              <a:spcAft>
                <a:spcPts val="1800"/>
              </a:spcAft>
              <a:buFont typeface="Wingdings" panose="05000000000000000000" pitchFamily="2" charset="2"/>
              <a:buChar char="q"/>
            </a:pPr>
            <a:endParaRPr lang="en-AU" sz="2200" dirty="0"/>
          </a:p>
        </p:txBody>
      </p:sp>
    </p:spTree>
    <p:extLst>
      <p:ext uri="{BB962C8B-B14F-4D97-AF65-F5344CB8AC3E}">
        <p14:creationId xmlns:p14="http://schemas.microsoft.com/office/powerpoint/2010/main" val="386012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222C44-FD89-4CB3-A2D0-169FD165317C}"/>
              </a:ext>
            </a:extLst>
          </p:cNvPr>
          <p:cNvSpPr>
            <a:spLocks noGrp="1"/>
          </p:cNvSpPr>
          <p:nvPr>
            <p:ph type="body" sz="quarter" idx="12"/>
          </p:nvPr>
        </p:nvSpPr>
        <p:spPr/>
        <p:txBody>
          <a:bodyPr/>
          <a:lstStyle/>
          <a:p>
            <a:pPr lvl="0">
              <a:spcBef>
                <a:spcPct val="0"/>
              </a:spcBef>
              <a:defRPr/>
            </a:pPr>
            <a:r>
              <a:rPr lang="en-AU" dirty="0"/>
              <a:t>Research Publication</a:t>
            </a:r>
            <a:endParaRPr lang="en-AU" cap="none" dirty="0"/>
          </a:p>
        </p:txBody>
      </p:sp>
      <p:sp>
        <p:nvSpPr>
          <p:cNvPr id="3" name="Text Placeholder 2">
            <a:extLst>
              <a:ext uri="{FF2B5EF4-FFF2-40B4-BE49-F238E27FC236}">
                <a16:creationId xmlns:a16="http://schemas.microsoft.com/office/drawing/2014/main" id="{E39E5339-B905-4D23-9C8F-A22BAA0C7944}"/>
              </a:ext>
            </a:extLst>
          </p:cNvPr>
          <p:cNvSpPr>
            <a:spLocks noGrp="1"/>
          </p:cNvSpPr>
          <p:nvPr>
            <p:ph type="body" sz="quarter" idx="13"/>
          </p:nvPr>
        </p:nvSpPr>
        <p:spPr/>
        <p:txBody>
          <a:bodyPr>
            <a:normAutofit/>
          </a:bodyPr>
          <a:lstStyle/>
          <a:p>
            <a:pPr marL="457200" indent="-457200">
              <a:spcAft>
                <a:spcPts val="1200"/>
              </a:spcAft>
              <a:buFont typeface="Wingdings" panose="05000000000000000000" pitchFamily="2" charset="2"/>
              <a:buChar char="q"/>
            </a:pPr>
            <a:r>
              <a:rPr lang="en-AU" sz="2800" dirty="0"/>
              <a:t>Research is not complete until the results have been peer reviewed and published.</a:t>
            </a:r>
            <a:endParaRPr lang="en-US" dirty="0"/>
          </a:p>
        </p:txBody>
      </p:sp>
      <p:sp>
        <p:nvSpPr>
          <p:cNvPr id="4" name="Date Placeholder 3">
            <a:extLst>
              <a:ext uri="{FF2B5EF4-FFF2-40B4-BE49-F238E27FC236}">
                <a16:creationId xmlns:a16="http://schemas.microsoft.com/office/drawing/2014/main" id="{37684632-C3B9-4FA3-8BC7-A8B37FBD8A08}"/>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CD6440FA-45FB-4F9F-87E1-57C2DB7AC176}"/>
              </a:ext>
            </a:extLst>
          </p:cNvPr>
          <p:cNvSpPr>
            <a:spLocks noGrp="1"/>
          </p:cNvSpPr>
          <p:nvPr>
            <p:ph type="sldNum" sz="quarter" idx="14"/>
          </p:nvPr>
        </p:nvSpPr>
        <p:spPr/>
        <p:txBody>
          <a:bodyPr/>
          <a:lstStyle/>
          <a:p>
            <a:pPr>
              <a:defRPr/>
            </a:pPr>
            <a:fld id="{A4D7D840-3C4D-4535-9FCE-221E1C945AAA}" type="slidenum">
              <a:rPr lang="en-US" smtClean="0"/>
              <a:pPr>
                <a:defRPr/>
              </a:pPr>
              <a:t>2</a:t>
            </a:fld>
            <a:endParaRPr lang="en-US"/>
          </a:p>
        </p:txBody>
      </p:sp>
      <p:pic>
        <p:nvPicPr>
          <p:cNvPr id="7" name="Picture 2">
            <a:extLst>
              <a:ext uri="{FF2B5EF4-FFF2-40B4-BE49-F238E27FC236}">
                <a16:creationId xmlns:a16="http://schemas.microsoft.com/office/drawing/2014/main" id="{FE12F3C2-471A-43E4-9387-FAEB2326EBED}"/>
              </a:ext>
            </a:extLst>
          </p:cNvPr>
          <p:cNvPicPr>
            <a:picLocks noChangeAspect="1" noChangeArrowheads="1"/>
          </p:cNvPicPr>
          <p:nvPr/>
        </p:nvPicPr>
        <p:blipFill>
          <a:blip r:embed="rId2" cstate="print"/>
          <a:srcRect/>
          <a:stretch>
            <a:fillRect/>
          </a:stretch>
        </p:blipFill>
        <p:spPr bwMode="auto">
          <a:xfrm>
            <a:off x="1511710" y="2209800"/>
            <a:ext cx="5696465" cy="3962400"/>
          </a:xfrm>
          <a:prstGeom prst="rect">
            <a:avLst/>
          </a:prstGeom>
          <a:noFill/>
          <a:ln w="9525">
            <a:noFill/>
            <a:miter lim="800000"/>
            <a:headEnd/>
            <a:tailEnd/>
          </a:ln>
        </p:spPr>
      </p:pic>
    </p:spTree>
    <p:extLst>
      <p:ext uri="{BB962C8B-B14F-4D97-AF65-F5344CB8AC3E}">
        <p14:creationId xmlns:p14="http://schemas.microsoft.com/office/powerpoint/2010/main" val="248417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FF99EA-FC69-466A-8780-FB2AFB7130EE}"/>
              </a:ext>
            </a:extLst>
          </p:cNvPr>
          <p:cNvSpPr>
            <a:spLocks noGrp="1"/>
          </p:cNvSpPr>
          <p:nvPr>
            <p:ph type="body" sz="quarter" idx="12"/>
          </p:nvPr>
        </p:nvSpPr>
        <p:spPr/>
        <p:txBody>
          <a:bodyPr/>
          <a:lstStyle/>
          <a:p>
            <a:r>
              <a:rPr lang="en-AU" dirty="0"/>
              <a:t>Elements of a Technical Paper</a:t>
            </a:r>
          </a:p>
        </p:txBody>
      </p:sp>
      <p:sp>
        <p:nvSpPr>
          <p:cNvPr id="3" name="Text Placeholder 2">
            <a:extLst>
              <a:ext uri="{FF2B5EF4-FFF2-40B4-BE49-F238E27FC236}">
                <a16:creationId xmlns:a16="http://schemas.microsoft.com/office/drawing/2014/main" id="{ED7E3BE9-EA32-4FFB-AD43-0D96BC45D7B7}"/>
              </a:ext>
            </a:extLst>
          </p:cNvPr>
          <p:cNvSpPr>
            <a:spLocks noGrp="1"/>
          </p:cNvSpPr>
          <p:nvPr>
            <p:ph type="body" sz="quarter" idx="13"/>
          </p:nvPr>
        </p:nvSpPr>
        <p:spPr>
          <a:xfrm>
            <a:off x="152399" y="997240"/>
            <a:ext cx="8839201" cy="5708360"/>
          </a:xfrm>
        </p:spPr>
        <p:txBody>
          <a:bodyPr>
            <a:normAutofit fontScale="70000" lnSpcReduction="20000"/>
          </a:bodyPr>
          <a:lstStyle/>
          <a:p>
            <a:pPr>
              <a:lnSpc>
                <a:spcPct val="110000"/>
              </a:lnSpc>
              <a:spcBef>
                <a:spcPts val="600"/>
              </a:spcBef>
              <a:spcAft>
                <a:spcPts val="1200"/>
              </a:spcAft>
              <a:buFont typeface="Wingdings" panose="05000000000000000000" pitchFamily="2" charset="2"/>
              <a:buChar char="q"/>
            </a:pPr>
            <a:r>
              <a:rPr lang="en-AU" sz="3400" dirty="0">
                <a:solidFill>
                  <a:srgbClr val="0070C0"/>
                </a:solidFill>
              </a:rPr>
              <a:t> </a:t>
            </a:r>
            <a:r>
              <a:rPr lang="en-AU" sz="3400" dirty="0"/>
              <a:t>Title of the paper </a:t>
            </a:r>
          </a:p>
          <a:p>
            <a:pPr>
              <a:lnSpc>
                <a:spcPct val="110000"/>
              </a:lnSpc>
              <a:spcBef>
                <a:spcPts val="600"/>
              </a:spcBef>
              <a:spcAft>
                <a:spcPts val="1200"/>
              </a:spcAft>
              <a:buFont typeface="Wingdings" panose="05000000000000000000" pitchFamily="2" charset="2"/>
              <a:buChar char="q"/>
            </a:pPr>
            <a:r>
              <a:rPr lang="en-AU" sz="3400" dirty="0">
                <a:solidFill>
                  <a:srgbClr val="0070C0"/>
                </a:solidFill>
              </a:rPr>
              <a:t> Authors, designations, and addresses </a:t>
            </a:r>
          </a:p>
          <a:p>
            <a:pPr>
              <a:lnSpc>
                <a:spcPct val="110000"/>
              </a:lnSpc>
              <a:spcBef>
                <a:spcPts val="600"/>
              </a:spcBef>
              <a:spcAft>
                <a:spcPts val="1200"/>
              </a:spcAft>
              <a:buFont typeface="Wingdings" panose="05000000000000000000" pitchFamily="2" charset="2"/>
              <a:buChar char="q"/>
            </a:pPr>
            <a:r>
              <a:rPr lang="en-AU" sz="3400" dirty="0">
                <a:solidFill>
                  <a:srgbClr val="0070C0"/>
                </a:solidFill>
              </a:rPr>
              <a:t> </a:t>
            </a:r>
            <a:r>
              <a:rPr lang="en-AU" sz="3400" dirty="0"/>
              <a:t>Abstract (100 to 300 words) </a:t>
            </a:r>
          </a:p>
          <a:p>
            <a:pPr>
              <a:lnSpc>
                <a:spcPct val="110000"/>
              </a:lnSpc>
              <a:spcBef>
                <a:spcPts val="600"/>
              </a:spcBef>
              <a:spcAft>
                <a:spcPts val="1200"/>
              </a:spcAft>
              <a:buFont typeface="Wingdings" panose="05000000000000000000" pitchFamily="2" charset="2"/>
              <a:buChar char="q"/>
            </a:pPr>
            <a:r>
              <a:rPr lang="en-AU" sz="3400" dirty="0">
                <a:solidFill>
                  <a:srgbClr val="0070C0"/>
                </a:solidFill>
              </a:rPr>
              <a:t> Keywords </a:t>
            </a:r>
          </a:p>
          <a:p>
            <a:pPr>
              <a:lnSpc>
                <a:spcPct val="110000"/>
              </a:lnSpc>
              <a:spcBef>
                <a:spcPts val="600"/>
              </a:spcBef>
              <a:spcAft>
                <a:spcPts val="1200"/>
              </a:spcAft>
              <a:buFont typeface="Wingdings" panose="05000000000000000000" pitchFamily="2" charset="2"/>
              <a:buChar char="q"/>
            </a:pPr>
            <a:r>
              <a:rPr lang="en-AU" sz="3400" dirty="0">
                <a:solidFill>
                  <a:srgbClr val="0070C0"/>
                </a:solidFill>
              </a:rPr>
              <a:t> </a:t>
            </a:r>
            <a:r>
              <a:rPr lang="en-AU" sz="3400" dirty="0"/>
              <a:t>Sections describing the work </a:t>
            </a:r>
          </a:p>
          <a:p>
            <a:pPr lvl="1">
              <a:lnSpc>
                <a:spcPct val="110000"/>
              </a:lnSpc>
              <a:spcBef>
                <a:spcPts val="600"/>
              </a:spcBef>
              <a:spcAft>
                <a:spcPts val="1200"/>
              </a:spcAft>
              <a:buFont typeface="Wingdings" panose="05000000000000000000" pitchFamily="2" charset="2"/>
              <a:buChar char="Ø"/>
            </a:pPr>
            <a:r>
              <a:rPr lang="en-AU" sz="2600" dirty="0"/>
              <a:t>Introduction (Background) </a:t>
            </a:r>
          </a:p>
          <a:p>
            <a:pPr lvl="1">
              <a:lnSpc>
                <a:spcPct val="110000"/>
              </a:lnSpc>
              <a:spcBef>
                <a:spcPts val="600"/>
              </a:spcBef>
              <a:spcAft>
                <a:spcPts val="1200"/>
              </a:spcAft>
              <a:buFont typeface="Wingdings" panose="05000000000000000000" pitchFamily="2" charset="2"/>
              <a:buChar char="Ø"/>
            </a:pPr>
            <a:r>
              <a:rPr lang="en-AU" sz="2600" dirty="0">
                <a:solidFill>
                  <a:srgbClr val="0070C0"/>
                </a:solidFill>
              </a:rPr>
              <a:t>Previous Work (Literature Survey) </a:t>
            </a:r>
          </a:p>
          <a:p>
            <a:pPr lvl="1">
              <a:lnSpc>
                <a:spcPct val="110000"/>
              </a:lnSpc>
              <a:spcBef>
                <a:spcPts val="600"/>
              </a:spcBef>
              <a:spcAft>
                <a:spcPts val="1200"/>
              </a:spcAft>
              <a:buFont typeface="Wingdings" panose="05000000000000000000" pitchFamily="2" charset="2"/>
              <a:buChar char="Ø"/>
            </a:pPr>
            <a:r>
              <a:rPr lang="en-AU" sz="2600" dirty="0"/>
              <a:t>Proposed Work (Algorithm, Design, Methodology) </a:t>
            </a:r>
          </a:p>
          <a:p>
            <a:pPr lvl="1">
              <a:lnSpc>
                <a:spcPct val="110000"/>
              </a:lnSpc>
              <a:spcBef>
                <a:spcPts val="600"/>
              </a:spcBef>
              <a:spcAft>
                <a:spcPts val="1200"/>
              </a:spcAft>
              <a:buFont typeface="Wingdings" panose="05000000000000000000" pitchFamily="2" charset="2"/>
              <a:buChar char="Ø"/>
            </a:pPr>
            <a:r>
              <a:rPr lang="en-AU" sz="2600" dirty="0">
                <a:solidFill>
                  <a:srgbClr val="0070C0"/>
                </a:solidFill>
              </a:rPr>
              <a:t>Analysis (Complexity Analysis, Quantitative Analysis, Statistical Analysis, …) </a:t>
            </a:r>
          </a:p>
          <a:p>
            <a:pPr lvl="1">
              <a:lnSpc>
                <a:spcPct val="110000"/>
              </a:lnSpc>
              <a:spcBef>
                <a:spcPts val="600"/>
              </a:spcBef>
              <a:spcAft>
                <a:spcPts val="1200"/>
              </a:spcAft>
              <a:buFont typeface="Wingdings" panose="05000000000000000000" pitchFamily="2" charset="2"/>
              <a:buChar char="Ø"/>
            </a:pPr>
            <a:r>
              <a:rPr lang="en-AU" sz="2600" dirty="0"/>
              <a:t>Implementation, Results and Discussions </a:t>
            </a:r>
          </a:p>
          <a:p>
            <a:pPr lvl="1">
              <a:lnSpc>
                <a:spcPct val="110000"/>
              </a:lnSpc>
              <a:spcBef>
                <a:spcPts val="600"/>
              </a:spcBef>
              <a:spcAft>
                <a:spcPts val="1200"/>
              </a:spcAft>
              <a:buFont typeface="Wingdings" panose="05000000000000000000" pitchFamily="2" charset="2"/>
              <a:buChar char="Ø"/>
            </a:pPr>
            <a:r>
              <a:rPr lang="en-AU" sz="2600" dirty="0"/>
              <a:t>Conclusions </a:t>
            </a:r>
          </a:p>
          <a:p>
            <a:pPr>
              <a:lnSpc>
                <a:spcPct val="110000"/>
              </a:lnSpc>
              <a:spcBef>
                <a:spcPts val="600"/>
              </a:spcBef>
              <a:spcAft>
                <a:spcPts val="1200"/>
              </a:spcAft>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10A9F9A3-02DD-4A80-808A-4EB590BFFE98}"/>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CFA7C3BC-FAC3-413A-B1CE-C3DD959675BA}"/>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spTree>
    <p:extLst>
      <p:ext uri="{BB962C8B-B14F-4D97-AF65-F5344CB8AC3E}">
        <p14:creationId xmlns:p14="http://schemas.microsoft.com/office/powerpoint/2010/main" val="175422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9CDD82-C368-4A95-A915-B74B2D92410F}"/>
              </a:ext>
            </a:extLst>
          </p:cNvPr>
          <p:cNvSpPr>
            <a:spLocks noGrp="1"/>
          </p:cNvSpPr>
          <p:nvPr>
            <p:ph type="body" sz="quarter" idx="12"/>
          </p:nvPr>
        </p:nvSpPr>
        <p:spPr/>
        <p:txBody>
          <a:bodyPr/>
          <a:lstStyle/>
          <a:p>
            <a:r>
              <a:rPr lang="en-AU" dirty="0"/>
              <a:t>Writing Guidelines</a:t>
            </a:r>
          </a:p>
        </p:txBody>
      </p:sp>
      <p:sp>
        <p:nvSpPr>
          <p:cNvPr id="4" name="Date Placeholder 3">
            <a:extLst>
              <a:ext uri="{FF2B5EF4-FFF2-40B4-BE49-F238E27FC236}">
                <a16:creationId xmlns:a16="http://schemas.microsoft.com/office/drawing/2014/main" id="{76BBE1FA-773F-40F1-8DB8-0592F1D3997C}"/>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F7A3F3C9-668C-4890-ADA2-17A33E13902F}"/>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sp>
        <p:nvSpPr>
          <p:cNvPr id="7" name="Subtitle 2">
            <a:extLst>
              <a:ext uri="{FF2B5EF4-FFF2-40B4-BE49-F238E27FC236}">
                <a16:creationId xmlns:a16="http://schemas.microsoft.com/office/drawing/2014/main" id="{F1A0D31B-0219-48B1-96E6-8997F40B7328}"/>
              </a:ext>
            </a:extLst>
          </p:cNvPr>
          <p:cNvSpPr txBox="1">
            <a:spLocks/>
          </p:cNvSpPr>
          <p:nvPr/>
        </p:nvSpPr>
        <p:spPr>
          <a:xfrm>
            <a:off x="304800" y="990600"/>
            <a:ext cx="4267200" cy="5562600"/>
          </a:xfrm>
          <a:prstGeom prst="rect">
            <a:avLst/>
          </a:prstGeom>
          <a:ln>
            <a:solidFill>
              <a:srgbClr val="00B050"/>
            </a:solidFill>
          </a:ln>
        </p:spPr>
        <p:txBody>
          <a:bodyPr vert="horz" lIns="91440" tIns="45720" rIns="91440" bIns="45720" rtlCol="0">
            <a:noAutofit/>
          </a:bodyPr>
          <a:lstStyle/>
          <a:p>
            <a:pPr>
              <a:spcAft>
                <a:spcPts val="1800"/>
              </a:spcAft>
            </a:pPr>
            <a:r>
              <a:rPr lang="en-AU" sz="2400" b="1" u="sng" dirty="0">
                <a:solidFill>
                  <a:srgbClr val="0070C0"/>
                </a:solidFill>
              </a:rPr>
              <a:t>Standard Terms:</a:t>
            </a:r>
          </a:p>
          <a:p>
            <a:pPr marL="342900" indent="-342900">
              <a:spcAft>
                <a:spcPts val="1800"/>
              </a:spcAft>
              <a:buFont typeface="Wingdings" panose="05000000000000000000" pitchFamily="2" charset="2"/>
              <a:buChar char="q"/>
            </a:pPr>
            <a:r>
              <a:rPr lang="en-AU" sz="2000" dirty="0"/>
              <a:t> The paper must be prepared accordingly based on the target audience. </a:t>
            </a:r>
          </a:p>
          <a:p>
            <a:pPr marL="342900" indent="-342900">
              <a:spcAft>
                <a:spcPts val="1800"/>
              </a:spcAft>
              <a:buFont typeface="Wingdings" panose="05000000000000000000" pitchFamily="2" charset="2"/>
              <a:buChar char="q"/>
            </a:pPr>
            <a:r>
              <a:rPr lang="en-AU" sz="2000" dirty="0">
                <a:solidFill>
                  <a:srgbClr val="0070C0"/>
                </a:solidFill>
              </a:rPr>
              <a:t>The audience can be assumed to consist of students, professors and research workers in the field or discipline. </a:t>
            </a:r>
          </a:p>
          <a:p>
            <a:pPr marL="342900" indent="-342900">
              <a:spcAft>
                <a:spcPts val="1800"/>
              </a:spcAft>
              <a:buFont typeface="Wingdings" panose="05000000000000000000" pitchFamily="2" charset="2"/>
              <a:buChar char="q"/>
            </a:pPr>
            <a:r>
              <a:rPr lang="en-AU" sz="2000" dirty="0"/>
              <a:t>Use terminology that is well known to the audience and appropriate to their level of education and disciplinary background </a:t>
            </a:r>
          </a:p>
          <a:p>
            <a:pPr marL="342900" indent="-342900">
              <a:spcAft>
                <a:spcPts val="1800"/>
              </a:spcAft>
              <a:buFont typeface="Wingdings" panose="05000000000000000000" pitchFamily="2" charset="2"/>
              <a:buChar char="q"/>
            </a:pPr>
            <a:endParaRPr lang="en-AU" sz="2000" dirty="0"/>
          </a:p>
        </p:txBody>
      </p:sp>
      <p:sp>
        <p:nvSpPr>
          <p:cNvPr id="8" name="Subtitle 2">
            <a:extLst>
              <a:ext uri="{FF2B5EF4-FFF2-40B4-BE49-F238E27FC236}">
                <a16:creationId xmlns:a16="http://schemas.microsoft.com/office/drawing/2014/main" id="{46B10A4F-5CA8-4D39-A1A4-D0F78DCF2281}"/>
              </a:ext>
            </a:extLst>
          </p:cNvPr>
          <p:cNvSpPr txBox="1">
            <a:spLocks/>
          </p:cNvSpPr>
          <p:nvPr/>
        </p:nvSpPr>
        <p:spPr>
          <a:xfrm>
            <a:off x="4724400" y="990600"/>
            <a:ext cx="4343400" cy="5562600"/>
          </a:xfrm>
          <a:prstGeom prst="rect">
            <a:avLst/>
          </a:prstGeom>
          <a:ln>
            <a:solidFill>
              <a:srgbClr val="7030A0"/>
            </a:solidFill>
          </a:ln>
        </p:spPr>
        <p:txBody>
          <a:bodyPr vert="horz" lIns="91440" tIns="45720" rIns="91440" bIns="45720" rtlCol="0">
            <a:noAutofit/>
          </a:bodyPr>
          <a:lstStyle/>
          <a:p>
            <a:pPr algn="just">
              <a:spcAft>
                <a:spcPts val="1800"/>
              </a:spcAft>
            </a:pPr>
            <a:r>
              <a:rPr lang="en-AU" sz="2400" b="1" u="sng" dirty="0">
                <a:solidFill>
                  <a:srgbClr val="0070C0"/>
                </a:solidFill>
              </a:rPr>
              <a:t>Defining Symbols &amp; Acronyms:</a:t>
            </a:r>
          </a:p>
          <a:p>
            <a:pPr marL="342900" indent="-342900" algn="just">
              <a:spcAft>
                <a:spcPts val="1800"/>
              </a:spcAft>
              <a:buFont typeface="Wingdings" panose="05000000000000000000" pitchFamily="2" charset="2"/>
              <a:buChar char="q"/>
            </a:pPr>
            <a:r>
              <a:rPr lang="en-AU" sz="2000" dirty="0"/>
              <a:t> Use symbols in equations that are consistent with textbooks and other papers. </a:t>
            </a:r>
          </a:p>
          <a:p>
            <a:pPr marL="342900" indent="-342900" algn="just">
              <a:spcAft>
                <a:spcPts val="1800"/>
              </a:spcAft>
              <a:buFont typeface="Wingdings" panose="05000000000000000000" pitchFamily="2" charset="2"/>
              <a:buChar char="q"/>
            </a:pPr>
            <a:r>
              <a:rPr lang="en-AU" sz="2000" dirty="0">
                <a:solidFill>
                  <a:srgbClr val="0070C0"/>
                </a:solidFill>
              </a:rPr>
              <a:t> All symbols in an equation must be identified in the text immediately before or immediately after the first equation that uses them.</a:t>
            </a:r>
          </a:p>
          <a:p>
            <a:pPr marL="342900" indent="-342900" algn="just">
              <a:spcAft>
                <a:spcPts val="1800"/>
              </a:spcAft>
              <a:buFont typeface="Wingdings" panose="05000000000000000000" pitchFamily="2" charset="2"/>
              <a:buChar char="q"/>
            </a:pPr>
            <a:r>
              <a:rPr lang="en-AU" sz="2000" dirty="0"/>
              <a:t> The names of commercial products should not be used in the main text</a:t>
            </a:r>
          </a:p>
          <a:p>
            <a:pPr marL="342900" indent="-342900" algn="just">
              <a:spcAft>
                <a:spcPts val="1800"/>
              </a:spcAft>
              <a:buFont typeface="Wingdings" panose="05000000000000000000" pitchFamily="2" charset="2"/>
              <a:buChar char="q"/>
            </a:pPr>
            <a:r>
              <a:rPr lang="en-AU" sz="2000" dirty="0"/>
              <a:t> </a:t>
            </a:r>
            <a:r>
              <a:rPr lang="en-AU" sz="2000" dirty="0">
                <a:solidFill>
                  <a:srgbClr val="0070C0"/>
                </a:solidFill>
              </a:rPr>
              <a:t>All acronyms should be defined as a set of initials immediately following the first mention in the text. </a:t>
            </a:r>
          </a:p>
          <a:p>
            <a:pPr algn="just">
              <a:spcAft>
                <a:spcPts val="1800"/>
              </a:spcAft>
            </a:pPr>
            <a:endParaRPr lang="en-AU" sz="2000" dirty="0"/>
          </a:p>
        </p:txBody>
      </p:sp>
    </p:spTree>
    <p:extLst>
      <p:ext uri="{BB962C8B-B14F-4D97-AF65-F5344CB8AC3E}">
        <p14:creationId xmlns:p14="http://schemas.microsoft.com/office/powerpoint/2010/main" val="311324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829C1-D02F-422F-B27E-D0E3F73A4328}"/>
              </a:ext>
            </a:extLst>
          </p:cNvPr>
          <p:cNvSpPr>
            <a:spLocks noGrp="1"/>
          </p:cNvSpPr>
          <p:nvPr>
            <p:ph type="body" sz="quarter" idx="12"/>
          </p:nvPr>
        </p:nvSpPr>
        <p:spPr/>
        <p:txBody>
          <a:bodyPr/>
          <a:lstStyle/>
          <a:p>
            <a:r>
              <a:rPr lang="en-AU" dirty="0"/>
              <a:t>Figures &amp; Equations</a:t>
            </a:r>
          </a:p>
        </p:txBody>
      </p:sp>
      <p:sp>
        <p:nvSpPr>
          <p:cNvPr id="4" name="Date Placeholder 3">
            <a:extLst>
              <a:ext uri="{FF2B5EF4-FFF2-40B4-BE49-F238E27FC236}">
                <a16:creationId xmlns:a16="http://schemas.microsoft.com/office/drawing/2014/main" id="{FA2FDCF5-9F23-4A0E-9F87-32A704FE891E}"/>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5C19572E-13CC-4CA1-9A49-44E67CB2E370}"/>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
        <p:nvSpPr>
          <p:cNvPr id="7" name="Subtitle 2">
            <a:extLst>
              <a:ext uri="{FF2B5EF4-FFF2-40B4-BE49-F238E27FC236}">
                <a16:creationId xmlns:a16="http://schemas.microsoft.com/office/drawing/2014/main" id="{B51457C6-3AF1-4279-9EC6-A44812472A7E}"/>
              </a:ext>
            </a:extLst>
          </p:cNvPr>
          <p:cNvSpPr txBox="1">
            <a:spLocks/>
          </p:cNvSpPr>
          <p:nvPr/>
        </p:nvSpPr>
        <p:spPr>
          <a:xfrm>
            <a:off x="152400" y="914400"/>
            <a:ext cx="4191000" cy="5608320"/>
          </a:xfrm>
          <a:prstGeom prst="rect">
            <a:avLst/>
          </a:prstGeom>
          <a:ln>
            <a:solidFill>
              <a:srgbClr val="7030A0"/>
            </a:solidFill>
          </a:ln>
        </p:spPr>
        <p:txBody>
          <a:bodyPr vert="horz" lIns="91440" tIns="45720" rIns="91440" bIns="45720" rtlCol="0">
            <a:noAutofit/>
          </a:bodyPr>
          <a:lstStyle/>
          <a:p>
            <a:pPr algn="just"/>
            <a:r>
              <a:rPr lang="en-AU" sz="2800" b="1" u="sng" dirty="0">
                <a:solidFill>
                  <a:srgbClr val="0070C0"/>
                </a:solidFill>
              </a:rPr>
              <a:t>Figure:</a:t>
            </a:r>
          </a:p>
          <a:p>
            <a:pPr marL="342900" indent="-342900" algn="just">
              <a:buFont typeface="Wingdings" panose="05000000000000000000" pitchFamily="2" charset="2"/>
              <a:buChar char="q"/>
            </a:pPr>
            <a:endParaRPr lang="en-AU" sz="2400" b="1" dirty="0"/>
          </a:p>
          <a:p>
            <a:pPr marL="342900" indent="-342900" algn="just">
              <a:buFont typeface="Wingdings" panose="05000000000000000000" pitchFamily="2" charset="2"/>
              <a:buChar char="q"/>
            </a:pPr>
            <a:r>
              <a:rPr lang="en-AU" sz="2000" dirty="0"/>
              <a:t>All figures must be numbered. </a:t>
            </a:r>
          </a:p>
          <a:p>
            <a:pPr marL="342900" indent="-342900" algn="just">
              <a:buFont typeface="Wingdings" panose="05000000000000000000" pitchFamily="2" charset="2"/>
              <a:buChar char="q"/>
            </a:pPr>
            <a:r>
              <a:rPr lang="en-AU" sz="2000" dirty="0"/>
              <a:t>Figures are referenced in the main text. </a:t>
            </a:r>
          </a:p>
          <a:p>
            <a:pPr marL="342900" indent="-342900" algn="just">
              <a:buFont typeface="Wingdings" panose="05000000000000000000" pitchFamily="2" charset="2"/>
              <a:buChar char="q"/>
            </a:pPr>
            <a:r>
              <a:rPr lang="en-AU" sz="2000" dirty="0">
                <a:solidFill>
                  <a:srgbClr val="0070C0"/>
                </a:solidFill>
              </a:rPr>
              <a:t>Don’t start a sentence with an abbreviation: Figure vs. Fig. </a:t>
            </a:r>
          </a:p>
          <a:p>
            <a:pPr marL="342900" indent="-342900" algn="just">
              <a:buFont typeface="Wingdings" panose="05000000000000000000" pitchFamily="2" charset="2"/>
              <a:buChar char="q"/>
            </a:pPr>
            <a:r>
              <a:rPr lang="en-AU" sz="2000" dirty="0"/>
              <a:t>Figures have captions which are self-explanatory (i.e. do not require the audience to read the main text to discover the meaning and importance of the graph). </a:t>
            </a:r>
          </a:p>
          <a:p>
            <a:pPr marL="342900" indent="-342900" algn="just">
              <a:buFont typeface="Wingdings" panose="05000000000000000000" pitchFamily="2" charset="2"/>
              <a:buChar char="q"/>
            </a:pPr>
            <a:r>
              <a:rPr lang="en-AU" sz="2000" dirty="0">
                <a:solidFill>
                  <a:srgbClr val="0070C0"/>
                </a:solidFill>
              </a:rPr>
              <a:t>If there is more than one line on the same plot then these lines can be distinguished using a legend or other labels on the graph. </a:t>
            </a:r>
          </a:p>
        </p:txBody>
      </p:sp>
      <p:sp>
        <p:nvSpPr>
          <p:cNvPr id="8" name="Subtitle 2">
            <a:extLst>
              <a:ext uri="{FF2B5EF4-FFF2-40B4-BE49-F238E27FC236}">
                <a16:creationId xmlns:a16="http://schemas.microsoft.com/office/drawing/2014/main" id="{746EE21C-998A-4A14-B4D1-58C68208D01A}"/>
              </a:ext>
            </a:extLst>
          </p:cNvPr>
          <p:cNvSpPr txBox="1">
            <a:spLocks/>
          </p:cNvSpPr>
          <p:nvPr/>
        </p:nvSpPr>
        <p:spPr>
          <a:xfrm>
            <a:off x="4495800" y="944880"/>
            <a:ext cx="4495800" cy="5608320"/>
          </a:xfrm>
          <a:prstGeom prst="rect">
            <a:avLst/>
          </a:prstGeom>
          <a:ln>
            <a:solidFill>
              <a:srgbClr val="FF0000"/>
            </a:solidFill>
          </a:ln>
        </p:spPr>
        <p:txBody>
          <a:bodyPr vert="horz" lIns="91440" tIns="45720" rIns="91440" bIns="45720" rtlCol="0">
            <a:noAutofit/>
          </a:bodyPr>
          <a:lstStyle/>
          <a:p>
            <a:r>
              <a:rPr lang="en-AU" sz="2800" b="1" u="sng" dirty="0">
                <a:solidFill>
                  <a:srgbClr val="0070C0"/>
                </a:solidFill>
              </a:rPr>
              <a:t>Equations:</a:t>
            </a:r>
          </a:p>
          <a:p>
            <a:pPr marL="342900" indent="-342900">
              <a:buFont typeface="Wingdings" panose="05000000000000000000" pitchFamily="2" charset="2"/>
              <a:buChar char="q"/>
            </a:pPr>
            <a:endParaRPr lang="en-AU" sz="2000" dirty="0"/>
          </a:p>
          <a:p>
            <a:pPr marL="342900" indent="-342900">
              <a:buFont typeface="Wingdings" panose="05000000000000000000" pitchFamily="2" charset="2"/>
              <a:buChar char="q"/>
            </a:pPr>
            <a:r>
              <a:rPr lang="en-AU" sz="2000" dirty="0"/>
              <a:t>All equations must be numbered. </a:t>
            </a:r>
          </a:p>
          <a:p>
            <a:pPr marL="342900" indent="-342900">
              <a:buFont typeface="Wingdings" panose="05000000000000000000" pitchFamily="2" charset="2"/>
              <a:buChar char="q"/>
            </a:pPr>
            <a:endParaRPr lang="en-AU" sz="2000" dirty="0"/>
          </a:p>
          <a:p>
            <a:pPr marL="342900" indent="-342900" algn="just">
              <a:buFont typeface="Wingdings" panose="05000000000000000000" pitchFamily="2" charset="2"/>
              <a:buChar char="q"/>
            </a:pPr>
            <a:r>
              <a:rPr lang="en-AU" sz="2000" dirty="0">
                <a:solidFill>
                  <a:srgbClr val="0070C0"/>
                </a:solidFill>
              </a:rPr>
              <a:t>All symbols in the equations must be defined in the text close to the equation where the symbols are first used. </a:t>
            </a:r>
          </a:p>
          <a:p>
            <a:pPr marL="342900" indent="-342900">
              <a:buFont typeface="Wingdings" panose="05000000000000000000" pitchFamily="2" charset="2"/>
              <a:buChar char="q"/>
            </a:pPr>
            <a:endParaRPr lang="en-AU" sz="2000" dirty="0"/>
          </a:p>
          <a:p>
            <a:pPr marL="342900" indent="-342900" algn="just">
              <a:buFont typeface="Wingdings" panose="05000000000000000000" pitchFamily="2" charset="2"/>
              <a:buChar char="q"/>
            </a:pPr>
            <a:r>
              <a:rPr lang="en-AU" sz="2000" dirty="0"/>
              <a:t>All symbols must be unique, that is, a symbol must never be used to represent more than one quantity or variable. </a:t>
            </a:r>
          </a:p>
        </p:txBody>
      </p:sp>
    </p:spTree>
    <p:extLst>
      <p:ext uri="{BB962C8B-B14F-4D97-AF65-F5344CB8AC3E}">
        <p14:creationId xmlns:p14="http://schemas.microsoft.com/office/powerpoint/2010/main" val="297108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E4EEDB-1D05-481F-8B8F-C17E2F1448E7}"/>
              </a:ext>
            </a:extLst>
          </p:cNvPr>
          <p:cNvSpPr>
            <a:spLocks noGrp="1"/>
          </p:cNvSpPr>
          <p:nvPr>
            <p:ph type="body" sz="quarter" idx="12"/>
          </p:nvPr>
        </p:nvSpPr>
        <p:spPr/>
        <p:txBody>
          <a:bodyPr/>
          <a:lstStyle/>
          <a:p>
            <a:r>
              <a:rPr lang="en-US" sz="4400" dirty="0"/>
              <a:t>tables</a:t>
            </a:r>
          </a:p>
        </p:txBody>
      </p:sp>
      <p:sp>
        <p:nvSpPr>
          <p:cNvPr id="4" name="Date Placeholder 3">
            <a:extLst>
              <a:ext uri="{FF2B5EF4-FFF2-40B4-BE49-F238E27FC236}">
                <a16:creationId xmlns:a16="http://schemas.microsoft.com/office/drawing/2014/main" id="{AD2CFEEE-828A-4A3E-BD9E-29B21480FFA3}"/>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3430BA89-931A-4BE7-9ACE-69896B91DAC6}"/>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sp>
        <p:nvSpPr>
          <p:cNvPr id="7" name="Subtitle 2">
            <a:extLst>
              <a:ext uri="{FF2B5EF4-FFF2-40B4-BE49-F238E27FC236}">
                <a16:creationId xmlns:a16="http://schemas.microsoft.com/office/drawing/2014/main" id="{AF904158-2FC9-48B0-8EEE-B1A304DBF36C}"/>
              </a:ext>
            </a:extLst>
          </p:cNvPr>
          <p:cNvSpPr txBox="1">
            <a:spLocks/>
          </p:cNvSpPr>
          <p:nvPr/>
        </p:nvSpPr>
        <p:spPr>
          <a:xfrm>
            <a:off x="152400" y="1066800"/>
            <a:ext cx="8763000" cy="3336926"/>
          </a:xfrm>
          <a:prstGeom prst="rect">
            <a:avLst/>
          </a:prstGeom>
          <a:ln>
            <a:noFill/>
          </a:ln>
        </p:spPr>
        <p:txBody>
          <a:bodyPr vert="horz" lIns="91440" tIns="45720" rIns="91440" bIns="45720" rtlCol="0">
            <a:noAutofit/>
          </a:bodyPr>
          <a:lstStyle/>
          <a:p>
            <a:pPr marL="457200" indent="-457200">
              <a:spcAft>
                <a:spcPts val="1200"/>
              </a:spcAft>
              <a:buFont typeface="Wingdings" panose="05000000000000000000" pitchFamily="2" charset="2"/>
              <a:buChar char="q"/>
            </a:pPr>
            <a:r>
              <a:rPr lang="en-AU" sz="2800" dirty="0">
                <a:solidFill>
                  <a:srgbClr val="0070C0"/>
                </a:solidFill>
              </a:rPr>
              <a:t>Number all the tables </a:t>
            </a:r>
          </a:p>
          <a:p>
            <a:pPr marL="457200" indent="-457200">
              <a:spcAft>
                <a:spcPts val="1200"/>
              </a:spcAft>
              <a:buFont typeface="Wingdings" panose="05000000000000000000" pitchFamily="2" charset="2"/>
              <a:buChar char="q"/>
            </a:pPr>
            <a:r>
              <a:rPr lang="en-AU" sz="2800" dirty="0"/>
              <a:t>Provide captions for all tables </a:t>
            </a:r>
          </a:p>
          <a:p>
            <a:pPr marL="457200" indent="-457200">
              <a:spcAft>
                <a:spcPts val="1200"/>
              </a:spcAft>
              <a:buFont typeface="Wingdings" panose="05000000000000000000" pitchFamily="2" charset="2"/>
              <a:buChar char="q"/>
            </a:pPr>
            <a:r>
              <a:rPr lang="en-AU" sz="2800" dirty="0">
                <a:solidFill>
                  <a:srgbClr val="CC0099"/>
                </a:solidFill>
              </a:rPr>
              <a:t>Refer to each table in the text. </a:t>
            </a:r>
          </a:p>
          <a:p>
            <a:pPr marL="800100" lvl="1" indent="-342900" algn="just">
              <a:spcAft>
                <a:spcPts val="1200"/>
              </a:spcAft>
              <a:buFont typeface="Wingdings" panose="05000000000000000000" pitchFamily="2" charset="2"/>
              <a:buChar char="Ø"/>
            </a:pPr>
            <a:r>
              <a:rPr lang="en-AU" sz="2400" i="1" dirty="0"/>
              <a:t>Table II illustrates the performance of unit step response at the four operating points. </a:t>
            </a:r>
            <a:endParaRPr lang="en-AU" sz="2400" i="1" dirty="0">
              <a:highlight>
                <a:srgbClr val="FFFF00"/>
              </a:highlight>
            </a:endParaRPr>
          </a:p>
          <a:p>
            <a:pPr marL="457200" indent="-457200">
              <a:spcAft>
                <a:spcPts val="1200"/>
              </a:spcAft>
              <a:buFont typeface="Wingdings" panose="05000000000000000000" pitchFamily="2" charset="2"/>
              <a:buChar char="q"/>
            </a:pPr>
            <a:endParaRPr lang="en-AU" sz="2800" dirty="0"/>
          </a:p>
        </p:txBody>
      </p:sp>
      <p:pic>
        <p:nvPicPr>
          <p:cNvPr id="8" name="Picture 2">
            <a:extLst>
              <a:ext uri="{FF2B5EF4-FFF2-40B4-BE49-F238E27FC236}">
                <a16:creationId xmlns:a16="http://schemas.microsoft.com/office/drawing/2014/main" id="{8463C8EE-CFA4-432F-8229-21DE75B8CCA0}"/>
              </a:ext>
            </a:extLst>
          </p:cNvPr>
          <p:cNvPicPr>
            <a:picLocks noChangeAspect="1" noChangeArrowheads="1"/>
          </p:cNvPicPr>
          <p:nvPr/>
        </p:nvPicPr>
        <p:blipFill>
          <a:blip r:embed="rId2" cstate="print"/>
          <a:srcRect/>
          <a:stretch>
            <a:fillRect/>
          </a:stretch>
        </p:blipFill>
        <p:spPr bwMode="auto">
          <a:xfrm>
            <a:off x="2209799" y="3886200"/>
            <a:ext cx="5382493" cy="281940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258360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DFCDAD-1481-42F1-A921-66C58E57905F}"/>
              </a:ext>
            </a:extLst>
          </p:cNvPr>
          <p:cNvSpPr>
            <a:spLocks noGrp="1"/>
          </p:cNvSpPr>
          <p:nvPr>
            <p:ph type="body" sz="quarter" idx="12"/>
          </p:nvPr>
        </p:nvSpPr>
        <p:spPr/>
        <p:txBody>
          <a:bodyPr/>
          <a:lstStyle/>
          <a:p>
            <a:r>
              <a:rPr lang="en-AU" dirty="0"/>
              <a:t>Title</a:t>
            </a:r>
          </a:p>
        </p:txBody>
      </p:sp>
      <p:sp>
        <p:nvSpPr>
          <p:cNvPr id="4" name="Date Placeholder 3">
            <a:extLst>
              <a:ext uri="{FF2B5EF4-FFF2-40B4-BE49-F238E27FC236}">
                <a16:creationId xmlns:a16="http://schemas.microsoft.com/office/drawing/2014/main" id="{54E19268-FD64-4168-BC9D-1BE7697F99A2}"/>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BE5AB114-A13A-4845-A778-1BAF99AE3D90}"/>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sp>
        <p:nvSpPr>
          <p:cNvPr id="7" name="Subtitle 2">
            <a:extLst>
              <a:ext uri="{FF2B5EF4-FFF2-40B4-BE49-F238E27FC236}">
                <a16:creationId xmlns:a16="http://schemas.microsoft.com/office/drawing/2014/main" id="{6E21F573-E989-4A85-8DB8-301C917C20D0}"/>
              </a:ext>
            </a:extLst>
          </p:cNvPr>
          <p:cNvSpPr txBox="1">
            <a:spLocks/>
          </p:cNvSpPr>
          <p:nvPr/>
        </p:nvSpPr>
        <p:spPr>
          <a:xfrm>
            <a:off x="304800" y="990600"/>
            <a:ext cx="5111496" cy="5791200"/>
          </a:xfrm>
          <a:prstGeom prst="rect">
            <a:avLst/>
          </a:prstGeom>
          <a:ln>
            <a:solidFill>
              <a:srgbClr val="0070C0"/>
            </a:solidFill>
          </a:ln>
        </p:spPr>
        <p:txBody>
          <a:bodyPr vert="horz" lIns="91440" tIns="45720" rIns="91440" bIns="45720" rtlCol="0">
            <a:noAutofit/>
          </a:bodyPr>
          <a:lstStyle/>
          <a:p>
            <a:pPr marL="342900" indent="-342900" algn="just">
              <a:spcAft>
                <a:spcPts val="1200"/>
              </a:spcAft>
              <a:buFont typeface="Wingdings" panose="05000000000000000000" pitchFamily="2" charset="2"/>
              <a:buChar char="q"/>
            </a:pPr>
            <a:r>
              <a:rPr lang="en-AU" sz="2000" dirty="0">
                <a:solidFill>
                  <a:srgbClr val="CC0099"/>
                </a:solidFill>
              </a:rPr>
              <a:t>Title must be unique and sufficiently descriptive to inform the readership of the research direction and field </a:t>
            </a:r>
          </a:p>
          <a:p>
            <a:pPr marL="342900" indent="-342900" algn="just">
              <a:spcAft>
                <a:spcPts val="1200"/>
              </a:spcAft>
              <a:buFont typeface="Wingdings" panose="05000000000000000000" pitchFamily="2" charset="2"/>
              <a:buChar char="q"/>
            </a:pPr>
            <a:r>
              <a:rPr lang="en-AU" sz="2000" dirty="0"/>
              <a:t>Make it short but meaningful and reflective of the research work </a:t>
            </a:r>
          </a:p>
          <a:p>
            <a:pPr marL="342900" indent="-342900" algn="just">
              <a:spcAft>
                <a:spcPts val="1200"/>
              </a:spcAft>
              <a:buFont typeface="Wingdings" panose="05000000000000000000" pitchFamily="2" charset="2"/>
              <a:buChar char="q"/>
            </a:pPr>
            <a:r>
              <a:rPr lang="en-AU" sz="2000" dirty="0"/>
              <a:t>Avoid abbreviations and very long titles </a:t>
            </a:r>
          </a:p>
          <a:p>
            <a:pPr marL="342900" indent="-342900" algn="just">
              <a:spcAft>
                <a:spcPts val="1200"/>
              </a:spcAft>
              <a:buFont typeface="Wingdings" panose="05000000000000000000" pitchFamily="2" charset="2"/>
              <a:buChar char="q"/>
            </a:pPr>
            <a:r>
              <a:rPr lang="en-AU" sz="2000" b="1" dirty="0">
                <a:solidFill>
                  <a:srgbClr val="7030A0"/>
                </a:solidFill>
              </a:rPr>
              <a:t>TITLE PAGE </a:t>
            </a:r>
          </a:p>
          <a:p>
            <a:pPr marL="800100" lvl="1" indent="-342900" algn="just">
              <a:spcAft>
                <a:spcPts val="1200"/>
              </a:spcAft>
              <a:buFont typeface="Wingdings" panose="05000000000000000000" pitchFamily="2" charset="2"/>
              <a:buChar char="v"/>
            </a:pPr>
            <a:r>
              <a:rPr lang="en-AU" dirty="0"/>
              <a:t>Choice of Title </a:t>
            </a:r>
          </a:p>
          <a:p>
            <a:pPr marL="1200150" lvl="2" indent="-285750" algn="just">
              <a:spcAft>
                <a:spcPts val="1200"/>
              </a:spcAft>
              <a:buFont typeface="Wingdings" panose="05000000000000000000" pitchFamily="2" charset="2"/>
              <a:buChar char="Ø"/>
            </a:pPr>
            <a:r>
              <a:rPr lang="en-AU" sz="1600" dirty="0"/>
              <a:t>Description of major conclusion </a:t>
            </a:r>
          </a:p>
          <a:p>
            <a:pPr marL="342900" indent="-342900" algn="just">
              <a:spcAft>
                <a:spcPts val="1200"/>
              </a:spcAft>
              <a:buFont typeface="Wingdings" panose="05000000000000000000" pitchFamily="2" charset="2"/>
              <a:buChar char="q"/>
            </a:pPr>
            <a:r>
              <a:rPr lang="en-AU" sz="2000" b="1" dirty="0">
                <a:solidFill>
                  <a:srgbClr val="7030A0"/>
                </a:solidFill>
              </a:rPr>
              <a:t>Authors’ Names </a:t>
            </a:r>
          </a:p>
          <a:p>
            <a:pPr marL="800100" lvl="1" indent="-342900" algn="just">
              <a:spcAft>
                <a:spcPts val="1200"/>
              </a:spcAft>
              <a:buFont typeface="Wingdings" panose="05000000000000000000" pitchFamily="2" charset="2"/>
              <a:buChar char="Ø"/>
            </a:pPr>
            <a:r>
              <a:rPr lang="en-AU" dirty="0"/>
              <a:t>Check instructions/format </a:t>
            </a:r>
          </a:p>
          <a:p>
            <a:pPr marL="800100" lvl="1" indent="-342900" algn="just">
              <a:spcAft>
                <a:spcPts val="1200"/>
              </a:spcAft>
              <a:buFont typeface="Wingdings" panose="05000000000000000000" pitchFamily="2" charset="2"/>
              <a:buChar char="Ø"/>
            </a:pPr>
            <a:r>
              <a:rPr lang="en-AU" dirty="0"/>
              <a:t>Footnotes/Symbols </a:t>
            </a:r>
          </a:p>
          <a:p>
            <a:pPr marL="800100" lvl="1" indent="-342900" algn="just">
              <a:spcAft>
                <a:spcPts val="1200"/>
              </a:spcAft>
              <a:buFont typeface="Wingdings" panose="05000000000000000000" pitchFamily="2" charset="2"/>
              <a:buChar char="Ø"/>
            </a:pPr>
            <a:r>
              <a:rPr lang="en-AU" dirty="0"/>
              <a:t>Author for correspondence </a:t>
            </a:r>
          </a:p>
          <a:p>
            <a:pPr marL="342900" indent="-342900" algn="just">
              <a:spcAft>
                <a:spcPts val="1200"/>
              </a:spcAft>
              <a:buFont typeface="Wingdings" panose="05000000000000000000" pitchFamily="2" charset="2"/>
              <a:buChar char="q"/>
            </a:pPr>
            <a:r>
              <a:rPr lang="en-AU" sz="2000" b="1" dirty="0">
                <a:solidFill>
                  <a:srgbClr val="7030A0"/>
                </a:solidFill>
              </a:rPr>
              <a:t>Key words </a:t>
            </a:r>
          </a:p>
          <a:p>
            <a:pPr marL="342900" indent="-342900" algn="just">
              <a:spcAft>
                <a:spcPts val="1200"/>
              </a:spcAft>
              <a:buFont typeface="Wingdings" panose="05000000000000000000" pitchFamily="2" charset="2"/>
              <a:buChar char="q"/>
            </a:pPr>
            <a:endParaRPr lang="en-AU" sz="2000" dirty="0"/>
          </a:p>
        </p:txBody>
      </p:sp>
      <p:pic>
        <p:nvPicPr>
          <p:cNvPr id="8" name="Picture 2" descr="Image result for comic cartoon on research paper title">
            <a:extLst>
              <a:ext uri="{FF2B5EF4-FFF2-40B4-BE49-F238E27FC236}">
                <a16:creationId xmlns:a16="http://schemas.microsoft.com/office/drawing/2014/main" id="{242B4A95-4ACA-4387-B33C-BEF810BDA696}"/>
              </a:ext>
            </a:extLst>
          </p:cNvPr>
          <p:cNvPicPr>
            <a:picLocks noChangeAspect="1" noChangeArrowheads="1"/>
          </p:cNvPicPr>
          <p:nvPr/>
        </p:nvPicPr>
        <p:blipFill>
          <a:blip r:embed="rId2" cstate="print"/>
          <a:srcRect/>
          <a:stretch>
            <a:fillRect/>
          </a:stretch>
        </p:blipFill>
        <p:spPr bwMode="auto">
          <a:xfrm>
            <a:off x="5416296" y="1143000"/>
            <a:ext cx="3803904" cy="5410200"/>
          </a:xfrm>
          <a:prstGeom prst="rect">
            <a:avLst/>
          </a:prstGeom>
          <a:noFill/>
        </p:spPr>
      </p:pic>
    </p:spTree>
    <p:extLst>
      <p:ext uri="{BB962C8B-B14F-4D97-AF65-F5344CB8AC3E}">
        <p14:creationId xmlns:p14="http://schemas.microsoft.com/office/powerpoint/2010/main" val="1580526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A5A9F8-A7F2-4CE3-A3E8-73003E087EC6}"/>
              </a:ext>
            </a:extLst>
          </p:cNvPr>
          <p:cNvSpPr>
            <a:spLocks noGrp="1"/>
          </p:cNvSpPr>
          <p:nvPr>
            <p:ph type="body" sz="quarter" idx="12"/>
          </p:nvPr>
        </p:nvSpPr>
        <p:spPr/>
        <p:txBody>
          <a:bodyPr/>
          <a:lstStyle/>
          <a:p>
            <a:r>
              <a:rPr lang="en-AU" dirty="0"/>
              <a:t>Keywords</a:t>
            </a:r>
          </a:p>
        </p:txBody>
      </p:sp>
      <p:sp>
        <p:nvSpPr>
          <p:cNvPr id="4" name="Date Placeholder 3">
            <a:extLst>
              <a:ext uri="{FF2B5EF4-FFF2-40B4-BE49-F238E27FC236}">
                <a16:creationId xmlns:a16="http://schemas.microsoft.com/office/drawing/2014/main" id="{E3433F11-55DC-487D-93B3-5076FE763076}"/>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483B1668-3C06-4B00-A4AA-A9CA4AEB6CC7}"/>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
        <p:nvSpPr>
          <p:cNvPr id="7" name="Subtitle 2">
            <a:extLst>
              <a:ext uri="{FF2B5EF4-FFF2-40B4-BE49-F238E27FC236}">
                <a16:creationId xmlns:a16="http://schemas.microsoft.com/office/drawing/2014/main" id="{6D259E48-3FA5-442D-B65F-42606924F484}"/>
              </a:ext>
            </a:extLst>
          </p:cNvPr>
          <p:cNvSpPr txBox="1">
            <a:spLocks/>
          </p:cNvSpPr>
          <p:nvPr/>
        </p:nvSpPr>
        <p:spPr>
          <a:xfrm>
            <a:off x="228600" y="1066800"/>
            <a:ext cx="4945462" cy="5638800"/>
          </a:xfrm>
          <a:prstGeom prst="rect">
            <a:avLst/>
          </a:prstGeom>
          <a:ln>
            <a:solidFill>
              <a:schemeClr val="accent1"/>
            </a:solidFill>
          </a:ln>
        </p:spPr>
        <p:txBody>
          <a:bodyPr vert="horz" lIns="91440" tIns="45720" rIns="91440" bIns="45720" rtlCol="0">
            <a:noAutofit/>
          </a:bodyPr>
          <a:lstStyle/>
          <a:p>
            <a:pPr marL="342900" indent="-342900" algn="just">
              <a:spcBef>
                <a:spcPts val="600"/>
              </a:spcBef>
              <a:buFont typeface="Wingdings" panose="05000000000000000000" pitchFamily="2" charset="2"/>
              <a:buChar char="q"/>
            </a:pPr>
            <a:r>
              <a:rPr lang="en-AU" sz="2000" dirty="0"/>
              <a:t>The </a:t>
            </a:r>
            <a:r>
              <a:rPr lang="en-AU" sz="2000" b="1" dirty="0"/>
              <a:t>keywords </a:t>
            </a:r>
            <a:r>
              <a:rPr lang="en-AU" sz="2000" dirty="0"/>
              <a:t>included in the paper are important: </a:t>
            </a:r>
          </a:p>
          <a:p>
            <a:pPr marL="742950" lvl="1" indent="-285750" algn="just">
              <a:spcBef>
                <a:spcPts val="600"/>
              </a:spcBef>
              <a:buFont typeface="Wingdings" panose="05000000000000000000" pitchFamily="2" charset="2"/>
              <a:buChar char="Ø"/>
            </a:pPr>
            <a:r>
              <a:rPr lang="en-AU" dirty="0"/>
              <a:t>used by web-based search engines so that this new paper will be readily found by the appropriate readership </a:t>
            </a:r>
          </a:p>
          <a:p>
            <a:pPr marL="742950" lvl="1" indent="-285750" algn="just">
              <a:spcBef>
                <a:spcPts val="600"/>
              </a:spcBef>
              <a:buFont typeface="Wingdings" panose="05000000000000000000" pitchFamily="2" charset="2"/>
              <a:buChar char="Ø"/>
            </a:pPr>
            <a:r>
              <a:rPr lang="en-AU" dirty="0"/>
              <a:t>to select reviewers. </a:t>
            </a:r>
          </a:p>
          <a:p>
            <a:pPr marL="342900" indent="-342900" algn="just">
              <a:spcBef>
                <a:spcPts val="600"/>
              </a:spcBef>
              <a:buFont typeface="Wingdings" panose="05000000000000000000" pitchFamily="2" charset="2"/>
              <a:buChar char="q"/>
            </a:pPr>
            <a:r>
              <a:rPr lang="en-AU" sz="2000" dirty="0">
                <a:solidFill>
                  <a:srgbClr val="0070C0"/>
                </a:solidFill>
              </a:rPr>
              <a:t>Inappropriate keywords will result in the paper being sent to reviewers who might not be experts in the field. </a:t>
            </a:r>
          </a:p>
          <a:p>
            <a:pPr marL="742950" lvl="1" indent="-285750" algn="just">
              <a:spcBef>
                <a:spcPts val="600"/>
              </a:spcBef>
              <a:buFont typeface="Wingdings" panose="05000000000000000000" pitchFamily="2" charset="2"/>
              <a:buChar char="Ø"/>
            </a:pPr>
            <a:r>
              <a:rPr lang="en-AU" dirty="0"/>
              <a:t>The possible rejection of the paper because the reviewers are not experts in this specific field of research </a:t>
            </a:r>
          </a:p>
          <a:p>
            <a:pPr marL="742950" lvl="1" indent="-285750" algn="just">
              <a:spcBef>
                <a:spcPts val="600"/>
              </a:spcBef>
              <a:buFont typeface="Wingdings" panose="05000000000000000000" pitchFamily="2" charset="2"/>
              <a:buChar char="Ø"/>
            </a:pPr>
            <a:r>
              <a:rPr lang="en-AU" dirty="0"/>
              <a:t>The acceptance of the paper with major flaws that might have to be retracted later; </a:t>
            </a:r>
          </a:p>
          <a:p>
            <a:pPr marL="742950" lvl="1" indent="-285750" algn="just">
              <a:spcBef>
                <a:spcPts val="600"/>
              </a:spcBef>
              <a:buFont typeface="Wingdings" panose="05000000000000000000" pitchFamily="2" charset="2"/>
              <a:buChar char="Ø"/>
            </a:pPr>
            <a:r>
              <a:rPr lang="en-AU" dirty="0">
                <a:solidFill>
                  <a:srgbClr val="0070C0"/>
                </a:solidFill>
              </a:rPr>
              <a:t>Lengthy delays as more and more nominated referees refuse to review the paper on the basis that it is outside their research field. </a:t>
            </a:r>
          </a:p>
        </p:txBody>
      </p:sp>
      <p:pic>
        <p:nvPicPr>
          <p:cNvPr id="8" name="Picture 1">
            <a:extLst>
              <a:ext uri="{FF2B5EF4-FFF2-40B4-BE49-F238E27FC236}">
                <a16:creationId xmlns:a16="http://schemas.microsoft.com/office/drawing/2014/main" id="{C2A3B893-4629-406A-ABB3-9A4F000EC769}"/>
              </a:ext>
            </a:extLst>
          </p:cNvPr>
          <p:cNvPicPr>
            <a:picLocks noChangeAspect="1" noChangeArrowheads="1"/>
          </p:cNvPicPr>
          <p:nvPr/>
        </p:nvPicPr>
        <p:blipFill>
          <a:blip r:embed="rId2" cstate="print"/>
          <a:srcRect/>
          <a:stretch>
            <a:fillRect/>
          </a:stretch>
        </p:blipFill>
        <p:spPr bwMode="auto">
          <a:xfrm>
            <a:off x="5257800" y="1295400"/>
            <a:ext cx="3886199" cy="5410200"/>
          </a:xfrm>
          <a:prstGeom prst="rect">
            <a:avLst/>
          </a:prstGeom>
          <a:noFill/>
          <a:ln w="9525">
            <a:noFill/>
            <a:miter lim="800000"/>
            <a:headEnd/>
            <a:tailEnd/>
          </a:ln>
        </p:spPr>
      </p:pic>
    </p:spTree>
    <p:extLst>
      <p:ext uri="{BB962C8B-B14F-4D97-AF65-F5344CB8AC3E}">
        <p14:creationId xmlns:p14="http://schemas.microsoft.com/office/powerpoint/2010/main" val="3066465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1F3B2-D065-4A4A-8D04-BDEBC5DC674F}"/>
              </a:ext>
            </a:extLst>
          </p:cNvPr>
          <p:cNvSpPr>
            <a:spLocks noGrp="1"/>
          </p:cNvSpPr>
          <p:nvPr>
            <p:ph type="body" sz="quarter" idx="12"/>
          </p:nvPr>
        </p:nvSpPr>
        <p:spPr/>
        <p:txBody>
          <a:bodyPr/>
          <a:lstStyle/>
          <a:p>
            <a:r>
              <a:rPr lang="en-AU" cap="none" dirty="0"/>
              <a:t>Abstract </a:t>
            </a:r>
            <a:endParaRPr lang="en-AU" cap="none" dirty="0">
              <a:highlight>
                <a:srgbClr val="FFFF00"/>
              </a:highlight>
            </a:endParaRPr>
          </a:p>
        </p:txBody>
      </p:sp>
      <p:sp>
        <p:nvSpPr>
          <p:cNvPr id="4" name="Date Placeholder 3">
            <a:extLst>
              <a:ext uri="{FF2B5EF4-FFF2-40B4-BE49-F238E27FC236}">
                <a16:creationId xmlns:a16="http://schemas.microsoft.com/office/drawing/2014/main" id="{5F6B4627-7C1B-4AEF-9739-6412C61B7663}"/>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2D0C8BAE-2497-42E9-92FB-EBF4A274C41D}"/>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sp>
        <p:nvSpPr>
          <p:cNvPr id="7" name="Subtitle 2">
            <a:extLst>
              <a:ext uri="{FF2B5EF4-FFF2-40B4-BE49-F238E27FC236}">
                <a16:creationId xmlns:a16="http://schemas.microsoft.com/office/drawing/2014/main" id="{F6F9A7A4-2354-4107-A397-905C67395C55}"/>
              </a:ext>
            </a:extLst>
          </p:cNvPr>
          <p:cNvSpPr txBox="1">
            <a:spLocks/>
          </p:cNvSpPr>
          <p:nvPr/>
        </p:nvSpPr>
        <p:spPr>
          <a:xfrm>
            <a:off x="228600" y="1143000"/>
            <a:ext cx="4343400" cy="5486400"/>
          </a:xfrm>
          <a:prstGeom prst="rect">
            <a:avLst/>
          </a:prstGeom>
          <a:ln>
            <a:solidFill>
              <a:schemeClr val="accent1"/>
            </a:solidFill>
          </a:ln>
        </p:spPr>
        <p:txBody>
          <a:bodyPr vert="horz" lIns="91440" tIns="45720" rIns="91440" bIns="45720" rtlCol="0">
            <a:noAutofit/>
          </a:bodyPr>
          <a:lstStyle/>
          <a:p>
            <a:pPr marL="342900" indent="-342900" algn="just">
              <a:buFont typeface="Wingdings" panose="05000000000000000000" pitchFamily="2" charset="2"/>
              <a:buChar char="q"/>
            </a:pPr>
            <a:r>
              <a:rPr lang="en-AU" sz="2000" dirty="0">
                <a:solidFill>
                  <a:srgbClr val="0070C0"/>
                </a:solidFill>
              </a:rPr>
              <a:t>It is a brief account of the paper’s relevant points – it is a summary of the research </a:t>
            </a:r>
          </a:p>
          <a:p>
            <a:pPr marL="342900" indent="-342900" algn="just">
              <a:buFont typeface="Wingdings" panose="05000000000000000000" pitchFamily="2" charset="2"/>
              <a:buChar char="q"/>
            </a:pPr>
            <a:r>
              <a:rPr lang="en-AU" sz="2000" dirty="0"/>
              <a:t>Highlight the problem and principal results </a:t>
            </a:r>
          </a:p>
          <a:p>
            <a:pPr marL="342900" indent="-342900" algn="just">
              <a:buFont typeface="Wingdings" panose="05000000000000000000" pitchFamily="2" charset="2"/>
              <a:buChar char="q"/>
            </a:pPr>
            <a:r>
              <a:rPr lang="en-AU" sz="2000" dirty="0">
                <a:solidFill>
                  <a:srgbClr val="0070C0"/>
                </a:solidFill>
              </a:rPr>
              <a:t>Must bring out the novelty of your work </a:t>
            </a:r>
          </a:p>
          <a:p>
            <a:pPr marL="342900" indent="-342900" algn="just">
              <a:buFont typeface="Wingdings" panose="05000000000000000000" pitchFamily="2" charset="2"/>
              <a:buChar char="q"/>
            </a:pPr>
            <a:r>
              <a:rPr lang="en-AU" sz="2000" dirty="0"/>
              <a:t>No references, equations, formulas </a:t>
            </a:r>
          </a:p>
          <a:p>
            <a:pPr marL="342900" indent="-342900" algn="just">
              <a:buFont typeface="Wingdings" panose="05000000000000000000" pitchFamily="2" charset="2"/>
              <a:buChar char="q"/>
            </a:pPr>
            <a:r>
              <a:rPr lang="en-AU" sz="2000" dirty="0">
                <a:solidFill>
                  <a:srgbClr val="0070C0"/>
                </a:solidFill>
              </a:rPr>
              <a:t>It must stand alone without reference to text body </a:t>
            </a:r>
          </a:p>
          <a:p>
            <a:pPr marL="342900" indent="-342900" algn="just">
              <a:buFont typeface="Wingdings" panose="05000000000000000000" pitchFamily="2" charset="2"/>
              <a:buChar char="q"/>
            </a:pPr>
            <a:r>
              <a:rPr lang="en-AU" sz="2000" dirty="0"/>
              <a:t>Avoid: “In this paper...” </a:t>
            </a:r>
          </a:p>
          <a:p>
            <a:pPr marL="342900" indent="-342900" algn="just">
              <a:buFont typeface="Wingdings" panose="05000000000000000000" pitchFamily="2" charset="2"/>
              <a:buChar char="q"/>
            </a:pPr>
            <a:r>
              <a:rPr lang="en-AU" sz="2000" dirty="0"/>
              <a:t>Must be brief (100 to 300 words). Length and format are usually specified for a particular journal. </a:t>
            </a:r>
          </a:p>
          <a:p>
            <a:pPr marL="342900" indent="-342900" algn="just">
              <a:buFont typeface="Wingdings" panose="05000000000000000000" pitchFamily="2" charset="2"/>
              <a:buChar char="q"/>
            </a:pPr>
            <a:r>
              <a:rPr lang="en-AU" sz="2000" dirty="0">
                <a:solidFill>
                  <a:srgbClr val="0070C0"/>
                </a:solidFill>
              </a:rPr>
              <a:t>Sentence One: expand on the title. The first line in the abstract indicates the main contribution of the paper. </a:t>
            </a:r>
          </a:p>
        </p:txBody>
      </p:sp>
      <p:sp>
        <p:nvSpPr>
          <p:cNvPr id="8" name="Subtitle 2">
            <a:extLst>
              <a:ext uri="{FF2B5EF4-FFF2-40B4-BE49-F238E27FC236}">
                <a16:creationId xmlns:a16="http://schemas.microsoft.com/office/drawing/2014/main" id="{7BA1FD45-25EC-40C6-921C-02B1ACF84022}"/>
              </a:ext>
            </a:extLst>
          </p:cNvPr>
          <p:cNvSpPr txBox="1">
            <a:spLocks/>
          </p:cNvSpPr>
          <p:nvPr/>
        </p:nvSpPr>
        <p:spPr>
          <a:xfrm>
            <a:off x="4724400" y="1158240"/>
            <a:ext cx="4343400" cy="5410200"/>
          </a:xfrm>
          <a:prstGeom prst="rect">
            <a:avLst/>
          </a:prstGeom>
          <a:ln>
            <a:solidFill>
              <a:schemeClr val="accent1"/>
            </a:solidFill>
          </a:ln>
        </p:spPr>
        <p:txBody>
          <a:bodyPr vert="horz" lIns="91440" tIns="45720" rIns="91440" bIns="45720" rtlCol="0">
            <a:noAutofit/>
          </a:bodyPr>
          <a:lstStyle/>
          <a:p>
            <a:pPr marL="342900" indent="-342900" algn="just">
              <a:buFont typeface="Wingdings" panose="05000000000000000000" pitchFamily="2" charset="2"/>
              <a:buChar char="q"/>
            </a:pPr>
            <a:r>
              <a:rPr lang="en-AU" sz="2000" dirty="0"/>
              <a:t>Sentence Two: why the work was done </a:t>
            </a:r>
          </a:p>
          <a:p>
            <a:pPr marL="342900" indent="-342900" algn="just">
              <a:buFont typeface="Wingdings" panose="05000000000000000000" pitchFamily="2" charset="2"/>
              <a:buChar char="q"/>
            </a:pPr>
            <a:r>
              <a:rPr lang="en-AU" sz="2000" dirty="0">
                <a:solidFill>
                  <a:srgbClr val="0070C0"/>
                </a:solidFill>
              </a:rPr>
              <a:t>Mention the method (no need to elaborate) used in the paper. What is the purpose of the method? </a:t>
            </a:r>
          </a:p>
          <a:p>
            <a:pPr marL="342900" indent="-342900" algn="just">
              <a:buFont typeface="Wingdings" panose="05000000000000000000" pitchFamily="2" charset="2"/>
              <a:buChar char="q"/>
            </a:pPr>
            <a:r>
              <a:rPr lang="en-AU" sz="2000" dirty="0"/>
              <a:t>Is there any real-time implementation? If so, mention in brief how is it implemented? </a:t>
            </a:r>
          </a:p>
          <a:p>
            <a:pPr marL="342900" indent="-342900" algn="just">
              <a:buFont typeface="Wingdings" panose="05000000000000000000" pitchFamily="2" charset="2"/>
              <a:buChar char="q"/>
            </a:pPr>
            <a:r>
              <a:rPr lang="en-AU" sz="2000" dirty="0">
                <a:solidFill>
                  <a:srgbClr val="0070C0"/>
                </a:solidFill>
              </a:rPr>
              <a:t>Mention about the investigation and the results (simulation and experimental, including numerical results and the statistical strength of the results) of the proposed method. What is achieved from the results? </a:t>
            </a:r>
          </a:p>
          <a:p>
            <a:pPr marL="342900" indent="-342900" algn="just">
              <a:buFont typeface="Wingdings" panose="05000000000000000000" pitchFamily="2" charset="2"/>
              <a:buChar char="q"/>
            </a:pPr>
            <a:r>
              <a:rPr lang="en-AU" sz="2000" dirty="0"/>
              <a:t>Two sentences outline how these results and conclusions impact on the research field. </a:t>
            </a:r>
            <a:endParaRPr lang="en-AU" sz="2000" dirty="0">
              <a:highlight>
                <a:srgbClr val="FFFF00"/>
              </a:highlight>
            </a:endParaRPr>
          </a:p>
          <a:p>
            <a:pPr marL="742950" lvl="1" indent="-285750" algn="just">
              <a:buFont typeface="Wingdings" panose="05000000000000000000" pitchFamily="2" charset="2"/>
              <a:buChar char="q"/>
            </a:pPr>
            <a:endParaRPr lang="en-AU" dirty="0"/>
          </a:p>
        </p:txBody>
      </p:sp>
    </p:spTree>
    <p:extLst>
      <p:ext uri="{BB962C8B-B14F-4D97-AF65-F5344CB8AC3E}">
        <p14:creationId xmlns:p14="http://schemas.microsoft.com/office/powerpoint/2010/main" val="3504218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0E12A3-9D4E-4499-B21F-41B357734055}"/>
              </a:ext>
            </a:extLst>
          </p:cNvPr>
          <p:cNvSpPr>
            <a:spLocks noGrp="1"/>
          </p:cNvSpPr>
          <p:nvPr>
            <p:ph type="body" sz="quarter" idx="12"/>
          </p:nvPr>
        </p:nvSpPr>
        <p:spPr/>
        <p:txBody>
          <a:bodyPr/>
          <a:lstStyle/>
          <a:p>
            <a:r>
              <a:rPr lang="en-AU" cap="none" dirty="0"/>
              <a:t>Abstract: An Example</a:t>
            </a:r>
          </a:p>
        </p:txBody>
      </p:sp>
      <p:sp>
        <p:nvSpPr>
          <p:cNvPr id="3" name="Text Placeholder 2">
            <a:extLst>
              <a:ext uri="{FF2B5EF4-FFF2-40B4-BE49-F238E27FC236}">
                <a16:creationId xmlns:a16="http://schemas.microsoft.com/office/drawing/2014/main" id="{2A48476B-F240-4CB7-9AD7-56B558B1D337}"/>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962DCB4B-4079-40E3-B2E1-250E2ADCB460}"/>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45FF508F-4150-4C82-B21E-2CCC7E173B64}"/>
              </a:ext>
            </a:extLst>
          </p:cNvPr>
          <p:cNvSpPr>
            <a:spLocks noGrp="1"/>
          </p:cNvSpPr>
          <p:nvPr>
            <p:ph type="sldNum" sz="quarter" idx="14"/>
          </p:nvPr>
        </p:nvSpPr>
        <p:spPr/>
        <p:txBody>
          <a:bodyPr/>
          <a:lstStyle/>
          <a:p>
            <a:pPr>
              <a:defRPr/>
            </a:pPr>
            <a:fld id="{A4D7D840-3C4D-4535-9FCE-221E1C945AAA}" type="slidenum">
              <a:rPr lang="en-US" smtClean="0"/>
              <a:pPr>
                <a:defRPr/>
              </a:pPr>
              <a:t>27</a:t>
            </a:fld>
            <a:endParaRPr lang="en-US"/>
          </a:p>
        </p:txBody>
      </p:sp>
      <p:pic>
        <p:nvPicPr>
          <p:cNvPr id="7" name="Picture 1">
            <a:extLst>
              <a:ext uri="{FF2B5EF4-FFF2-40B4-BE49-F238E27FC236}">
                <a16:creationId xmlns:a16="http://schemas.microsoft.com/office/drawing/2014/main" id="{E2AE8C2D-D59F-4DA2-84AE-A371A1A0F667}"/>
              </a:ext>
            </a:extLst>
          </p:cNvPr>
          <p:cNvPicPr>
            <a:picLocks noChangeAspect="1" noChangeArrowheads="1"/>
          </p:cNvPicPr>
          <p:nvPr/>
        </p:nvPicPr>
        <p:blipFill>
          <a:blip r:embed="rId2" cstate="print"/>
          <a:srcRect/>
          <a:stretch>
            <a:fillRect/>
          </a:stretch>
        </p:blipFill>
        <p:spPr bwMode="auto">
          <a:xfrm>
            <a:off x="447834" y="1371600"/>
            <a:ext cx="8248332" cy="4572000"/>
          </a:xfrm>
          <a:prstGeom prst="rect">
            <a:avLst/>
          </a:prstGeom>
          <a:noFill/>
          <a:ln w="9525">
            <a:noFill/>
            <a:miter lim="800000"/>
            <a:headEnd/>
            <a:tailEnd/>
          </a:ln>
        </p:spPr>
      </p:pic>
    </p:spTree>
    <p:extLst>
      <p:ext uri="{BB962C8B-B14F-4D97-AF65-F5344CB8AC3E}">
        <p14:creationId xmlns:p14="http://schemas.microsoft.com/office/powerpoint/2010/main" val="345027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1F204A-9A71-45C0-8526-FC333008A672}"/>
              </a:ext>
            </a:extLst>
          </p:cNvPr>
          <p:cNvSpPr>
            <a:spLocks noGrp="1"/>
          </p:cNvSpPr>
          <p:nvPr>
            <p:ph type="body" sz="quarter" idx="12"/>
          </p:nvPr>
        </p:nvSpPr>
        <p:spPr/>
        <p:txBody>
          <a:bodyPr/>
          <a:lstStyle/>
          <a:p>
            <a:r>
              <a:rPr lang="en-AU" cap="none" dirty="0"/>
              <a:t>Abstract…</a:t>
            </a:r>
            <a:endParaRPr lang="en-US" dirty="0"/>
          </a:p>
        </p:txBody>
      </p:sp>
      <p:sp>
        <p:nvSpPr>
          <p:cNvPr id="3" name="Text Placeholder 2">
            <a:extLst>
              <a:ext uri="{FF2B5EF4-FFF2-40B4-BE49-F238E27FC236}">
                <a16:creationId xmlns:a16="http://schemas.microsoft.com/office/drawing/2014/main" id="{E9C4A8D1-F26C-4445-8B6E-E40688C4C807}"/>
              </a:ext>
            </a:extLst>
          </p:cNvPr>
          <p:cNvSpPr>
            <a:spLocks noGrp="1"/>
          </p:cNvSpPr>
          <p:nvPr>
            <p:ph type="body" sz="quarter" idx="13"/>
          </p:nvPr>
        </p:nvSpPr>
        <p:spPr/>
        <p:txBody>
          <a:bodyPr/>
          <a:lstStyle/>
          <a:p>
            <a:pPr marL="514350" indent="-514350">
              <a:spcAft>
                <a:spcPts val="1800"/>
              </a:spcAft>
              <a:buFont typeface="+mj-lt"/>
              <a:buAutoNum type="arabicPeriod"/>
            </a:pPr>
            <a:r>
              <a:rPr lang="en-AU" sz="2800" b="1" dirty="0"/>
              <a:t>Background/Main contribution: </a:t>
            </a:r>
          </a:p>
          <a:p>
            <a:pPr marL="514350" indent="-514350">
              <a:spcAft>
                <a:spcPts val="1800"/>
              </a:spcAft>
              <a:buFont typeface="+mj-lt"/>
              <a:buAutoNum type="arabicPeriod"/>
            </a:pPr>
            <a:r>
              <a:rPr lang="en-AU" sz="2800" b="1" dirty="0">
                <a:solidFill>
                  <a:srgbClr val="0070C0"/>
                </a:solidFill>
              </a:rPr>
              <a:t>The problem: </a:t>
            </a:r>
          </a:p>
          <a:p>
            <a:pPr marL="514350" indent="-514350">
              <a:spcAft>
                <a:spcPts val="1800"/>
              </a:spcAft>
              <a:buFont typeface="+mj-lt"/>
              <a:buAutoNum type="arabicPeriod"/>
            </a:pPr>
            <a:r>
              <a:rPr lang="en-AU" sz="2800" b="1" dirty="0"/>
              <a:t>The method and its purpose: </a:t>
            </a:r>
          </a:p>
          <a:p>
            <a:pPr marL="514350" indent="-514350">
              <a:spcAft>
                <a:spcPts val="1800"/>
              </a:spcAft>
              <a:buFont typeface="+mj-lt"/>
              <a:buAutoNum type="arabicPeriod"/>
            </a:pPr>
            <a:r>
              <a:rPr lang="en-AU" sz="2800" b="1" dirty="0">
                <a:solidFill>
                  <a:srgbClr val="0070C0"/>
                </a:solidFill>
              </a:rPr>
              <a:t>The results: </a:t>
            </a:r>
          </a:p>
          <a:p>
            <a:pPr marL="514350" indent="-514350">
              <a:spcAft>
                <a:spcPts val="1800"/>
              </a:spcAft>
              <a:buFont typeface="+mj-lt"/>
              <a:buAutoNum type="arabicPeriod"/>
            </a:pPr>
            <a:r>
              <a:rPr lang="en-AU" sz="2800" b="1" dirty="0"/>
              <a:t>Conclusion</a:t>
            </a:r>
          </a:p>
          <a:p>
            <a:endParaRPr lang="en-US" dirty="0"/>
          </a:p>
        </p:txBody>
      </p:sp>
      <p:sp>
        <p:nvSpPr>
          <p:cNvPr id="4" name="Date Placeholder 3">
            <a:extLst>
              <a:ext uri="{FF2B5EF4-FFF2-40B4-BE49-F238E27FC236}">
                <a16:creationId xmlns:a16="http://schemas.microsoft.com/office/drawing/2014/main" id="{208945F2-DBA0-482F-8D00-5AC086EE0ECF}"/>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74F1A380-E434-4DF3-B149-AC2DBEF506FE}"/>
              </a:ext>
            </a:extLst>
          </p:cNvPr>
          <p:cNvSpPr>
            <a:spLocks noGrp="1"/>
          </p:cNvSpPr>
          <p:nvPr>
            <p:ph type="sldNum" sz="quarter" idx="14"/>
          </p:nvPr>
        </p:nvSpPr>
        <p:spPr/>
        <p:txBody>
          <a:bodyPr/>
          <a:lstStyle/>
          <a:p>
            <a:pPr>
              <a:defRPr/>
            </a:pPr>
            <a:fld id="{A4D7D840-3C4D-4535-9FCE-221E1C945AAA}" type="slidenum">
              <a:rPr lang="en-US" smtClean="0"/>
              <a:pPr>
                <a:defRPr/>
              </a:pPr>
              <a:t>28</a:t>
            </a:fld>
            <a:endParaRPr lang="en-US"/>
          </a:p>
        </p:txBody>
      </p:sp>
    </p:spTree>
    <p:extLst>
      <p:ext uri="{BB962C8B-B14F-4D97-AF65-F5344CB8AC3E}">
        <p14:creationId xmlns:p14="http://schemas.microsoft.com/office/powerpoint/2010/main" val="3349298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153F8D-6AD0-4205-80CF-0D77B148BB95}"/>
              </a:ext>
            </a:extLst>
          </p:cNvPr>
          <p:cNvSpPr>
            <a:spLocks noGrp="1"/>
          </p:cNvSpPr>
          <p:nvPr>
            <p:ph type="body" sz="quarter" idx="12"/>
          </p:nvPr>
        </p:nvSpPr>
        <p:spPr/>
        <p:txBody>
          <a:bodyPr/>
          <a:lstStyle/>
          <a:p>
            <a:r>
              <a:rPr lang="en-AU" dirty="0"/>
              <a:t>Paper Sections &amp; Subsections</a:t>
            </a:r>
            <a:endParaRPr lang="en-US" dirty="0"/>
          </a:p>
        </p:txBody>
      </p:sp>
      <p:sp>
        <p:nvSpPr>
          <p:cNvPr id="3" name="Text Placeholder 2">
            <a:extLst>
              <a:ext uri="{FF2B5EF4-FFF2-40B4-BE49-F238E27FC236}">
                <a16:creationId xmlns:a16="http://schemas.microsoft.com/office/drawing/2014/main" id="{4E486AEA-D0B2-4DF4-9BE2-D509F2C8CA85}"/>
              </a:ext>
            </a:extLst>
          </p:cNvPr>
          <p:cNvSpPr>
            <a:spLocks noGrp="1"/>
          </p:cNvSpPr>
          <p:nvPr>
            <p:ph type="body" sz="quarter" idx="13"/>
          </p:nvPr>
        </p:nvSpPr>
        <p:spPr>
          <a:xfrm>
            <a:off x="152399" y="762000"/>
            <a:ext cx="8839201" cy="5440077"/>
          </a:xfrm>
        </p:spPr>
        <p:txBody>
          <a:bodyPr>
            <a:noAutofit/>
          </a:bodyPr>
          <a:lstStyle/>
          <a:p>
            <a:pPr marL="0" indent="0">
              <a:lnSpc>
                <a:spcPct val="110000"/>
              </a:lnSpc>
              <a:spcBef>
                <a:spcPts val="0"/>
              </a:spcBef>
              <a:spcAft>
                <a:spcPts val="1200"/>
              </a:spcAft>
              <a:buNone/>
            </a:pPr>
            <a:r>
              <a:rPr lang="en-AU" sz="2000" b="1" dirty="0">
                <a:solidFill>
                  <a:srgbClr val="0070C0"/>
                </a:solidFill>
              </a:rPr>
              <a:t>1. Introduction </a:t>
            </a:r>
          </a:p>
          <a:p>
            <a:pPr lvl="1">
              <a:lnSpc>
                <a:spcPct val="110000"/>
              </a:lnSpc>
              <a:spcBef>
                <a:spcPts val="0"/>
              </a:spcBef>
              <a:spcAft>
                <a:spcPts val="1200"/>
              </a:spcAft>
              <a:buFont typeface="Wingdings" panose="05000000000000000000" pitchFamily="2" charset="2"/>
              <a:buChar char="Ø"/>
            </a:pPr>
            <a:r>
              <a:rPr lang="en-AU" sz="2000" dirty="0"/>
              <a:t>1.1 Problem Description </a:t>
            </a:r>
          </a:p>
          <a:p>
            <a:pPr lvl="1">
              <a:lnSpc>
                <a:spcPct val="110000"/>
              </a:lnSpc>
              <a:spcBef>
                <a:spcPts val="0"/>
              </a:spcBef>
              <a:spcAft>
                <a:spcPts val="1200"/>
              </a:spcAft>
              <a:buFont typeface="Wingdings" panose="05000000000000000000" pitchFamily="2" charset="2"/>
              <a:buChar char="Ø"/>
            </a:pPr>
            <a:r>
              <a:rPr lang="en-AU" sz="2000" dirty="0"/>
              <a:t>1.2 Organization of the pa</a:t>
            </a:r>
            <a:r>
              <a:rPr lang="en-AU" sz="1600" dirty="0"/>
              <a:t>per </a:t>
            </a:r>
          </a:p>
          <a:p>
            <a:pPr marL="457200" lvl="1" indent="0">
              <a:lnSpc>
                <a:spcPct val="110000"/>
              </a:lnSpc>
              <a:spcBef>
                <a:spcPts val="0"/>
              </a:spcBef>
              <a:spcAft>
                <a:spcPts val="1200"/>
              </a:spcAft>
              <a:buNone/>
            </a:pPr>
            <a:r>
              <a:rPr lang="en-AU" sz="1600" b="1" i="1" dirty="0">
                <a:solidFill>
                  <a:srgbClr val="0070C0"/>
                </a:solidFill>
              </a:rPr>
              <a:t>e.g. In Section 2, we summarize the previous work in this area. In Section 3, we present a new algorithm for </a:t>
            </a:r>
            <a:r>
              <a:rPr lang="en-AU" sz="1600" i="1" dirty="0">
                <a:solidFill>
                  <a:srgbClr val="CC0099"/>
                </a:solidFill>
              </a:rPr>
              <a:t>… </a:t>
            </a:r>
          </a:p>
          <a:p>
            <a:pPr marL="0" indent="0">
              <a:lnSpc>
                <a:spcPct val="110000"/>
              </a:lnSpc>
              <a:spcBef>
                <a:spcPts val="0"/>
              </a:spcBef>
              <a:spcAft>
                <a:spcPts val="1200"/>
              </a:spcAft>
              <a:buNone/>
            </a:pPr>
            <a:r>
              <a:rPr lang="en-AU" sz="2000" b="1" dirty="0">
                <a:solidFill>
                  <a:srgbClr val="0070C0"/>
                </a:solidFill>
              </a:rPr>
              <a:t>2. Design of proposed method </a:t>
            </a:r>
          </a:p>
          <a:p>
            <a:pPr lvl="1">
              <a:lnSpc>
                <a:spcPct val="110000"/>
              </a:lnSpc>
              <a:spcBef>
                <a:spcPts val="0"/>
              </a:spcBef>
              <a:spcAft>
                <a:spcPts val="1200"/>
              </a:spcAft>
              <a:buFont typeface="Wingdings" panose="05000000000000000000" pitchFamily="2" charset="2"/>
              <a:buChar char="Ø"/>
            </a:pPr>
            <a:r>
              <a:rPr lang="en-AU" sz="1600" dirty="0"/>
              <a:t>2.1 Operating states </a:t>
            </a:r>
          </a:p>
          <a:p>
            <a:pPr lvl="1">
              <a:lnSpc>
                <a:spcPct val="110000"/>
              </a:lnSpc>
              <a:spcBef>
                <a:spcPts val="0"/>
              </a:spcBef>
              <a:spcAft>
                <a:spcPts val="1200"/>
              </a:spcAft>
              <a:buFont typeface="Wingdings" panose="05000000000000000000" pitchFamily="2" charset="2"/>
              <a:buChar char="Ø"/>
            </a:pPr>
            <a:r>
              <a:rPr lang="en-AU" sz="1600" dirty="0"/>
              <a:t>2.2 Control method </a:t>
            </a:r>
          </a:p>
          <a:p>
            <a:pPr marL="0" indent="0">
              <a:lnSpc>
                <a:spcPct val="110000"/>
              </a:lnSpc>
              <a:spcBef>
                <a:spcPts val="0"/>
              </a:spcBef>
              <a:spcAft>
                <a:spcPts val="1200"/>
              </a:spcAft>
              <a:buNone/>
            </a:pPr>
            <a:r>
              <a:rPr lang="en-AU" sz="2000" b="1" dirty="0">
                <a:solidFill>
                  <a:srgbClr val="0070C0"/>
                </a:solidFill>
              </a:rPr>
              <a:t>3. Experimental Implementation </a:t>
            </a:r>
          </a:p>
          <a:p>
            <a:pPr marL="0" indent="0">
              <a:lnSpc>
                <a:spcPct val="110000"/>
              </a:lnSpc>
              <a:spcBef>
                <a:spcPts val="0"/>
              </a:spcBef>
              <a:spcAft>
                <a:spcPts val="1200"/>
              </a:spcAft>
              <a:buNone/>
            </a:pPr>
            <a:r>
              <a:rPr lang="en-AU" sz="2000" b="1" dirty="0">
                <a:solidFill>
                  <a:srgbClr val="0070C0"/>
                </a:solidFill>
              </a:rPr>
              <a:t>4. Results and Discussions</a:t>
            </a:r>
          </a:p>
          <a:p>
            <a:pPr marL="0" indent="0">
              <a:lnSpc>
                <a:spcPct val="110000"/>
              </a:lnSpc>
              <a:spcBef>
                <a:spcPts val="0"/>
              </a:spcBef>
              <a:spcAft>
                <a:spcPts val="1200"/>
              </a:spcAft>
              <a:buNone/>
            </a:pPr>
            <a:r>
              <a:rPr lang="en-AU" sz="2000" b="1" dirty="0">
                <a:solidFill>
                  <a:srgbClr val="CC0099"/>
                </a:solidFill>
              </a:rPr>
              <a:t>5. Conclusions </a:t>
            </a:r>
          </a:p>
          <a:p>
            <a:pPr marL="0" indent="0">
              <a:lnSpc>
                <a:spcPct val="110000"/>
              </a:lnSpc>
              <a:spcBef>
                <a:spcPts val="0"/>
              </a:spcBef>
              <a:spcAft>
                <a:spcPts val="1200"/>
              </a:spcAft>
              <a:buNone/>
            </a:pPr>
            <a:r>
              <a:rPr lang="en-AU" sz="2000" dirty="0"/>
              <a:t>Acknowledgements </a:t>
            </a:r>
          </a:p>
          <a:p>
            <a:pPr marL="0" indent="0">
              <a:lnSpc>
                <a:spcPct val="110000"/>
              </a:lnSpc>
              <a:spcBef>
                <a:spcPts val="0"/>
              </a:spcBef>
              <a:spcAft>
                <a:spcPts val="1200"/>
              </a:spcAft>
              <a:buNone/>
            </a:pPr>
            <a:r>
              <a:rPr lang="en-AU" sz="2000" dirty="0"/>
              <a:t>References</a:t>
            </a:r>
          </a:p>
          <a:p>
            <a:pPr>
              <a:lnSpc>
                <a:spcPct val="110000"/>
              </a:lnSpc>
              <a:spcBef>
                <a:spcPts val="0"/>
              </a:spcBef>
              <a:spcAft>
                <a:spcPts val="1200"/>
              </a:spcAft>
              <a:buFont typeface="Wingdings" panose="05000000000000000000" pitchFamily="2" charset="2"/>
              <a:buChar char="q"/>
            </a:pPr>
            <a:endParaRPr lang="en-US" sz="2000" dirty="0"/>
          </a:p>
        </p:txBody>
      </p:sp>
      <p:sp>
        <p:nvSpPr>
          <p:cNvPr id="4" name="Date Placeholder 3">
            <a:extLst>
              <a:ext uri="{FF2B5EF4-FFF2-40B4-BE49-F238E27FC236}">
                <a16:creationId xmlns:a16="http://schemas.microsoft.com/office/drawing/2014/main" id="{D808BD84-525F-4199-BFC6-8B6381048CB6}"/>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0BAA5890-0590-4C10-857D-6225BC223846}"/>
              </a:ext>
            </a:extLst>
          </p:cNvPr>
          <p:cNvSpPr>
            <a:spLocks noGrp="1"/>
          </p:cNvSpPr>
          <p:nvPr>
            <p:ph type="sldNum" sz="quarter" idx="14"/>
          </p:nvPr>
        </p:nvSpPr>
        <p:spPr/>
        <p:txBody>
          <a:bodyPr/>
          <a:lstStyle/>
          <a:p>
            <a:pPr>
              <a:defRPr/>
            </a:pPr>
            <a:fld id="{A4D7D840-3C4D-4535-9FCE-221E1C945AAA}" type="slidenum">
              <a:rPr lang="en-US" smtClean="0"/>
              <a:pPr>
                <a:defRPr/>
              </a:pPr>
              <a:t>29</a:t>
            </a:fld>
            <a:endParaRPr lang="en-US"/>
          </a:p>
        </p:txBody>
      </p:sp>
    </p:spTree>
    <p:extLst>
      <p:ext uri="{BB962C8B-B14F-4D97-AF65-F5344CB8AC3E}">
        <p14:creationId xmlns:p14="http://schemas.microsoft.com/office/powerpoint/2010/main" val="71687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C84C20-057E-45AD-A7C9-951E65C6B007}"/>
              </a:ext>
            </a:extLst>
          </p:cNvPr>
          <p:cNvSpPr>
            <a:spLocks noGrp="1"/>
          </p:cNvSpPr>
          <p:nvPr>
            <p:ph type="body" sz="quarter" idx="12"/>
          </p:nvPr>
        </p:nvSpPr>
        <p:spPr/>
        <p:txBody>
          <a:bodyPr/>
          <a:lstStyle/>
          <a:p>
            <a:r>
              <a:rPr lang="en-AU" dirty="0"/>
              <a:t>Publication ...</a:t>
            </a:r>
            <a:endParaRPr lang="en-AU" cap="none" dirty="0"/>
          </a:p>
        </p:txBody>
      </p:sp>
      <p:sp>
        <p:nvSpPr>
          <p:cNvPr id="4" name="Date Placeholder 3">
            <a:extLst>
              <a:ext uri="{FF2B5EF4-FFF2-40B4-BE49-F238E27FC236}">
                <a16:creationId xmlns:a16="http://schemas.microsoft.com/office/drawing/2014/main" id="{FF86912B-17C2-4E0C-9549-04ECDF0A00F6}"/>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CCE5CD01-3DE1-4F05-AE44-350E03937E43}"/>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
        <p:nvSpPr>
          <p:cNvPr id="7" name="Subtitle 2">
            <a:extLst>
              <a:ext uri="{FF2B5EF4-FFF2-40B4-BE49-F238E27FC236}">
                <a16:creationId xmlns:a16="http://schemas.microsoft.com/office/drawing/2014/main" id="{4577E470-34CB-4E38-920E-9AD752AC6532}"/>
              </a:ext>
            </a:extLst>
          </p:cNvPr>
          <p:cNvSpPr txBox="1">
            <a:spLocks/>
          </p:cNvSpPr>
          <p:nvPr/>
        </p:nvSpPr>
        <p:spPr>
          <a:xfrm>
            <a:off x="152400" y="990600"/>
            <a:ext cx="8382000" cy="1447800"/>
          </a:xfrm>
          <a:prstGeom prst="rect">
            <a:avLst/>
          </a:prstGeom>
        </p:spPr>
        <p:txBody>
          <a:bodyPr vert="horz" lIns="91440" tIns="45720" rIns="91440" bIns="45720" rtlCol="0">
            <a:normAutofit/>
          </a:bodyPr>
          <a:lstStyle/>
          <a:p>
            <a:pPr marL="457200" indent="-457200" algn="just">
              <a:buFont typeface="Wingdings" panose="05000000000000000000" pitchFamily="2" charset="2"/>
              <a:buChar char="q"/>
            </a:pPr>
            <a:r>
              <a:rPr lang="en-AU" sz="2800" dirty="0"/>
              <a:t>Before writing the paper, it is wise to check the published literature to see </a:t>
            </a:r>
            <a:r>
              <a:rPr lang="en-AU" sz="2800" dirty="0">
                <a:solidFill>
                  <a:srgbClr val="0070C0"/>
                </a:solidFill>
              </a:rPr>
              <a:t>if there have been recent publications in this field.</a:t>
            </a:r>
          </a:p>
        </p:txBody>
      </p:sp>
      <p:pic>
        <p:nvPicPr>
          <p:cNvPr id="8" name="Picture 2">
            <a:extLst>
              <a:ext uri="{FF2B5EF4-FFF2-40B4-BE49-F238E27FC236}">
                <a16:creationId xmlns:a16="http://schemas.microsoft.com/office/drawing/2014/main" id="{D16B33FC-80A0-4F5A-BE69-6A148F6535CD}"/>
              </a:ext>
            </a:extLst>
          </p:cNvPr>
          <p:cNvPicPr>
            <a:picLocks noChangeAspect="1" noChangeArrowheads="1"/>
          </p:cNvPicPr>
          <p:nvPr/>
        </p:nvPicPr>
        <p:blipFill>
          <a:blip r:embed="rId2" cstate="print"/>
          <a:srcRect/>
          <a:stretch>
            <a:fillRect/>
          </a:stretch>
        </p:blipFill>
        <p:spPr bwMode="auto">
          <a:xfrm>
            <a:off x="304800" y="2712720"/>
            <a:ext cx="8686800" cy="3764280"/>
          </a:xfrm>
          <a:prstGeom prst="rect">
            <a:avLst/>
          </a:prstGeom>
          <a:noFill/>
          <a:ln w="9525">
            <a:noFill/>
            <a:miter lim="800000"/>
            <a:headEnd/>
            <a:tailEnd/>
          </a:ln>
        </p:spPr>
      </p:pic>
    </p:spTree>
    <p:extLst>
      <p:ext uri="{BB962C8B-B14F-4D97-AF65-F5344CB8AC3E}">
        <p14:creationId xmlns:p14="http://schemas.microsoft.com/office/powerpoint/2010/main" val="251788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BD413D-25E7-43E4-A26F-4255347BA690}"/>
              </a:ext>
            </a:extLst>
          </p:cNvPr>
          <p:cNvSpPr>
            <a:spLocks noGrp="1"/>
          </p:cNvSpPr>
          <p:nvPr>
            <p:ph type="body" sz="quarter" idx="12"/>
          </p:nvPr>
        </p:nvSpPr>
        <p:spPr/>
        <p:txBody>
          <a:bodyPr/>
          <a:lstStyle/>
          <a:p>
            <a:r>
              <a:rPr lang="en-AU" cap="none" dirty="0"/>
              <a:t>Introduction</a:t>
            </a:r>
          </a:p>
        </p:txBody>
      </p:sp>
      <p:sp>
        <p:nvSpPr>
          <p:cNvPr id="3" name="Text Placeholder 2">
            <a:extLst>
              <a:ext uri="{FF2B5EF4-FFF2-40B4-BE49-F238E27FC236}">
                <a16:creationId xmlns:a16="http://schemas.microsoft.com/office/drawing/2014/main" id="{CEAD89A3-C168-4294-AB36-3720839FF532}"/>
              </a:ext>
            </a:extLst>
          </p:cNvPr>
          <p:cNvSpPr>
            <a:spLocks noGrp="1"/>
          </p:cNvSpPr>
          <p:nvPr>
            <p:ph type="body" sz="quarter" idx="13"/>
          </p:nvPr>
        </p:nvSpPr>
        <p:spPr/>
        <p:txBody>
          <a:bodyPr>
            <a:normAutofit fontScale="92500" lnSpcReduction="10000"/>
          </a:bodyPr>
          <a:lstStyle/>
          <a:p>
            <a:pPr>
              <a:spcBef>
                <a:spcPts val="600"/>
              </a:spcBef>
              <a:spcAft>
                <a:spcPts val="1800"/>
              </a:spcAft>
              <a:buFont typeface="Wingdings" panose="05000000000000000000" pitchFamily="2" charset="2"/>
              <a:buChar char="q"/>
            </a:pPr>
            <a:r>
              <a:rPr lang="en-AU" dirty="0">
                <a:solidFill>
                  <a:srgbClr val="7030A0"/>
                </a:solidFill>
              </a:rPr>
              <a:t>Beginning part should be the introduction about the current topic. Then mention why the current area is important. </a:t>
            </a:r>
          </a:p>
          <a:p>
            <a:pPr>
              <a:spcBef>
                <a:spcPts val="600"/>
              </a:spcBef>
              <a:spcAft>
                <a:spcPts val="1800"/>
              </a:spcAft>
              <a:buFont typeface="Wingdings" panose="05000000000000000000" pitchFamily="2" charset="2"/>
              <a:buChar char="q"/>
            </a:pPr>
            <a:r>
              <a:rPr lang="en-AU" dirty="0">
                <a:solidFill>
                  <a:srgbClr val="0070C0"/>
                </a:solidFill>
              </a:rPr>
              <a:t>Literature search and motivation of the work should be presented in this section. </a:t>
            </a:r>
          </a:p>
          <a:p>
            <a:pPr marL="800100" lvl="1" indent="-342900">
              <a:spcBef>
                <a:spcPts val="600"/>
              </a:spcBef>
              <a:spcAft>
                <a:spcPts val="1800"/>
              </a:spcAft>
              <a:buFont typeface="Wingdings" panose="05000000000000000000" pitchFamily="2" charset="2"/>
              <a:buChar char="Ø"/>
            </a:pPr>
            <a:r>
              <a:rPr lang="en-AU" sz="2000" dirty="0"/>
              <a:t>Provide a literature review of similar research in the field- you can start of by giving a general literature review of similar research, then focus on those that more related to your research work – references are very much required here. </a:t>
            </a:r>
          </a:p>
          <a:p>
            <a:pPr>
              <a:spcBef>
                <a:spcPts val="600"/>
              </a:spcBef>
              <a:spcAft>
                <a:spcPts val="1800"/>
              </a:spcAft>
              <a:buFont typeface="Wingdings" panose="05000000000000000000" pitchFamily="2" charset="2"/>
              <a:buChar char="q"/>
            </a:pPr>
            <a:r>
              <a:rPr lang="en-AU" dirty="0">
                <a:solidFill>
                  <a:srgbClr val="0070C0"/>
                </a:solidFill>
              </a:rPr>
              <a:t>Identify and Highlight their limitations (as much as possible) </a:t>
            </a:r>
          </a:p>
          <a:p>
            <a:pPr marL="914400" lvl="1" indent="-457200">
              <a:spcBef>
                <a:spcPts val="600"/>
              </a:spcBef>
              <a:spcAft>
                <a:spcPts val="1800"/>
              </a:spcAft>
              <a:buFont typeface="Wingdings" panose="05000000000000000000" pitchFamily="2" charset="2"/>
              <a:buChar char="Ø"/>
            </a:pPr>
            <a:r>
              <a:rPr lang="en-AU" sz="2000" dirty="0"/>
              <a:t>Mention the work that has already been reported and what has not been done in this area to improve the performance of the reported work? That motivates you to do the current work. </a:t>
            </a:r>
          </a:p>
          <a:p>
            <a:pPr marL="800100" lvl="1" indent="-342900">
              <a:spcBef>
                <a:spcPts val="600"/>
              </a:spcBef>
              <a:spcAft>
                <a:spcPts val="1800"/>
              </a:spcAft>
              <a:buFont typeface="Wingdings" panose="05000000000000000000" pitchFamily="2" charset="2"/>
              <a:buChar char="Ø"/>
            </a:pPr>
            <a:r>
              <a:rPr lang="en-AU" sz="2000" dirty="0"/>
              <a:t>Write a brief account of your proposed technique and how the limitations as identified can be overcome </a:t>
            </a:r>
          </a:p>
          <a:p>
            <a:pPr>
              <a:spcAft>
                <a:spcPts val="1800"/>
              </a:spcAft>
            </a:pPr>
            <a:endParaRPr lang="en-US" dirty="0"/>
          </a:p>
        </p:txBody>
      </p:sp>
      <p:sp>
        <p:nvSpPr>
          <p:cNvPr id="4" name="Date Placeholder 3">
            <a:extLst>
              <a:ext uri="{FF2B5EF4-FFF2-40B4-BE49-F238E27FC236}">
                <a16:creationId xmlns:a16="http://schemas.microsoft.com/office/drawing/2014/main" id="{3540EBE8-BE56-479C-89A6-A64D3015E570}"/>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40F3CD24-D873-4CC9-B2F3-567458C61A85}"/>
              </a:ext>
            </a:extLst>
          </p:cNvPr>
          <p:cNvSpPr>
            <a:spLocks noGrp="1"/>
          </p:cNvSpPr>
          <p:nvPr>
            <p:ph type="sldNum" sz="quarter" idx="14"/>
          </p:nvPr>
        </p:nvSpPr>
        <p:spPr/>
        <p:txBody>
          <a:bodyPr/>
          <a:lstStyle/>
          <a:p>
            <a:pPr>
              <a:defRPr/>
            </a:pPr>
            <a:fld id="{A4D7D840-3C4D-4535-9FCE-221E1C945AAA}" type="slidenum">
              <a:rPr lang="en-US" smtClean="0"/>
              <a:pPr>
                <a:defRPr/>
              </a:pPr>
              <a:t>30</a:t>
            </a:fld>
            <a:endParaRPr lang="en-US"/>
          </a:p>
        </p:txBody>
      </p:sp>
    </p:spTree>
    <p:extLst>
      <p:ext uri="{BB962C8B-B14F-4D97-AF65-F5344CB8AC3E}">
        <p14:creationId xmlns:p14="http://schemas.microsoft.com/office/powerpoint/2010/main" val="355703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52C7E8-F01B-4486-80EC-AE1C95A424CC}"/>
              </a:ext>
            </a:extLst>
          </p:cNvPr>
          <p:cNvSpPr>
            <a:spLocks noGrp="1"/>
          </p:cNvSpPr>
          <p:nvPr>
            <p:ph type="body" sz="quarter" idx="12"/>
          </p:nvPr>
        </p:nvSpPr>
        <p:spPr/>
        <p:txBody>
          <a:bodyPr/>
          <a:lstStyle/>
          <a:p>
            <a:r>
              <a:rPr lang="en-AU" dirty="0"/>
              <a:t>Motivation for Writing</a:t>
            </a:r>
            <a:endParaRPr lang="en-AU" cap="none" dirty="0"/>
          </a:p>
        </p:txBody>
      </p:sp>
      <p:sp>
        <p:nvSpPr>
          <p:cNvPr id="4" name="Date Placeholder 3">
            <a:extLst>
              <a:ext uri="{FF2B5EF4-FFF2-40B4-BE49-F238E27FC236}">
                <a16:creationId xmlns:a16="http://schemas.microsoft.com/office/drawing/2014/main" id="{E1BAB005-72D0-4D7E-8A41-C5E5C3B123A9}"/>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F733E4BE-5307-49D6-8993-9B55DFBB9E9A}"/>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
        <p:nvSpPr>
          <p:cNvPr id="11" name="Subtitle 2">
            <a:extLst>
              <a:ext uri="{FF2B5EF4-FFF2-40B4-BE49-F238E27FC236}">
                <a16:creationId xmlns:a16="http://schemas.microsoft.com/office/drawing/2014/main" id="{CB3C216A-A0E3-4AF8-95E9-C8C5B8AC8BDA}"/>
              </a:ext>
            </a:extLst>
          </p:cNvPr>
          <p:cNvSpPr txBox="1">
            <a:spLocks/>
          </p:cNvSpPr>
          <p:nvPr/>
        </p:nvSpPr>
        <p:spPr>
          <a:xfrm>
            <a:off x="152399" y="1032669"/>
            <a:ext cx="4952999" cy="5436336"/>
          </a:xfrm>
          <a:prstGeom prst="rect">
            <a:avLst/>
          </a:prstGeom>
        </p:spPr>
        <p:txBody>
          <a:bodyPr vert="horz" lIns="91440" tIns="45720" rIns="91440" bIns="45720" rtlCol="0">
            <a:normAutofit/>
          </a:bodyPr>
          <a:lstStyle/>
          <a:p>
            <a:pPr marL="457200" indent="-457200">
              <a:spcAft>
                <a:spcPts val="1200"/>
              </a:spcAft>
              <a:buFont typeface="Wingdings" panose="05000000000000000000" pitchFamily="2" charset="2"/>
              <a:buChar char="q"/>
            </a:pPr>
            <a:r>
              <a:rPr lang="en-AU" sz="2600" dirty="0"/>
              <a:t>Science includes the dissemination of knowledge </a:t>
            </a:r>
          </a:p>
          <a:p>
            <a:pPr marL="457200" indent="-457200">
              <a:spcAft>
                <a:spcPts val="1200"/>
              </a:spcAft>
              <a:buFont typeface="Wingdings" panose="05000000000000000000" pitchFamily="2" charset="2"/>
              <a:buChar char="q"/>
            </a:pPr>
            <a:r>
              <a:rPr lang="en-AU" sz="2800" dirty="0">
                <a:solidFill>
                  <a:srgbClr val="0070C0"/>
                </a:solidFill>
              </a:rPr>
              <a:t>Ideally –</a:t>
            </a:r>
          </a:p>
          <a:p>
            <a:pPr marL="914400" lvl="1" indent="-457200">
              <a:spcAft>
                <a:spcPts val="1200"/>
              </a:spcAft>
              <a:buFont typeface="Wingdings" panose="05000000000000000000" pitchFamily="2" charset="2"/>
              <a:buChar char="Ø"/>
            </a:pPr>
            <a:r>
              <a:rPr lang="en-AU" sz="2200" dirty="0"/>
              <a:t>Every research needs good and proper documentation. </a:t>
            </a:r>
          </a:p>
          <a:p>
            <a:pPr marL="914400" lvl="1" indent="-457200">
              <a:spcAft>
                <a:spcPts val="1200"/>
              </a:spcAft>
              <a:buFont typeface="Wingdings" panose="05000000000000000000" pitchFamily="2" charset="2"/>
              <a:buChar char="Ø"/>
            </a:pPr>
            <a:r>
              <a:rPr lang="en-AU" sz="2200" dirty="0">
                <a:solidFill>
                  <a:srgbClr val="0070C0"/>
                </a:solidFill>
              </a:rPr>
              <a:t>To share research results with other researchers. </a:t>
            </a:r>
          </a:p>
          <a:p>
            <a:pPr marL="914400" lvl="1" indent="-457200">
              <a:spcAft>
                <a:spcPts val="1200"/>
              </a:spcAft>
              <a:buFont typeface="Wingdings" panose="05000000000000000000" pitchFamily="2" charset="2"/>
              <a:buChar char="Ø"/>
            </a:pPr>
            <a:r>
              <a:rPr lang="en-AU" sz="2200" dirty="0"/>
              <a:t>To get views for improvement of your research. </a:t>
            </a:r>
          </a:p>
          <a:p>
            <a:pPr marL="914400" lvl="1" indent="-457200">
              <a:spcAft>
                <a:spcPts val="1200"/>
              </a:spcAft>
              <a:buFont typeface="Wingdings" panose="05000000000000000000" pitchFamily="2" charset="2"/>
              <a:buChar char="Ø"/>
            </a:pPr>
            <a:r>
              <a:rPr lang="en-AU" sz="2200" dirty="0"/>
              <a:t>to contribute to the advancement of knowledge </a:t>
            </a:r>
          </a:p>
          <a:p>
            <a:pPr marL="914400" lvl="1" indent="-457200">
              <a:spcAft>
                <a:spcPts val="1200"/>
              </a:spcAft>
              <a:buFont typeface="Wingdings" panose="05000000000000000000" pitchFamily="2" charset="2"/>
              <a:buChar char="Ø"/>
            </a:pPr>
            <a:endParaRPr lang="en-AU" sz="2800" dirty="0"/>
          </a:p>
        </p:txBody>
      </p:sp>
      <p:pic>
        <p:nvPicPr>
          <p:cNvPr id="12" name="Picture 2">
            <a:extLst>
              <a:ext uri="{FF2B5EF4-FFF2-40B4-BE49-F238E27FC236}">
                <a16:creationId xmlns:a16="http://schemas.microsoft.com/office/drawing/2014/main" id="{A7641620-3F33-4F92-BBEE-1104BEDEADC5}"/>
              </a:ext>
            </a:extLst>
          </p:cNvPr>
          <p:cNvPicPr>
            <a:picLocks noChangeAspect="1" noChangeArrowheads="1"/>
          </p:cNvPicPr>
          <p:nvPr/>
        </p:nvPicPr>
        <p:blipFill>
          <a:blip r:embed="rId2" cstate="print"/>
          <a:srcRect/>
          <a:stretch>
            <a:fillRect/>
          </a:stretch>
        </p:blipFill>
        <p:spPr bwMode="auto">
          <a:xfrm>
            <a:off x="5105399" y="990600"/>
            <a:ext cx="4038601" cy="5843530"/>
          </a:xfrm>
          <a:prstGeom prst="rect">
            <a:avLst/>
          </a:prstGeom>
          <a:noFill/>
          <a:ln w="9525">
            <a:noFill/>
            <a:miter lim="800000"/>
            <a:headEnd/>
            <a:tailEnd/>
          </a:ln>
        </p:spPr>
      </p:pic>
    </p:spTree>
    <p:extLst>
      <p:ext uri="{BB962C8B-B14F-4D97-AF65-F5344CB8AC3E}">
        <p14:creationId xmlns:p14="http://schemas.microsoft.com/office/powerpoint/2010/main" val="33579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52C7E8-F01B-4486-80EC-AE1C95A424CC}"/>
              </a:ext>
            </a:extLst>
          </p:cNvPr>
          <p:cNvSpPr>
            <a:spLocks noGrp="1"/>
          </p:cNvSpPr>
          <p:nvPr>
            <p:ph type="body" sz="quarter" idx="12"/>
          </p:nvPr>
        </p:nvSpPr>
        <p:spPr/>
        <p:txBody>
          <a:bodyPr/>
          <a:lstStyle/>
          <a:p>
            <a:r>
              <a:rPr lang="en-AU" dirty="0"/>
              <a:t>Motivation for Writing</a:t>
            </a:r>
            <a:endParaRPr lang="en-AU" cap="none" dirty="0"/>
          </a:p>
        </p:txBody>
      </p:sp>
      <p:sp>
        <p:nvSpPr>
          <p:cNvPr id="4" name="Date Placeholder 3">
            <a:extLst>
              <a:ext uri="{FF2B5EF4-FFF2-40B4-BE49-F238E27FC236}">
                <a16:creationId xmlns:a16="http://schemas.microsoft.com/office/drawing/2014/main" id="{E1BAB005-72D0-4D7E-8A41-C5E5C3B123A9}"/>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F733E4BE-5307-49D6-8993-9B55DFBB9E9A}"/>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
        <p:nvSpPr>
          <p:cNvPr id="11" name="Subtitle 2">
            <a:extLst>
              <a:ext uri="{FF2B5EF4-FFF2-40B4-BE49-F238E27FC236}">
                <a16:creationId xmlns:a16="http://schemas.microsoft.com/office/drawing/2014/main" id="{CB3C216A-A0E3-4AF8-95E9-C8C5B8AC8BDA}"/>
              </a:ext>
            </a:extLst>
          </p:cNvPr>
          <p:cNvSpPr txBox="1">
            <a:spLocks/>
          </p:cNvSpPr>
          <p:nvPr/>
        </p:nvSpPr>
        <p:spPr>
          <a:xfrm>
            <a:off x="228600" y="990600"/>
            <a:ext cx="4876800" cy="5410200"/>
          </a:xfrm>
          <a:prstGeom prst="rect">
            <a:avLst/>
          </a:prstGeom>
        </p:spPr>
        <p:txBody>
          <a:bodyPr vert="horz" lIns="91440" tIns="45720" rIns="91440" bIns="45720" rtlCol="0">
            <a:normAutofit/>
          </a:bodyPr>
          <a:lstStyle/>
          <a:p>
            <a:pPr marL="457200" indent="-457200">
              <a:buFont typeface="Wingdings" panose="05000000000000000000" pitchFamily="2" charset="2"/>
              <a:buChar char="q"/>
            </a:pPr>
            <a:r>
              <a:rPr lang="en-AU" sz="2800" dirty="0"/>
              <a:t>Practically – </a:t>
            </a:r>
          </a:p>
          <a:p>
            <a:pPr marL="914400" lvl="1" indent="-457200">
              <a:spcBef>
                <a:spcPts val="600"/>
              </a:spcBef>
              <a:spcAft>
                <a:spcPts val="600"/>
              </a:spcAft>
              <a:buFont typeface="Wingdings" panose="05000000000000000000" pitchFamily="2" charset="2"/>
              <a:buChar char="Ø"/>
            </a:pPr>
            <a:r>
              <a:rPr lang="en-AU" sz="2400" dirty="0"/>
              <a:t>To get funding </a:t>
            </a:r>
          </a:p>
          <a:p>
            <a:pPr marL="914400" lvl="1" indent="-457200">
              <a:spcBef>
                <a:spcPts val="600"/>
              </a:spcBef>
              <a:spcAft>
                <a:spcPts val="600"/>
              </a:spcAft>
              <a:buFont typeface="Wingdings" panose="05000000000000000000" pitchFamily="2" charset="2"/>
              <a:buChar char="Ø"/>
            </a:pPr>
            <a:r>
              <a:rPr lang="en-AU" sz="2400" dirty="0">
                <a:solidFill>
                  <a:srgbClr val="0070C0"/>
                </a:solidFill>
              </a:rPr>
              <a:t>To get recognition and promotion </a:t>
            </a:r>
          </a:p>
          <a:p>
            <a:pPr marL="914400" lvl="1" indent="-457200">
              <a:spcBef>
                <a:spcPts val="600"/>
              </a:spcBef>
              <a:spcAft>
                <a:spcPts val="600"/>
              </a:spcAft>
              <a:buFont typeface="Wingdings" panose="05000000000000000000" pitchFamily="2" charset="2"/>
              <a:buChar char="Ø"/>
            </a:pPr>
            <a:r>
              <a:rPr lang="en-AU" sz="2400" dirty="0"/>
              <a:t>To get a job </a:t>
            </a:r>
          </a:p>
          <a:p>
            <a:pPr marL="914400" lvl="1" indent="-457200">
              <a:spcBef>
                <a:spcPts val="600"/>
              </a:spcBef>
              <a:spcAft>
                <a:spcPts val="600"/>
              </a:spcAft>
              <a:buFont typeface="Wingdings" panose="05000000000000000000" pitchFamily="2" charset="2"/>
              <a:buChar char="Ø"/>
            </a:pPr>
            <a:r>
              <a:rPr lang="en-AU" sz="2400" dirty="0">
                <a:solidFill>
                  <a:srgbClr val="0070C0"/>
                </a:solidFill>
              </a:rPr>
              <a:t>To obtain some form of degree. </a:t>
            </a:r>
          </a:p>
          <a:p>
            <a:pPr marL="914400" lvl="1" indent="-457200">
              <a:spcBef>
                <a:spcPts val="600"/>
              </a:spcBef>
              <a:spcAft>
                <a:spcPts val="600"/>
              </a:spcAft>
              <a:buFont typeface="Wingdings" panose="05000000000000000000" pitchFamily="2" charset="2"/>
              <a:buChar char="Ø"/>
            </a:pPr>
            <a:r>
              <a:rPr lang="en-AU" sz="2400" dirty="0"/>
              <a:t>To keep your job </a:t>
            </a:r>
          </a:p>
          <a:p>
            <a:pPr lvl="1"/>
            <a:endParaRPr lang="en-AU" sz="2800" dirty="0"/>
          </a:p>
          <a:p>
            <a:pPr algn="ctr"/>
            <a:r>
              <a:rPr lang="en-AU" sz="3400" b="1" dirty="0">
                <a:solidFill>
                  <a:srgbClr val="FF0000"/>
                </a:solidFill>
              </a:rPr>
              <a:t>Publish or Perish!</a:t>
            </a:r>
          </a:p>
          <a:p>
            <a:pPr lvl="1"/>
            <a:endParaRPr lang="en-AU" sz="2800" dirty="0"/>
          </a:p>
        </p:txBody>
      </p:sp>
      <p:pic>
        <p:nvPicPr>
          <p:cNvPr id="12" name="Picture 2">
            <a:extLst>
              <a:ext uri="{FF2B5EF4-FFF2-40B4-BE49-F238E27FC236}">
                <a16:creationId xmlns:a16="http://schemas.microsoft.com/office/drawing/2014/main" id="{A7641620-3F33-4F92-BBEE-1104BEDEADC5}"/>
              </a:ext>
            </a:extLst>
          </p:cNvPr>
          <p:cNvPicPr>
            <a:picLocks noChangeAspect="1" noChangeArrowheads="1"/>
          </p:cNvPicPr>
          <p:nvPr/>
        </p:nvPicPr>
        <p:blipFill>
          <a:blip r:embed="rId2" cstate="print"/>
          <a:srcRect/>
          <a:stretch>
            <a:fillRect/>
          </a:stretch>
        </p:blipFill>
        <p:spPr bwMode="auto">
          <a:xfrm>
            <a:off x="4572001" y="990600"/>
            <a:ext cx="4419600" cy="5843530"/>
          </a:xfrm>
          <a:prstGeom prst="rect">
            <a:avLst/>
          </a:prstGeom>
          <a:noFill/>
          <a:ln w="9525">
            <a:noFill/>
            <a:miter lim="800000"/>
            <a:headEnd/>
            <a:tailEnd/>
          </a:ln>
        </p:spPr>
      </p:pic>
    </p:spTree>
    <p:extLst>
      <p:ext uri="{BB962C8B-B14F-4D97-AF65-F5344CB8AC3E}">
        <p14:creationId xmlns:p14="http://schemas.microsoft.com/office/powerpoint/2010/main" val="67149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fade">
                                      <p:cBhvr>
                                        <p:cTn id="19" dur="500"/>
                                        <p:tgtEl>
                                          <p:spTgt spid="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animEffect transition="in" filter="fade">
                                      <p:cBhvr>
                                        <p:cTn id="2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80A13F-4879-46DA-8C8D-C8B619A38E8E}"/>
              </a:ext>
            </a:extLst>
          </p:cNvPr>
          <p:cNvSpPr>
            <a:spLocks noGrp="1"/>
          </p:cNvSpPr>
          <p:nvPr>
            <p:ph type="body" sz="quarter" idx="12"/>
          </p:nvPr>
        </p:nvSpPr>
        <p:spPr/>
        <p:txBody>
          <a:bodyPr/>
          <a:lstStyle/>
          <a:p>
            <a:r>
              <a:rPr lang="en-AU" dirty="0"/>
              <a:t>Motivation for Writing</a:t>
            </a:r>
            <a:endParaRPr lang="en-AU" cap="none" dirty="0"/>
          </a:p>
        </p:txBody>
      </p:sp>
      <p:sp>
        <p:nvSpPr>
          <p:cNvPr id="4" name="Date Placeholder 3">
            <a:extLst>
              <a:ext uri="{FF2B5EF4-FFF2-40B4-BE49-F238E27FC236}">
                <a16:creationId xmlns:a16="http://schemas.microsoft.com/office/drawing/2014/main" id="{944A590A-D6DA-421F-A9A1-96685193BCBE}"/>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5DA29FEE-8FA2-43ED-B174-B927F1ACC8CA}"/>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
        <p:nvSpPr>
          <p:cNvPr id="7" name="Title 1">
            <a:extLst>
              <a:ext uri="{FF2B5EF4-FFF2-40B4-BE49-F238E27FC236}">
                <a16:creationId xmlns:a16="http://schemas.microsoft.com/office/drawing/2014/main" id="{68A8133B-4A57-4FD9-BB8C-254EEFED22BE}"/>
              </a:ext>
            </a:extLst>
          </p:cNvPr>
          <p:cNvSpPr txBox="1">
            <a:spLocks/>
          </p:cNvSpPr>
          <p:nvPr/>
        </p:nvSpPr>
        <p:spPr>
          <a:xfrm>
            <a:off x="196645" y="880269"/>
            <a:ext cx="4788310" cy="533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AU" sz="2500" b="1" dirty="0">
                <a:latin typeface="+mj-lt"/>
                <a:ea typeface="+mj-ea"/>
                <a:cs typeface="+mj-cs"/>
              </a:rPr>
              <a:t>When you should write a paper?</a:t>
            </a:r>
            <a:endParaRPr kumimoji="0" lang="en-AU" sz="2500" b="1" i="0" u="none" strike="noStrike" kern="1200" cap="none" spc="0" normalizeH="0" baseline="0" noProof="0" dirty="0">
              <a:ln>
                <a:noFill/>
              </a:ln>
              <a:effectLst/>
              <a:uLnTx/>
              <a:uFillTx/>
              <a:latin typeface="+mj-lt"/>
              <a:ea typeface="+mj-ea"/>
              <a:cs typeface="+mj-cs"/>
            </a:endParaRPr>
          </a:p>
        </p:txBody>
      </p:sp>
      <p:sp>
        <p:nvSpPr>
          <p:cNvPr id="8" name="Subtitle 2">
            <a:extLst>
              <a:ext uri="{FF2B5EF4-FFF2-40B4-BE49-F238E27FC236}">
                <a16:creationId xmlns:a16="http://schemas.microsoft.com/office/drawing/2014/main" id="{B1A72B9B-C435-4679-9F89-356F90C94014}"/>
              </a:ext>
            </a:extLst>
          </p:cNvPr>
          <p:cNvSpPr txBox="1">
            <a:spLocks/>
          </p:cNvSpPr>
          <p:nvPr/>
        </p:nvSpPr>
        <p:spPr>
          <a:xfrm>
            <a:off x="266700" y="1600200"/>
            <a:ext cx="4648200" cy="5181600"/>
          </a:xfrm>
          <a:prstGeom prst="rect">
            <a:avLst/>
          </a:prstGeom>
        </p:spPr>
        <p:txBody>
          <a:bodyPr vert="horz" lIns="91440" tIns="45720" rIns="91440" bIns="45720" rtlCol="0">
            <a:normAutofit lnSpcReduction="10000"/>
          </a:bodyPr>
          <a:lstStyle/>
          <a:p>
            <a:pPr marL="342900" indent="-342900">
              <a:buFont typeface="Wingdings" panose="05000000000000000000" pitchFamily="2" charset="2"/>
              <a:buChar char="q"/>
            </a:pPr>
            <a:r>
              <a:rPr lang="en-AU" sz="2000" b="1" dirty="0">
                <a:solidFill>
                  <a:srgbClr val="0070C0"/>
                </a:solidFill>
              </a:rPr>
              <a:t>You should have something important enough to share with others </a:t>
            </a:r>
          </a:p>
          <a:p>
            <a:pPr marL="800100" lvl="1" indent="-342900">
              <a:buFont typeface="Wingdings" panose="05000000000000000000" pitchFamily="2" charset="2"/>
              <a:buChar char="Ø"/>
            </a:pPr>
            <a:r>
              <a:rPr lang="en-AU" sz="2000" dirty="0"/>
              <a:t>new ideas </a:t>
            </a:r>
          </a:p>
          <a:p>
            <a:pPr marL="800100" lvl="1" indent="-342900">
              <a:buFont typeface="Wingdings" panose="05000000000000000000" pitchFamily="2" charset="2"/>
              <a:buChar char="Ø"/>
            </a:pPr>
            <a:r>
              <a:rPr lang="en-AU" sz="2000" dirty="0"/>
              <a:t>new facts or data </a:t>
            </a:r>
          </a:p>
          <a:p>
            <a:pPr marL="800100" lvl="1" indent="-342900">
              <a:buFont typeface="Wingdings" panose="05000000000000000000" pitchFamily="2" charset="2"/>
              <a:buChar char="Ø"/>
            </a:pPr>
            <a:r>
              <a:rPr lang="en-AU" sz="2000" dirty="0"/>
              <a:t>intelligent reviews of old facts and ideas </a:t>
            </a:r>
          </a:p>
          <a:p>
            <a:pPr marL="800100" lvl="1" indent="-342900">
              <a:buFont typeface="Wingdings" panose="05000000000000000000" pitchFamily="2" charset="2"/>
              <a:buChar char="Ø"/>
            </a:pPr>
            <a:endParaRPr lang="en-AU" sz="2000" dirty="0">
              <a:solidFill>
                <a:srgbClr val="7030A0"/>
              </a:solidFill>
            </a:endParaRPr>
          </a:p>
          <a:p>
            <a:pPr marL="342900" indent="-342900">
              <a:buFont typeface="Wingdings" panose="05000000000000000000" pitchFamily="2" charset="2"/>
              <a:buChar char="q"/>
            </a:pPr>
            <a:r>
              <a:rPr lang="en-AU" sz="2000" b="1" dirty="0">
                <a:solidFill>
                  <a:srgbClr val="0070C0"/>
                </a:solidFill>
              </a:rPr>
              <a:t>Mature results </a:t>
            </a:r>
          </a:p>
          <a:p>
            <a:pPr marL="800100" lvl="1" indent="-342900">
              <a:buFont typeface="Wingdings" panose="05000000000000000000" pitchFamily="2" charset="2"/>
              <a:buChar char="Ø"/>
            </a:pPr>
            <a:r>
              <a:rPr lang="en-AU" sz="2000" dirty="0"/>
              <a:t>research milestone completed </a:t>
            </a:r>
          </a:p>
          <a:p>
            <a:pPr marL="800100" lvl="1" indent="-342900">
              <a:buFont typeface="Wingdings" panose="05000000000000000000" pitchFamily="2" charset="2"/>
              <a:buChar char="Ø"/>
            </a:pPr>
            <a:endParaRPr lang="en-AU" sz="2000" dirty="0"/>
          </a:p>
          <a:p>
            <a:pPr marL="342900" indent="-342900">
              <a:buFont typeface="Wingdings" panose="05000000000000000000" pitchFamily="2" charset="2"/>
              <a:buChar char="q"/>
            </a:pPr>
            <a:r>
              <a:rPr lang="en-AU" sz="2000" b="1" dirty="0">
                <a:solidFill>
                  <a:srgbClr val="0070C0"/>
                </a:solidFill>
              </a:rPr>
              <a:t>Breakthrough </a:t>
            </a:r>
          </a:p>
          <a:p>
            <a:pPr marL="800100" lvl="1" indent="-342900">
              <a:buFont typeface="Wingdings" panose="05000000000000000000" pitchFamily="2" charset="2"/>
              <a:buChar char="Ø"/>
            </a:pPr>
            <a:r>
              <a:rPr lang="en-AU" sz="2000" dirty="0"/>
              <a:t>solves an open problem that many people have worked on </a:t>
            </a:r>
          </a:p>
          <a:p>
            <a:pPr marL="800100" lvl="1" indent="-342900">
              <a:buFont typeface="Wingdings" panose="05000000000000000000" pitchFamily="2" charset="2"/>
              <a:buChar char="Ø"/>
            </a:pPr>
            <a:endParaRPr lang="en-AU" sz="2000" dirty="0"/>
          </a:p>
          <a:p>
            <a:pPr marL="342900" indent="-342900">
              <a:buFont typeface="Wingdings" panose="05000000000000000000" pitchFamily="2" charset="2"/>
              <a:buChar char="q"/>
            </a:pPr>
            <a:r>
              <a:rPr lang="en-AU" sz="2000" b="1" dirty="0">
                <a:solidFill>
                  <a:srgbClr val="0070C0"/>
                </a:solidFill>
              </a:rPr>
              <a:t>Ground-breaking </a:t>
            </a:r>
          </a:p>
          <a:p>
            <a:pPr marL="800100" lvl="1" indent="-342900">
              <a:buFont typeface="Wingdings" panose="05000000000000000000" pitchFamily="2" charset="2"/>
              <a:buChar char="Ø"/>
            </a:pPr>
            <a:r>
              <a:rPr lang="en-AU" sz="2000" dirty="0"/>
              <a:t>opens up a field/area that is not well explored </a:t>
            </a:r>
          </a:p>
          <a:p>
            <a:pPr algn="ctr"/>
            <a:endParaRPr lang="en-AU" sz="3400" b="1" dirty="0">
              <a:solidFill>
                <a:srgbClr val="FF0000"/>
              </a:solidFill>
            </a:endParaRPr>
          </a:p>
        </p:txBody>
      </p:sp>
      <p:pic>
        <p:nvPicPr>
          <p:cNvPr id="9" name="Picture 2" descr="Image result for comic cartoon on publications">
            <a:extLst>
              <a:ext uri="{FF2B5EF4-FFF2-40B4-BE49-F238E27FC236}">
                <a16:creationId xmlns:a16="http://schemas.microsoft.com/office/drawing/2014/main" id="{511E321C-6814-402A-8D02-4A7E1B5A4C76}"/>
              </a:ext>
            </a:extLst>
          </p:cNvPr>
          <p:cNvPicPr>
            <a:picLocks noChangeAspect="1" noChangeArrowheads="1"/>
          </p:cNvPicPr>
          <p:nvPr/>
        </p:nvPicPr>
        <p:blipFill>
          <a:blip r:embed="rId2" cstate="print"/>
          <a:srcRect/>
          <a:stretch>
            <a:fillRect/>
          </a:stretch>
        </p:blipFill>
        <p:spPr bwMode="auto">
          <a:xfrm>
            <a:off x="5093110" y="1066800"/>
            <a:ext cx="4050890" cy="5410200"/>
          </a:xfrm>
          <a:prstGeom prst="rect">
            <a:avLst/>
          </a:prstGeom>
          <a:noFill/>
        </p:spPr>
      </p:pic>
    </p:spTree>
    <p:extLst>
      <p:ext uri="{BB962C8B-B14F-4D97-AF65-F5344CB8AC3E}">
        <p14:creationId xmlns:p14="http://schemas.microsoft.com/office/powerpoint/2010/main" val="192269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500"/>
                                        <p:tgtEl>
                                          <p:spTgt spid="8">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fade">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xEl>
                                              <p:pRg st="11" end="11"/>
                                            </p:txEl>
                                          </p:spTgt>
                                        </p:tgtEl>
                                        <p:attrNameLst>
                                          <p:attrName>style.visibility</p:attrName>
                                        </p:attrNameLst>
                                      </p:cBhvr>
                                      <p:to>
                                        <p:strVal val="visible"/>
                                      </p:to>
                                    </p:set>
                                    <p:animEffect transition="in" filter="fade">
                                      <p:cBhvr>
                                        <p:cTn id="50" dur="500"/>
                                        <p:tgtEl>
                                          <p:spTgt spid="8">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
                                            <p:txEl>
                                              <p:pRg st="12" end="12"/>
                                            </p:txEl>
                                          </p:spTgt>
                                        </p:tgtEl>
                                        <p:attrNameLst>
                                          <p:attrName>style.visibility</p:attrName>
                                        </p:attrNameLst>
                                      </p:cBhvr>
                                      <p:to>
                                        <p:strVal val="visible"/>
                                      </p:to>
                                    </p:set>
                                    <p:animEffect transition="in" filter="fade">
                                      <p:cBhvr>
                                        <p:cTn id="53"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80A13F-4879-46DA-8C8D-C8B619A38E8E}"/>
              </a:ext>
            </a:extLst>
          </p:cNvPr>
          <p:cNvSpPr>
            <a:spLocks noGrp="1"/>
          </p:cNvSpPr>
          <p:nvPr>
            <p:ph type="body" sz="quarter" idx="12"/>
          </p:nvPr>
        </p:nvSpPr>
        <p:spPr/>
        <p:txBody>
          <a:bodyPr/>
          <a:lstStyle/>
          <a:p>
            <a:r>
              <a:rPr lang="en-AU" dirty="0"/>
              <a:t>Motivation for Writing</a:t>
            </a:r>
            <a:endParaRPr lang="en-AU" cap="none" dirty="0"/>
          </a:p>
        </p:txBody>
      </p:sp>
      <p:sp>
        <p:nvSpPr>
          <p:cNvPr id="4" name="Date Placeholder 3">
            <a:extLst>
              <a:ext uri="{FF2B5EF4-FFF2-40B4-BE49-F238E27FC236}">
                <a16:creationId xmlns:a16="http://schemas.microsoft.com/office/drawing/2014/main" id="{944A590A-D6DA-421F-A9A1-96685193BCBE}"/>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5DA29FEE-8FA2-43ED-B174-B927F1ACC8CA}"/>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
        <p:nvSpPr>
          <p:cNvPr id="8" name="Subtitle 2">
            <a:extLst>
              <a:ext uri="{FF2B5EF4-FFF2-40B4-BE49-F238E27FC236}">
                <a16:creationId xmlns:a16="http://schemas.microsoft.com/office/drawing/2014/main" id="{B1A72B9B-C435-4679-9F89-356F90C94014}"/>
              </a:ext>
            </a:extLst>
          </p:cNvPr>
          <p:cNvSpPr txBox="1">
            <a:spLocks/>
          </p:cNvSpPr>
          <p:nvPr/>
        </p:nvSpPr>
        <p:spPr>
          <a:xfrm>
            <a:off x="266700" y="1600200"/>
            <a:ext cx="4648200" cy="5181600"/>
          </a:xfrm>
          <a:prstGeom prst="rect">
            <a:avLst/>
          </a:prstGeom>
        </p:spPr>
        <p:txBody>
          <a:bodyPr vert="horz" lIns="91440" tIns="45720" rIns="91440" bIns="45720" rtlCol="0">
            <a:normAutofit/>
          </a:bodyPr>
          <a:lstStyle/>
          <a:p>
            <a:pPr marL="342900" indent="-342900">
              <a:spcBef>
                <a:spcPts val="600"/>
              </a:spcBef>
              <a:spcAft>
                <a:spcPts val="1800"/>
              </a:spcAft>
              <a:buFont typeface="Wingdings" panose="05000000000000000000" pitchFamily="2" charset="2"/>
              <a:buChar char="q"/>
            </a:pPr>
            <a:r>
              <a:rPr lang="en-AU" sz="2800" dirty="0">
                <a:solidFill>
                  <a:srgbClr val="7030A0"/>
                </a:solidFill>
              </a:rPr>
              <a:t> Wrong reasons</a:t>
            </a:r>
          </a:p>
          <a:p>
            <a:pPr marL="800100" lvl="1" indent="-342900">
              <a:spcBef>
                <a:spcPts val="600"/>
              </a:spcBef>
              <a:spcAft>
                <a:spcPts val="1800"/>
              </a:spcAft>
              <a:buFont typeface="Wingdings" panose="05000000000000000000" pitchFamily="2" charset="2"/>
              <a:buChar char="Ø"/>
            </a:pPr>
            <a:r>
              <a:rPr lang="en-AU" sz="2600" dirty="0"/>
              <a:t>want or need publications</a:t>
            </a:r>
          </a:p>
          <a:p>
            <a:pPr marL="800100" lvl="1" indent="-342900">
              <a:spcBef>
                <a:spcPts val="600"/>
              </a:spcBef>
              <a:spcAft>
                <a:spcPts val="1800"/>
              </a:spcAft>
              <a:buFont typeface="Wingdings" panose="05000000000000000000" pitchFamily="2" charset="2"/>
              <a:buChar char="Ø"/>
            </a:pPr>
            <a:r>
              <a:rPr lang="en-AU" sz="2600" dirty="0"/>
              <a:t> </a:t>
            </a:r>
            <a:r>
              <a:rPr lang="en-AU" sz="2600" dirty="0">
                <a:solidFill>
                  <a:srgbClr val="0070C0"/>
                </a:solidFill>
              </a:rPr>
              <a:t>increase publication count for fame</a:t>
            </a:r>
          </a:p>
          <a:p>
            <a:pPr marL="800100" lvl="1" indent="-342900">
              <a:spcBef>
                <a:spcPts val="600"/>
              </a:spcBef>
              <a:spcAft>
                <a:spcPts val="1800"/>
              </a:spcAft>
              <a:buFont typeface="Wingdings" panose="05000000000000000000" pitchFamily="2" charset="2"/>
              <a:buChar char="Ø"/>
            </a:pPr>
            <a:r>
              <a:rPr lang="en-AU" sz="2600" dirty="0"/>
              <a:t> Peer pressure</a:t>
            </a:r>
            <a:endParaRPr lang="en-AU" sz="2600" b="1" dirty="0">
              <a:solidFill>
                <a:srgbClr val="FF0000"/>
              </a:solidFill>
            </a:endParaRPr>
          </a:p>
        </p:txBody>
      </p:sp>
      <p:pic>
        <p:nvPicPr>
          <p:cNvPr id="10" name="Picture 2" descr="Image result for comic cartoon on publications">
            <a:extLst>
              <a:ext uri="{FF2B5EF4-FFF2-40B4-BE49-F238E27FC236}">
                <a16:creationId xmlns:a16="http://schemas.microsoft.com/office/drawing/2014/main" id="{630D0DB3-3556-491C-AFA0-37854F566F60}"/>
              </a:ext>
            </a:extLst>
          </p:cNvPr>
          <p:cNvPicPr>
            <a:picLocks noChangeAspect="1" noChangeArrowheads="1"/>
          </p:cNvPicPr>
          <p:nvPr/>
        </p:nvPicPr>
        <p:blipFill>
          <a:blip r:embed="rId2" cstate="print"/>
          <a:srcRect/>
          <a:stretch>
            <a:fillRect/>
          </a:stretch>
        </p:blipFill>
        <p:spPr bwMode="auto">
          <a:xfrm>
            <a:off x="5093110" y="1066800"/>
            <a:ext cx="4050890" cy="5410200"/>
          </a:xfrm>
          <a:prstGeom prst="rect">
            <a:avLst/>
          </a:prstGeom>
          <a:noFill/>
        </p:spPr>
      </p:pic>
      <p:sp>
        <p:nvSpPr>
          <p:cNvPr id="11" name="Title 1">
            <a:extLst>
              <a:ext uri="{FF2B5EF4-FFF2-40B4-BE49-F238E27FC236}">
                <a16:creationId xmlns:a16="http://schemas.microsoft.com/office/drawing/2014/main" id="{CCE73B47-C3E0-44B1-91F1-41D27C462BF9}"/>
              </a:ext>
            </a:extLst>
          </p:cNvPr>
          <p:cNvSpPr txBox="1">
            <a:spLocks/>
          </p:cNvSpPr>
          <p:nvPr/>
        </p:nvSpPr>
        <p:spPr>
          <a:xfrm>
            <a:off x="196644" y="880269"/>
            <a:ext cx="5061155" cy="5334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AU" sz="2400" b="1" dirty="0">
                <a:solidFill>
                  <a:srgbClr val="0070C0"/>
                </a:solidFill>
                <a:latin typeface="+mj-lt"/>
                <a:ea typeface="+mj-ea"/>
                <a:cs typeface="+mj-cs"/>
              </a:rPr>
              <a:t>When you should </a:t>
            </a:r>
            <a:r>
              <a:rPr lang="en-AU" sz="2400" b="1" dirty="0">
                <a:solidFill>
                  <a:srgbClr val="CC0099"/>
                </a:solidFill>
                <a:latin typeface="+mj-lt"/>
                <a:ea typeface="+mj-ea"/>
                <a:cs typeface="+mj-cs"/>
              </a:rPr>
              <a:t>NOT </a:t>
            </a:r>
            <a:r>
              <a:rPr lang="en-AU" sz="2400" b="1" dirty="0">
                <a:solidFill>
                  <a:srgbClr val="0070C0"/>
                </a:solidFill>
                <a:latin typeface="+mj-lt"/>
                <a:ea typeface="+mj-ea"/>
                <a:cs typeface="+mj-cs"/>
              </a:rPr>
              <a:t>write a paper?</a:t>
            </a:r>
            <a:endParaRPr kumimoji="0" lang="en-AU" sz="2400" b="1" i="0" u="none" strike="noStrike" kern="1200" cap="none" spc="0" normalizeH="0" baseline="0" noProof="0" dirty="0">
              <a:ln>
                <a:noFill/>
              </a:ln>
              <a:solidFill>
                <a:srgbClr val="0070C0"/>
              </a:solidFill>
              <a:effectLst/>
              <a:uLnTx/>
              <a:uFillTx/>
              <a:latin typeface="+mj-lt"/>
              <a:ea typeface="+mj-ea"/>
              <a:cs typeface="+mj-cs"/>
            </a:endParaRPr>
          </a:p>
        </p:txBody>
      </p:sp>
    </p:spTree>
    <p:extLst>
      <p:ext uri="{BB962C8B-B14F-4D97-AF65-F5344CB8AC3E}">
        <p14:creationId xmlns:p14="http://schemas.microsoft.com/office/powerpoint/2010/main" val="371585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D9D390-A598-4DAA-AA5C-C59329C93D6A}"/>
              </a:ext>
            </a:extLst>
          </p:cNvPr>
          <p:cNvSpPr>
            <a:spLocks noGrp="1"/>
          </p:cNvSpPr>
          <p:nvPr>
            <p:ph type="body" sz="quarter" idx="12"/>
          </p:nvPr>
        </p:nvSpPr>
        <p:spPr/>
        <p:txBody>
          <a:bodyPr/>
          <a:lstStyle/>
          <a:p>
            <a:r>
              <a:rPr lang="en-AU" dirty="0"/>
              <a:t>What is a Technical Paper?</a:t>
            </a:r>
            <a:endParaRPr lang="en-AU" cap="none" dirty="0"/>
          </a:p>
        </p:txBody>
      </p:sp>
      <p:sp>
        <p:nvSpPr>
          <p:cNvPr id="3" name="Text Placeholder 2">
            <a:extLst>
              <a:ext uri="{FF2B5EF4-FFF2-40B4-BE49-F238E27FC236}">
                <a16:creationId xmlns:a16="http://schemas.microsoft.com/office/drawing/2014/main" id="{073E6AEF-A111-4F7C-99E7-5D59909C69F8}"/>
              </a:ext>
            </a:extLst>
          </p:cNvPr>
          <p:cNvSpPr>
            <a:spLocks noGrp="1"/>
          </p:cNvSpPr>
          <p:nvPr>
            <p:ph type="body" sz="quarter" idx="13"/>
          </p:nvPr>
        </p:nvSpPr>
        <p:spPr/>
        <p:txBody>
          <a:bodyPr>
            <a:noAutofit/>
          </a:bodyPr>
          <a:lstStyle/>
          <a:p>
            <a:pPr>
              <a:buFont typeface="Wingdings" panose="05000000000000000000" pitchFamily="2" charset="2"/>
              <a:buChar char="q"/>
            </a:pPr>
            <a:r>
              <a:rPr lang="en-AU" sz="2600" b="1" dirty="0">
                <a:solidFill>
                  <a:srgbClr val="0070C0"/>
                </a:solidFill>
              </a:rPr>
              <a:t>Technical paper </a:t>
            </a:r>
            <a:r>
              <a:rPr lang="en-AU" sz="2600" dirty="0"/>
              <a:t>is a brief and to-the-point document which describes a body of technical work </a:t>
            </a:r>
          </a:p>
          <a:p>
            <a:pPr>
              <a:buFont typeface="Wingdings" panose="05000000000000000000" pitchFamily="2" charset="2"/>
              <a:buChar char="q"/>
            </a:pPr>
            <a:r>
              <a:rPr lang="en-AU" sz="2600" b="1" dirty="0">
                <a:solidFill>
                  <a:srgbClr val="0070C0"/>
                </a:solidFill>
              </a:rPr>
              <a:t>There are many types of technical papers </a:t>
            </a:r>
          </a:p>
          <a:p>
            <a:pPr marL="1371600" lvl="2" indent="-457200"/>
            <a:r>
              <a:rPr lang="en-AU" sz="2400" dirty="0"/>
              <a:t>Review papers </a:t>
            </a:r>
          </a:p>
          <a:p>
            <a:pPr marL="1371600" lvl="2" indent="-457200"/>
            <a:r>
              <a:rPr lang="en-AU" sz="2400" dirty="0">
                <a:solidFill>
                  <a:srgbClr val="0070C0"/>
                </a:solidFill>
              </a:rPr>
              <a:t>Letters/short communications </a:t>
            </a:r>
          </a:p>
          <a:p>
            <a:pPr marL="1371600" lvl="2" indent="-457200"/>
            <a:r>
              <a:rPr lang="en-AU" sz="2400" dirty="0"/>
              <a:t>Policy briefs / analyses </a:t>
            </a:r>
          </a:p>
          <a:p>
            <a:pPr marL="1371600" lvl="2" indent="-457200"/>
            <a:r>
              <a:rPr lang="en-AU" sz="2400" dirty="0">
                <a:solidFill>
                  <a:srgbClr val="0070C0"/>
                </a:solidFill>
              </a:rPr>
              <a:t>Research papers </a:t>
            </a:r>
          </a:p>
          <a:p>
            <a:pPr marL="1371600" lvl="2" indent="-457200"/>
            <a:r>
              <a:rPr lang="en-AU" sz="2400" dirty="0"/>
              <a:t>Opinion pieces / perspectives </a:t>
            </a:r>
          </a:p>
          <a:p>
            <a:pPr marL="1371600" lvl="2" indent="-457200"/>
            <a:r>
              <a:rPr lang="en-AU" sz="2400" dirty="0">
                <a:solidFill>
                  <a:srgbClr val="0070C0"/>
                </a:solidFill>
              </a:rPr>
              <a:t>Case studies / reports </a:t>
            </a:r>
          </a:p>
          <a:p>
            <a:pPr marL="1371600" lvl="2" indent="-457200"/>
            <a:r>
              <a:rPr lang="en-AU" sz="2400" dirty="0"/>
              <a:t>Thesis by publication </a:t>
            </a:r>
          </a:p>
          <a:p>
            <a:pPr marL="1371600" lvl="2" indent="-457200"/>
            <a:r>
              <a:rPr lang="en-AU" sz="2400" dirty="0">
                <a:solidFill>
                  <a:srgbClr val="0070C0"/>
                </a:solidFill>
              </a:rPr>
              <a:t>Book/book chapters </a:t>
            </a:r>
          </a:p>
          <a:p>
            <a:pPr marL="1371600" lvl="2" indent="-457200"/>
            <a:r>
              <a:rPr lang="en-AU" sz="2400" dirty="0"/>
              <a:t>Conference papers/workshops</a:t>
            </a:r>
            <a:endParaRPr lang="en-US" sz="2600" dirty="0"/>
          </a:p>
        </p:txBody>
      </p:sp>
      <p:sp>
        <p:nvSpPr>
          <p:cNvPr id="4" name="Date Placeholder 3">
            <a:extLst>
              <a:ext uri="{FF2B5EF4-FFF2-40B4-BE49-F238E27FC236}">
                <a16:creationId xmlns:a16="http://schemas.microsoft.com/office/drawing/2014/main" id="{D1D48194-7EC8-42CE-AA71-A5A8F2F5C4AA}"/>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5D41626C-8CC2-428F-97A7-E54A4D509352}"/>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252908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E4A1D4-423E-4273-8C9E-8D7CF72D0CAF}"/>
              </a:ext>
            </a:extLst>
          </p:cNvPr>
          <p:cNvSpPr>
            <a:spLocks noGrp="1"/>
          </p:cNvSpPr>
          <p:nvPr>
            <p:ph type="body" sz="quarter" idx="12"/>
          </p:nvPr>
        </p:nvSpPr>
        <p:spPr/>
        <p:txBody>
          <a:bodyPr/>
          <a:lstStyle/>
          <a:p>
            <a:r>
              <a:rPr lang="en-AU" dirty="0"/>
              <a:t>Types of Technical Papers</a:t>
            </a:r>
            <a:endParaRPr lang="en-AU" cap="none" dirty="0"/>
          </a:p>
        </p:txBody>
      </p:sp>
      <p:sp>
        <p:nvSpPr>
          <p:cNvPr id="4" name="Date Placeholder 3">
            <a:extLst>
              <a:ext uri="{FF2B5EF4-FFF2-40B4-BE49-F238E27FC236}">
                <a16:creationId xmlns:a16="http://schemas.microsoft.com/office/drawing/2014/main" id="{B1E7291C-F9DF-40D1-B0B0-AD21C833A91A}"/>
              </a:ext>
            </a:extLst>
          </p:cNvPr>
          <p:cNvSpPr>
            <a:spLocks noGrp="1"/>
          </p:cNvSpPr>
          <p:nvPr>
            <p:ph type="dt" sz="half" idx="10"/>
          </p:nvPr>
        </p:nvSpPr>
        <p:spPr/>
        <p:txBody>
          <a:bodyPr/>
          <a:lstStyle/>
          <a:p>
            <a:pPr>
              <a:defRPr/>
            </a:pPr>
            <a:fld id="{69A52D0F-A1E2-42CE-91A9-618E0BB64790}" type="datetime1">
              <a:rPr lang="en-US" smtClean="0"/>
              <a:t>8/1/2022</a:t>
            </a:fld>
            <a:endParaRPr lang="en-US"/>
          </a:p>
        </p:txBody>
      </p:sp>
      <p:sp>
        <p:nvSpPr>
          <p:cNvPr id="6" name="Slide Number Placeholder 5">
            <a:extLst>
              <a:ext uri="{FF2B5EF4-FFF2-40B4-BE49-F238E27FC236}">
                <a16:creationId xmlns:a16="http://schemas.microsoft.com/office/drawing/2014/main" id="{4FFEBBCA-102D-41EF-9CFB-AB867E092472}"/>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
        <p:nvSpPr>
          <p:cNvPr id="7" name="Subtitle 2">
            <a:extLst>
              <a:ext uri="{FF2B5EF4-FFF2-40B4-BE49-F238E27FC236}">
                <a16:creationId xmlns:a16="http://schemas.microsoft.com/office/drawing/2014/main" id="{EBF0AF86-EF0A-4B24-9E41-AB89398FDFC7}"/>
              </a:ext>
            </a:extLst>
          </p:cNvPr>
          <p:cNvSpPr txBox="1">
            <a:spLocks/>
          </p:cNvSpPr>
          <p:nvPr/>
        </p:nvSpPr>
        <p:spPr>
          <a:xfrm>
            <a:off x="228600" y="2057400"/>
            <a:ext cx="8686800" cy="1219200"/>
          </a:xfrm>
          <a:prstGeom prst="rect">
            <a:avLst/>
          </a:prstGeom>
        </p:spPr>
        <p:txBody>
          <a:bodyPr vert="horz" lIns="91440" tIns="45720" rIns="91440" bIns="45720" rtlCol="0">
            <a:normAutofit/>
          </a:bodyPr>
          <a:lstStyle/>
          <a:p>
            <a:pPr marL="342900" indent="-342900" algn="just">
              <a:buFont typeface="Wingdings" panose="05000000000000000000" pitchFamily="2" charset="2"/>
              <a:buChar char="Ø"/>
            </a:pPr>
            <a:r>
              <a:rPr lang="en-AU" sz="2400" dirty="0"/>
              <a:t>These should describe new and carefully confirmed findings, and experimental procedures should be given in sufficient detail for others to verify the work. </a:t>
            </a:r>
          </a:p>
        </p:txBody>
      </p:sp>
      <p:sp>
        <p:nvSpPr>
          <p:cNvPr id="8" name="Title 1">
            <a:extLst>
              <a:ext uri="{FF2B5EF4-FFF2-40B4-BE49-F238E27FC236}">
                <a16:creationId xmlns:a16="http://schemas.microsoft.com/office/drawing/2014/main" id="{9A963EF8-D1A4-46D3-A921-9363503449E4}"/>
              </a:ext>
            </a:extLst>
          </p:cNvPr>
          <p:cNvSpPr txBox="1">
            <a:spLocks/>
          </p:cNvSpPr>
          <p:nvPr/>
        </p:nvSpPr>
        <p:spPr>
          <a:xfrm>
            <a:off x="228600" y="990600"/>
            <a:ext cx="8534400" cy="6858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AU" sz="2800" b="1" dirty="0">
                <a:solidFill>
                  <a:srgbClr val="0070C0"/>
                </a:solidFill>
                <a:latin typeface="+mj-lt"/>
                <a:ea typeface="+mj-ea"/>
                <a:cs typeface="+mj-cs"/>
              </a:rPr>
              <a:t>Regular/Original/Full Articles:</a:t>
            </a:r>
            <a:endParaRPr kumimoji="0" lang="en-AU" sz="2800" b="1" i="0" u="none" strike="noStrike" kern="1200" cap="none" spc="0" normalizeH="0" baseline="0" noProof="0" dirty="0">
              <a:ln>
                <a:noFill/>
              </a:ln>
              <a:solidFill>
                <a:srgbClr val="0070C0"/>
              </a:solidFill>
              <a:effectLst/>
              <a:uLnTx/>
              <a:uFillTx/>
              <a:latin typeface="+mj-lt"/>
              <a:ea typeface="+mj-ea"/>
              <a:cs typeface="+mj-cs"/>
            </a:endParaRPr>
          </a:p>
        </p:txBody>
      </p:sp>
      <p:pic>
        <p:nvPicPr>
          <p:cNvPr id="9" name="Picture 2">
            <a:extLst>
              <a:ext uri="{FF2B5EF4-FFF2-40B4-BE49-F238E27FC236}">
                <a16:creationId xmlns:a16="http://schemas.microsoft.com/office/drawing/2014/main" id="{7E96BE4B-5C54-4FDB-9D9C-00503C8093C2}"/>
              </a:ext>
            </a:extLst>
          </p:cNvPr>
          <p:cNvPicPr>
            <a:picLocks noChangeAspect="1" noChangeArrowheads="1"/>
          </p:cNvPicPr>
          <p:nvPr/>
        </p:nvPicPr>
        <p:blipFill>
          <a:blip r:embed="rId2" cstate="print"/>
          <a:srcRect/>
          <a:stretch>
            <a:fillRect/>
          </a:stretch>
        </p:blipFill>
        <p:spPr bwMode="auto">
          <a:xfrm>
            <a:off x="257175" y="3857625"/>
            <a:ext cx="8734425" cy="1704975"/>
          </a:xfrm>
          <a:prstGeom prst="rect">
            <a:avLst/>
          </a:prstGeom>
          <a:noFill/>
          <a:ln w="9525">
            <a:noFill/>
            <a:miter lim="800000"/>
            <a:headEnd/>
            <a:tailEnd/>
          </a:ln>
        </p:spPr>
      </p:pic>
    </p:spTree>
    <p:extLst>
      <p:ext uri="{BB962C8B-B14F-4D97-AF65-F5344CB8AC3E}">
        <p14:creationId xmlns:p14="http://schemas.microsoft.com/office/powerpoint/2010/main" val="398135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6552</TotalTime>
  <Words>2094</Words>
  <Application>Microsoft Office PowerPoint</Application>
  <PresentationFormat>On-screen Show (4:3)</PresentationFormat>
  <Paragraphs>312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Md. Abdullah-Al-Jubair</cp:lastModifiedBy>
  <cp:revision>584</cp:revision>
  <dcterms:created xsi:type="dcterms:W3CDTF">2006-08-16T00:00:00Z</dcterms:created>
  <dcterms:modified xsi:type="dcterms:W3CDTF">2022-08-01T04:24:54Z</dcterms:modified>
</cp:coreProperties>
</file>