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5E0A-5D90-4417-BCA1-1FB0BFACB727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3E1B-FBEE-4756-A4F6-299121EEB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08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5E0A-5D90-4417-BCA1-1FB0BFACB727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3E1B-FBEE-4756-A4F6-299121EEB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6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5E0A-5D90-4417-BCA1-1FB0BFACB727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3E1B-FBEE-4756-A4F6-299121EEB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75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5E0A-5D90-4417-BCA1-1FB0BFACB727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3E1B-FBEE-4756-A4F6-299121EEB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33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5E0A-5D90-4417-BCA1-1FB0BFACB727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3E1B-FBEE-4756-A4F6-299121EEB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17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5E0A-5D90-4417-BCA1-1FB0BFACB727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3E1B-FBEE-4756-A4F6-299121EEB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81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5E0A-5D90-4417-BCA1-1FB0BFACB727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3E1B-FBEE-4756-A4F6-299121EEB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97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5E0A-5D90-4417-BCA1-1FB0BFACB727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3E1B-FBEE-4756-A4F6-299121EEB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07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5E0A-5D90-4417-BCA1-1FB0BFACB727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3E1B-FBEE-4756-A4F6-299121EEB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3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5E0A-5D90-4417-BCA1-1FB0BFACB727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3E1B-FBEE-4756-A4F6-299121EEB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46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5E0A-5D90-4417-BCA1-1FB0BFACB727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3E1B-FBEE-4756-A4F6-299121EEB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28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05E0A-5D90-4417-BCA1-1FB0BFACB727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03E1B-FBEE-4756-A4F6-299121EEB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84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Blocks II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95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 and Subtraction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903" y="1825625"/>
            <a:ext cx="96561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6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Adder and </a:t>
            </a:r>
            <a:r>
              <a:rPr lang="en-US" dirty="0" err="1"/>
              <a:t>Subtractor</a:t>
            </a:r>
            <a:r>
              <a:rPr lang="en-US" dirty="0"/>
              <a:t> circuits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04" y="1825624"/>
            <a:ext cx="5208734" cy="436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3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Comparator Circuit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299" y="1827053"/>
            <a:ext cx="6905401" cy="44958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42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ALU Operations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482" y="1825625"/>
            <a:ext cx="52190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ALU Circuit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0652" y="1825625"/>
            <a:ext cx="35906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54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N-Bit Counter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262" y="2139950"/>
            <a:ext cx="3503476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7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77031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Building Blocks II</vt:lpstr>
      <vt:lpstr>Addition and Subtraction</vt:lpstr>
      <vt:lpstr>Adder and Subtractor circuits</vt:lpstr>
      <vt:lpstr>Comparator Circuit</vt:lpstr>
      <vt:lpstr>ALU Operations</vt:lpstr>
      <vt:lpstr>ALU Circuit</vt:lpstr>
      <vt:lpstr>N-Bit Counter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Blocks</dc:title>
  <dc:creator>Roger R. Nurse</dc:creator>
  <cp:lastModifiedBy>Roger R. Nurse</cp:lastModifiedBy>
  <cp:revision>4</cp:revision>
  <dcterms:created xsi:type="dcterms:W3CDTF">2017-03-07T20:39:18Z</dcterms:created>
  <dcterms:modified xsi:type="dcterms:W3CDTF">2017-03-14T20:51:21Z</dcterms:modified>
</cp:coreProperties>
</file>