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5E0A-5D90-4417-BCA1-1FB0BFACB727}" type="datetimeFigureOut">
              <a:rPr lang="en-GB" smtClean="0"/>
              <a:t>07/03/2017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3E1B-FBEE-4756-A4F6-299121EEB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08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5E0A-5D90-4417-BCA1-1FB0BFACB727}" type="datetimeFigureOut">
              <a:rPr lang="en-GB" smtClean="0"/>
              <a:t>07/03/2017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3E1B-FBEE-4756-A4F6-299121EEB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6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5E0A-5D90-4417-BCA1-1FB0BFACB727}" type="datetimeFigureOut">
              <a:rPr lang="en-GB" smtClean="0"/>
              <a:t>07/03/2017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3E1B-FBEE-4756-A4F6-299121EEB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75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5E0A-5D90-4417-BCA1-1FB0BFACB727}" type="datetimeFigureOut">
              <a:rPr lang="en-GB" smtClean="0"/>
              <a:t>07/03/2017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3E1B-FBEE-4756-A4F6-299121EEB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33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5E0A-5D90-4417-BCA1-1FB0BFACB727}" type="datetimeFigureOut">
              <a:rPr lang="en-GB" smtClean="0"/>
              <a:t>07/03/2017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3E1B-FBEE-4756-A4F6-299121EEB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17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5E0A-5D90-4417-BCA1-1FB0BFACB727}" type="datetimeFigureOut">
              <a:rPr lang="en-GB" smtClean="0"/>
              <a:t>07/03/2017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3E1B-FBEE-4756-A4F6-299121EEB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81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5E0A-5D90-4417-BCA1-1FB0BFACB727}" type="datetimeFigureOut">
              <a:rPr lang="en-GB" smtClean="0"/>
              <a:t>07/03/2017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3E1B-FBEE-4756-A4F6-299121EEB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97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5E0A-5D90-4417-BCA1-1FB0BFACB727}" type="datetimeFigureOut">
              <a:rPr lang="en-GB" smtClean="0"/>
              <a:t>07/03/2017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3E1B-FBEE-4756-A4F6-299121EEB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07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5E0A-5D90-4417-BCA1-1FB0BFACB727}" type="datetimeFigureOut">
              <a:rPr lang="en-GB" smtClean="0"/>
              <a:t>07/03/2017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3E1B-FBEE-4756-A4F6-299121EEB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3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5E0A-5D90-4417-BCA1-1FB0BFACB727}" type="datetimeFigureOut">
              <a:rPr lang="en-GB" smtClean="0"/>
              <a:t>07/03/2017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3E1B-FBEE-4756-A4F6-299121EEB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46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5E0A-5D90-4417-BCA1-1FB0BFACB727}" type="datetimeFigureOut">
              <a:rPr lang="en-GB" smtClean="0"/>
              <a:t>07/03/2017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3E1B-FBEE-4756-A4F6-299121EEB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28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05E0A-5D90-4417-BCA1-1FB0BFACB727}" type="datetimeFigureOut">
              <a:rPr lang="en-GB" smtClean="0"/>
              <a:t>07/03/2017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03E1B-FBEE-4756-A4F6-299121EEB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84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Blocks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95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Half Adder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7031" y="1825625"/>
            <a:ext cx="31979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3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Adder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1007" y="1825625"/>
            <a:ext cx="29299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2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Binary Addition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37395"/>
            <a:ext cx="10515600" cy="312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 Carry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04895"/>
            <a:ext cx="10515600" cy="259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9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N-Bit Full Adder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0194" y="1996034"/>
            <a:ext cx="3300376" cy="2349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08" y="4199389"/>
            <a:ext cx="9444152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0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Building Blocks</vt:lpstr>
      <vt:lpstr>Half Adder</vt:lpstr>
      <vt:lpstr>Full Adder</vt:lpstr>
      <vt:lpstr>Binary Addition</vt:lpstr>
      <vt:lpstr>Addition Carry</vt:lpstr>
      <vt:lpstr>N-Bit Full Adder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Blocks</dc:title>
  <dc:creator>Roger R. Nurse</dc:creator>
  <cp:lastModifiedBy>Roger R. Nurse</cp:lastModifiedBy>
  <cp:revision>1</cp:revision>
  <dcterms:created xsi:type="dcterms:W3CDTF">2017-03-07T20:39:18Z</dcterms:created>
  <dcterms:modified xsi:type="dcterms:W3CDTF">2017-03-07T20:39:38Z</dcterms:modified>
</cp:coreProperties>
</file>