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8" r:id="rId5"/>
    <p:sldId id="257" r:id="rId6"/>
    <p:sldId id="258" r:id="rId7"/>
    <p:sldId id="261" r:id="rId8"/>
    <p:sldId id="260" r:id="rId9"/>
    <p:sldId id="259" r:id="rId10"/>
    <p:sldId id="266" r:id="rId11"/>
    <p:sldId id="267" r:id="rId12"/>
    <p:sldId id="269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39C4EE-5B91-4E9F-B2D0-413397B22091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0EC4D3-5C5F-4188-937C-FF9799D56D56}">
      <dgm:prSet/>
      <dgm:spPr/>
      <dgm:t>
        <a:bodyPr/>
        <a:lstStyle/>
        <a:p>
          <a:pPr rtl="0"/>
          <a:r>
            <a:rPr lang="en-US" b="1" smtClean="0"/>
            <a:t>The Literature Review</a:t>
          </a:r>
          <a:endParaRPr lang="en-US"/>
        </a:p>
      </dgm:t>
    </dgm:pt>
    <dgm:pt modelId="{2FFDF098-5E87-4A5C-BEE0-32C3C65D1F23}" type="parTrans" cxnId="{88960863-DA64-4020-9165-38B793D27C8B}">
      <dgm:prSet/>
      <dgm:spPr/>
      <dgm:t>
        <a:bodyPr/>
        <a:lstStyle/>
        <a:p>
          <a:endParaRPr lang="en-US"/>
        </a:p>
      </dgm:t>
    </dgm:pt>
    <dgm:pt modelId="{70221F5C-3C6A-4454-8209-6923BE75CFF3}" type="sibTrans" cxnId="{88960863-DA64-4020-9165-38B793D27C8B}">
      <dgm:prSet/>
      <dgm:spPr/>
      <dgm:t>
        <a:bodyPr/>
        <a:lstStyle/>
        <a:p>
          <a:endParaRPr lang="en-US"/>
        </a:p>
      </dgm:t>
    </dgm:pt>
    <dgm:pt modelId="{EA9B141F-2470-471A-846C-4CF07BEDE455}" type="pres">
      <dgm:prSet presAssocID="{6B39C4EE-5B91-4E9F-B2D0-413397B22091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3ED2260-48BF-4730-8F10-A83B60926DDE}" type="pres">
      <dgm:prSet presAssocID="{3E0EC4D3-5C5F-4188-937C-FF9799D56D56}" presName="circle1" presStyleLbl="node1" presStyleIdx="0" presStyleCnt="1"/>
      <dgm:spPr/>
    </dgm:pt>
    <dgm:pt modelId="{84F2DC7D-0146-482A-9C95-AE0C358B3C9A}" type="pres">
      <dgm:prSet presAssocID="{3E0EC4D3-5C5F-4188-937C-FF9799D56D56}" presName="space" presStyleCnt="0"/>
      <dgm:spPr/>
    </dgm:pt>
    <dgm:pt modelId="{FA52DB38-CE31-46D9-B303-0407815B2EB9}" type="pres">
      <dgm:prSet presAssocID="{3E0EC4D3-5C5F-4188-937C-FF9799D56D56}" presName="rect1" presStyleLbl="alignAcc1" presStyleIdx="0" presStyleCnt="1"/>
      <dgm:spPr/>
      <dgm:t>
        <a:bodyPr/>
        <a:lstStyle/>
        <a:p>
          <a:endParaRPr lang="en-US"/>
        </a:p>
      </dgm:t>
    </dgm:pt>
    <dgm:pt modelId="{6736D46F-5EF0-4E2B-8B8A-94A39C5BCF0E}" type="pres">
      <dgm:prSet presAssocID="{3E0EC4D3-5C5F-4188-937C-FF9799D56D56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960863-DA64-4020-9165-38B793D27C8B}" srcId="{6B39C4EE-5B91-4E9F-B2D0-413397B22091}" destId="{3E0EC4D3-5C5F-4188-937C-FF9799D56D56}" srcOrd="0" destOrd="0" parTransId="{2FFDF098-5E87-4A5C-BEE0-32C3C65D1F23}" sibTransId="{70221F5C-3C6A-4454-8209-6923BE75CFF3}"/>
    <dgm:cxn modelId="{26100C11-8E3F-413D-AE90-152D9B5B8A5F}" type="presOf" srcId="{6B39C4EE-5B91-4E9F-B2D0-413397B22091}" destId="{EA9B141F-2470-471A-846C-4CF07BEDE455}" srcOrd="0" destOrd="0" presId="urn:microsoft.com/office/officeart/2005/8/layout/target3"/>
    <dgm:cxn modelId="{22409D57-409C-49D9-9D5B-A565CEF2D96E}" type="presOf" srcId="{3E0EC4D3-5C5F-4188-937C-FF9799D56D56}" destId="{FA52DB38-CE31-46D9-B303-0407815B2EB9}" srcOrd="0" destOrd="0" presId="urn:microsoft.com/office/officeart/2005/8/layout/target3"/>
    <dgm:cxn modelId="{1C0789DB-FE79-4C49-9366-F742D5123E09}" type="presOf" srcId="{3E0EC4D3-5C5F-4188-937C-FF9799D56D56}" destId="{6736D46F-5EF0-4E2B-8B8A-94A39C5BCF0E}" srcOrd="1" destOrd="0" presId="urn:microsoft.com/office/officeart/2005/8/layout/target3"/>
    <dgm:cxn modelId="{B6F14DA3-18D2-4D11-BDDC-CF1A1DA004F5}" type="presParOf" srcId="{EA9B141F-2470-471A-846C-4CF07BEDE455}" destId="{B3ED2260-48BF-4730-8F10-A83B60926DDE}" srcOrd="0" destOrd="0" presId="urn:microsoft.com/office/officeart/2005/8/layout/target3"/>
    <dgm:cxn modelId="{BF4B77C4-E740-4F15-A633-5ED5DE2E0161}" type="presParOf" srcId="{EA9B141F-2470-471A-846C-4CF07BEDE455}" destId="{84F2DC7D-0146-482A-9C95-AE0C358B3C9A}" srcOrd="1" destOrd="0" presId="urn:microsoft.com/office/officeart/2005/8/layout/target3"/>
    <dgm:cxn modelId="{5F0CEC42-6134-4F17-B5A6-3EFCB2B23C92}" type="presParOf" srcId="{EA9B141F-2470-471A-846C-4CF07BEDE455}" destId="{FA52DB38-CE31-46D9-B303-0407815B2EB9}" srcOrd="2" destOrd="0" presId="urn:microsoft.com/office/officeart/2005/8/layout/target3"/>
    <dgm:cxn modelId="{D9DBB8D8-2A46-4E51-A9FE-C786AD70B639}" type="presParOf" srcId="{EA9B141F-2470-471A-846C-4CF07BEDE455}" destId="{6736D46F-5EF0-4E2B-8B8A-94A39C5BCF0E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4EFC0C7-0467-4441-A204-C0B7D5C84120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4994F94-4990-44EA-A1F8-187A6A177CED}">
      <dgm:prSet/>
      <dgm:spPr/>
      <dgm:t>
        <a:bodyPr/>
        <a:lstStyle/>
        <a:p>
          <a:pPr rtl="0"/>
          <a:r>
            <a:rPr lang="en-US" b="1" smtClean="0"/>
            <a:t>How to Conduct Literature Review?</a:t>
          </a:r>
          <a:endParaRPr lang="en-US"/>
        </a:p>
      </dgm:t>
    </dgm:pt>
    <dgm:pt modelId="{925544B8-EA4A-450A-839B-D433778BD03C}" type="parTrans" cxnId="{B65C22A5-0250-45EB-B1A3-E5DB1B839B24}">
      <dgm:prSet/>
      <dgm:spPr/>
      <dgm:t>
        <a:bodyPr/>
        <a:lstStyle/>
        <a:p>
          <a:endParaRPr lang="en-US"/>
        </a:p>
      </dgm:t>
    </dgm:pt>
    <dgm:pt modelId="{80082BE0-92D3-4302-BA4E-5DBB1A4ED2F0}" type="sibTrans" cxnId="{B65C22A5-0250-45EB-B1A3-E5DB1B839B24}">
      <dgm:prSet/>
      <dgm:spPr/>
      <dgm:t>
        <a:bodyPr/>
        <a:lstStyle/>
        <a:p>
          <a:endParaRPr lang="en-US"/>
        </a:p>
      </dgm:t>
    </dgm:pt>
    <dgm:pt modelId="{5C61EDC0-CCAF-43C2-B52D-EF82A2497756}" type="pres">
      <dgm:prSet presAssocID="{34EFC0C7-0467-4441-A204-C0B7D5C8412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9ECB8B6-D6BA-423E-806B-CC7414C0E6A2}" type="pres">
      <dgm:prSet presAssocID="{24994F94-4990-44EA-A1F8-187A6A177CED}" presName="linNode" presStyleCnt="0"/>
      <dgm:spPr/>
    </dgm:pt>
    <dgm:pt modelId="{B38508E6-8D4F-4D5C-82CE-4AB3F23B407C}" type="pres">
      <dgm:prSet presAssocID="{24994F94-4990-44EA-A1F8-187A6A177CED}" presName="parentText" presStyleLbl="node1" presStyleIdx="0" presStyleCnt="1" custScaleX="24691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5C22A5-0250-45EB-B1A3-E5DB1B839B24}" srcId="{34EFC0C7-0467-4441-A204-C0B7D5C84120}" destId="{24994F94-4990-44EA-A1F8-187A6A177CED}" srcOrd="0" destOrd="0" parTransId="{925544B8-EA4A-450A-839B-D433778BD03C}" sibTransId="{80082BE0-92D3-4302-BA4E-5DBB1A4ED2F0}"/>
    <dgm:cxn modelId="{0B4020DA-3D46-410F-929E-83EC9928F283}" type="presOf" srcId="{34EFC0C7-0467-4441-A204-C0B7D5C84120}" destId="{5C61EDC0-CCAF-43C2-B52D-EF82A2497756}" srcOrd="0" destOrd="0" presId="urn:microsoft.com/office/officeart/2005/8/layout/vList5"/>
    <dgm:cxn modelId="{7C8BD94F-3286-4555-AA9E-D3C66F20A8C3}" type="presOf" srcId="{24994F94-4990-44EA-A1F8-187A6A177CED}" destId="{B38508E6-8D4F-4D5C-82CE-4AB3F23B407C}" srcOrd="0" destOrd="0" presId="urn:microsoft.com/office/officeart/2005/8/layout/vList5"/>
    <dgm:cxn modelId="{7095BC09-8E85-4477-B087-0A1EB84BF136}" type="presParOf" srcId="{5C61EDC0-CCAF-43C2-B52D-EF82A2497756}" destId="{79ECB8B6-D6BA-423E-806B-CC7414C0E6A2}" srcOrd="0" destOrd="0" presId="urn:microsoft.com/office/officeart/2005/8/layout/vList5"/>
    <dgm:cxn modelId="{7DA1D2EB-172C-40DA-9DA3-5CF3EC8A07F4}" type="presParOf" srcId="{79ECB8B6-D6BA-423E-806B-CC7414C0E6A2}" destId="{B38508E6-8D4F-4D5C-82CE-4AB3F23B407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5864C72-892E-4560-9528-52C036EB9B3A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212C09-8307-4BC5-B9E1-799794C12D52}">
      <dgm:prSet/>
      <dgm:spPr/>
      <dgm:t>
        <a:bodyPr/>
        <a:lstStyle/>
        <a:p>
          <a:pPr rtl="0"/>
          <a:r>
            <a:rPr lang="en-US" b="1" smtClean="0"/>
            <a:t>How to Conduct Literature Review</a:t>
          </a:r>
          <a:endParaRPr lang="en-US"/>
        </a:p>
      </dgm:t>
    </dgm:pt>
    <dgm:pt modelId="{DDE18D16-0685-4885-A55B-4E49B3ED1EB7}" type="parTrans" cxnId="{ED357840-67D6-4232-AC2C-76D93C808346}">
      <dgm:prSet/>
      <dgm:spPr/>
      <dgm:t>
        <a:bodyPr/>
        <a:lstStyle/>
        <a:p>
          <a:endParaRPr lang="en-US"/>
        </a:p>
      </dgm:t>
    </dgm:pt>
    <dgm:pt modelId="{F346B573-DB10-41FF-8630-5E7D68892820}" type="sibTrans" cxnId="{ED357840-67D6-4232-AC2C-76D93C808346}">
      <dgm:prSet/>
      <dgm:spPr/>
      <dgm:t>
        <a:bodyPr/>
        <a:lstStyle/>
        <a:p>
          <a:endParaRPr lang="en-US"/>
        </a:p>
      </dgm:t>
    </dgm:pt>
    <dgm:pt modelId="{48A0A0CE-7BB1-454A-969E-2060851B166D}" type="pres">
      <dgm:prSet presAssocID="{05864C72-892E-4560-9528-52C036EB9B3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B7F48D-1706-4B9B-A22D-C1E632719E80}" type="pres">
      <dgm:prSet presAssocID="{F3212C09-8307-4BC5-B9E1-799794C12D52}" presName="linNode" presStyleCnt="0"/>
      <dgm:spPr/>
    </dgm:pt>
    <dgm:pt modelId="{43706517-EED2-48FF-AE68-AD633D3EC6C5}" type="pres">
      <dgm:prSet presAssocID="{F3212C09-8307-4BC5-B9E1-799794C12D52}" presName="parentText" presStyleLbl="node1" presStyleIdx="0" presStyleCnt="1" custScaleX="26811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D67B0E-CD7D-40F8-921B-C72CCF97DCE3}" type="presOf" srcId="{05864C72-892E-4560-9528-52C036EB9B3A}" destId="{48A0A0CE-7BB1-454A-969E-2060851B166D}" srcOrd="0" destOrd="0" presId="urn:microsoft.com/office/officeart/2005/8/layout/vList5"/>
    <dgm:cxn modelId="{8AD108A5-2E82-4794-AF85-451282788AFD}" type="presOf" srcId="{F3212C09-8307-4BC5-B9E1-799794C12D52}" destId="{43706517-EED2-48FF-AE68-AD633D3EC6C5}" srcOrd="0" destOrd="0" presId="urn:microsoft.com/office/officeart/2005/8/layout/vList5"/>
    <dgm:cxn modelId="{ED357840-67D6-4232-AC2C-76D93C808346}" srcId="{05864C72-892E-4560-9528-52C036EB9B3A}" destId="{F3212C09-8307-4BC5-B9E1-799794C12D52}" srcOrd="0" destOrd="0" parTransId="{DDE18D16-0685-4885-A55B-4E49B3ED1EB7}" sibTransId="{F346B573-DB10-41FF-8630-5E7D68892820}"/>
    <dgm:cxn modelId="{51CE6674-15F8-4B7F-8066-0DD86B3C7341}" type="presParOf" srcId="{48A0A0CE-7BB1-454A-969E-2060851B166D}" destId="{8DB7F48D-1706-4B9B-A22D-C1E632719E80}" srcOrd="0" destOrd="0" presId="urn:microsoft.com/office/officeart/2005/8/layout/vList5"/>
    <dgm:cxn modelId="{502BA53A-C7ED-4DF5-A387-FEDCCB3489E8}" type="presParOf" srcId="{8DB7F48D-1706-4B9B-A22D-C1E632719E80}" destId="{43706517-EED2-48FF-AE68-AD633D3EC6C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BE8E5FD-1748-41A5-8BDE-0ECF3E2F07C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6776DA-843F-4906-85FF-01C4DFD7F640}">
      <dgm:prSet/>
      <dgm:spPr/>
      <dgm:t>
        <a:bodyPr/>
        <a:lstStyle/>
        <a:p>
          <a:pPr rtl="0"/>
          <a:r>
            <a:rPr lang="en-US" b="1" smtClean="0"/>
            <a:t>How to READ for Literature Review</a:t>
          </a:r>
          <a:endParaRPr lang="en-US"/>
        </a:p>
      </dgm:t>
    </dgm:pt>
    <dgm:pt modelId="{90E64DE3-648C-4FCE-B0C3-B81EB1FCBACF}" type="parTrans" cxnId="{EC72198D-A7BF-4849-96F5-3E9E003318B9}">
      <dgm:prSet/>
      <dgm:spPr/>
      <dgm:t>
        <a:bodyPr/>
        <a:lstStyle/>
        <a:p>
          <a:endParaRPr lang="en-US"/>
        </a:p>
      </dgm:t>
    </dgm:pt>
    <dgm:pt modelId="{89D66247-BF28-4568-B8E0-99625C3FF159}" type="sibTrans" cxnId="{EC72198D-A7BF-4849-96F5-3E9E003318B9}">
      <dgm:prSet/>
      <dgm:spPr/>
      <dgm:t>
        <a:bodyPr/>
        <a:lstStyle/>
        <a:p>
          <a:endParaRPr lang="en-US"/>
        </a:p>
      </dgm:t>
    </dgm:pt>
    <dgm:pt modelId="{9E7A10D5-0EC4-4062-A43E-4A28DDC5CE65}" type="pres">
      <dgm:prSet presAssocID="{ABE8E5FD-1748-41A5-8BDE-0ECF3E2F07C8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058377C-8E57-4FC8-84AE-1AD3E5E9B11C}" type="pres">
      <dgm:prSet presAssocID="{B06776DA-843F-4906-85FF-01C4DFD7F640}" presName="linNode" presStyleCnt="0"/>
      <dgm:spPr/>
    </dgm:pt>
    <dgm:pt modelId="{19D715D2-D1BE-450C-96D8-5A3A81A14329}" type="pres">
      <dgm:prSet presAssocID="{B06776DA-843F-4906-85FF-01C4DFD7F640}" presName="parentText" presStyleLbl="node1" presStyleIdx="0" presStyleCnt="1" custScaleX="277778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31D7C12-80CF-4A5F-8F32-3A22AE6C4279}" type="presOf" srcId="{B06776DA-843F-4906-85FF-01C4DFD7F640}" destId="{19D715D2-D1BE-450C-96D8-5A3A81A14329}" srcOrd="0" destOrd="0" presId="urn:microsoft.com/office/officeart/2005/8/layout/vList5"/>
    <dgm:cxn modelId="{B8923E8D-B3C9-49B7-94EE-80F9790A9512}" type="presOf" srcId="{ABE8E5FD-1748-41A5-8BDE-0ECF3E2F07C8}" destId="{9E7A10D5-0EC4-4062-A43E-4A28DDC5CE65}" srcOrd="0" destOrd="0" presId="urn:microsoft.com/office/officeart/2005/8/layout/vList5"/>
    <dgm:cxn modelId="{EC72198D-A7BF-4849-96F5-3E9E003318B9}" srcId="{ABE8E5FD-1748-41A5-8BDE-0ECF3E2F07C8}" destId="{B06776DA-843F-4906-85FF-01C4DFD7F640}" srcOrd="0" destOrd="0" parTransId="{90E64DE3-648C-4FCE-B0C3-B81EB1FCBACF}" sibTransId="{89D66247-BF28-4568-B8E0-99625C3FF159}"/>
    <dgm:cxn modelId="{5FAA76C2-C876-4F14-83C5-8A3E6F2D3D00}" type="presParOf" srcId="{9E7A10D5-0EC4-4062-A43E-4A28DDC5CE65}" destId="{4058377C-8E57-4FC8-84AE-1AD3E5E9B11C}" srcOrd="0" destOrd="0" presId="urn:microsoft.com/office/officeart/2005/8/layout/vList5"/>
    <dgm:cxn modelId="{34E04FE9-1F79-4806-B13F-497AA4688C3E}" type="presParOf" srcId="{4058377C-8E57-4FC8-84AE-1AD3E5E9B11C}" destId="{19D715D2-D1BE-450C-96D8-5A3A81A1432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4466838-9296-49B2-ACF0-42697ECB7DB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4C7ED39-5167-45D0-A171-429D40C89F0B}">
      <dgm:prSet/>
      <dgm:spPr/>
      <dgm:t>
        <a:bodyPr/>
        <a:lstStyle/>
        <a:p>
          <a:pPr rtl="0"/>
          <a:r>
            <a:rPr lang="en-US" smtClean="0"/>
            <a:t>Online Tools to Locate Literature</a:t>
          </a:r>
          <a:endParaRPr lang="en-US"/>
        </a:p>
      </dgm:t>
    </dgm:pt>
    <dgm:pt modelId="{F18C9DD2-3B6F-469C-8005-413F0BE746AC}" type="parTrans" cxnId="{188C0CB8-FAED-4D30-B852-6D898B1A526E}">
      <dgm:prSet/>
      <dgm:spPr/>
      <dgm:t>
        <a:bodyPr/>
        <a:lstStyle/>
        <a:p>
          <a:endParaRPr lang="en-US"/>
        </a:p>
      </dgm:t>
    </dgm:pt>
    <dgm:pt modelId="{8DDA17CB-E0C2-49DE-A187-1CBFBC683987}" type="sibTrans" cxnId="{188C0CB8-FAED-4D30-B852-6D898B1A526E}">
      <dgm:prSet/>
      <dgm:spPr/>
      <dgm:t>
        <a:bodyPr/>
        <a:lstStyle/>
        <a:p>
          <a:endParaRPr lang="en-US"/>
        </a:p>
      </dgm:t>
    </dgm:pt>
    <dgm:pt modelId="{B20B5983-88E7-486B-9455-83F594D88A51}" type="pres">
      <dgm:prSet presAssocID="{A4466838-9296-49B2-ACF0-42697ECB7DB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EEA857-3727-47CC-95CD-DD15BD0D9A8F}" type="pres">
      <dgm:prSet presAssocID="{64C7ED39-5167-45D0-A171-429D40C89F0B}" presName="linNode" presStyleCnt="0"/>
      <dgm:spPr/>
    </dgm:pt>
    <dgm:pt modelId="{75C6B8FD-8F73-4FBC-A447-CB70EEF9FDD3}" type="pres">
      <dgm:prSet presAssocID="{64C7ED39-5167-45D0-A171-429D40C89F0B}" presName="parentText" presStyleLbl="node1" presStyleIdx="0" presStyleCnt="1" custScaleX="26749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7EA6CF-3071-45BD-9E2E-75EA9B32744E}" type="presOf" srcId="{64C7ED39-5167-45D0-A171-429D40C89F0B}" destId="{75C6B8FD-8F73-4FBC-A447-CB70EEF9FDD3}" srcOrd="0" destOrd="0" presId="urn:microsoft.com/office/officeart/2005/8/layout/vList5"/>
    <dgm:cxn modelId="{8B6E7700-E0F1-441C-AE6E-2EB17FB3E138}" type="presOf" srcId="{A4466838-9296-49B2-ACF0-42697ECB7DBE}" destId="{B20B5983-88E7-486B-9455-83F594D88A51}" srcOrd="0" destOrd="0" presId="urn:microsoft.com/office/officeart/2005/8/layout/vList5"/>
    <dgm:cxn modelId="{188C0CB8-FAED-4D30-B852-6D898B1A526E}" srcId="{A4466838-9296-49B2-ACF0-42697ECB7DBE}" destId="{64C7ED39-5167-45D0-A171-429D40C89F0B}" srcOrd="0" destOrd="0" parTransId="{F18C9DD2-3B6F-469C-8005-413F0BE746AC}" sibTransId="{8DDA17CB-E0C2-49DE-A187-1CBFBC683987}"/>
    <dgm:cxn modelId="{4A7A8B4F-A428-4339-AAD4-1C7D411D20E1}" type="presParOf" srcId="{B20B5983-88E7-486B-9455-83F594D88A51}" destId="{34EEA857-3727-47CC-95CD-DD15BD0D9A8F}" srcOrd="0" destOrd="0" presId="urn:microsoft.com/office/officeart/2005/8/layout/vList5"/>
    <dgm:cxn modelId="{7861F899-8CC1-4D28-B26A-FEC3FEC74443}" type="presParOf" srcId="{34EEA857-3727-47CC-95CD-DD15BD0D9A8F}" destId="{75C6B8FD-8F73-4FBC-A447-CB70EEF9FDD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B1CCF2D-6428-47C2-84E3-E062BD98851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62F8267-3CEC-4926-B126-B8B9ACE4BAD1}">
      <dgm:prSet/>
      <dgm:spPr/>
      <dgm:t>
        <a:bodyPr/>
        <a:lstStyle/>
        <a:p>
          <a:pPr rtl="0"/>
          <a:r>
            <a:rPr lang="en-US" b="1" smtClean="0"/>
            <a:t>An Example Matrix for LR</a:t>
          </a:r>
          <a:endParaRPr lang="en-US"/>
        </a:p>
      </dgm:t>
    </dgm:pt>
    <dgm:pt modelId="{6FAF77E5-1F83-4246-8333-E90FBD32064B}" type="parTrans" cxnId="{5D882554-AF80-432C-BD67-C7CFA7527B3A}">
      <dgm:prSet/>
      <dgm:spPr/>
      <dgm:t>
        <a:bodyPr/>
        <a:lstStyle/>
        <a:p>
          <a:endParaRPr lang="en-US"/>
        </a:p>
      </dgm:t>
    </dgm:pt>
    <dgm:pt modelId="{FC175362-7BDD-4B62-A5FD-0E9A0680D97C}" type="sibTrans" cxnId="{5D882554-AF80-432C-BD67-C7CFA7527B3A}">
      <dgm:prSet/>
      <dgm:spPr/>
      <dgm:t>
        <a:bodyPr/>
        <a:lstStyle/>
        <a:p>
          <a:endParaRPr lang="en-US"/>
        </a:p>
      </dgm:t>
    </dgm:pt>
    <dgm:pt modelId="{92034B3D-9978-410D-9F37-42209DA749A6}" type="pres">
      <dgm:prSet presAssocID="{6B1CCF2D-6428-47C2-84E3-E062BD9885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84A6E6-C799-4BB2-A114-FDD5C4E7B147}" type="pres">
      <dgm:prSet presAssocID="{062F8267-3CEC-4926-B126-B8B9ACE4BAD1}" presName="linNode" presStyleCnt="0"/>
      <dgm:spPr/>
    </dgm:pt>
    <dgm:pt modelId="{37E0F265-E8E9-4402-BB36-3171EC8DBB06}" type="pres">
      <dgm:prSet presAssocID="{062F8267-3CEC-4926-B126-B8B9ACE4BAD1}" presName="parentText" presStyleLbl="node1" presStyleIdx="0" presStyleCnt="1" custScaleX="26749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D882554-AF80-432C-BD67-C7CFA7527B3A}" srcId="{6B1CCF2D-6428-47C2-84E3-E062BD988511}" destId="{062F8267-3CEC-4926-B126-B8B9ACE4BAD1}" srcOrd="0" destOrd="0" parTransId="{6FAF77E5-1F83-4246-8333-E90FBD32064B}" sibTransId="{FC175362-7BDD-4B62-A5FD-0E9A0680D97C}"/>
    <dgm:cxn modelId="{BF6D56E8-9C31-4740-A24D-31FA3FB34DAD}" type="presOf" srcId="{062F8267-3CEC-4926-B126-B8B9ACE4BAD1}" destId="{37E0F265-E8E9-4402-BB36-3171EC8DBB06}" srcOrd="0" destOrd="0" presId="urn:microsoft.com/office/officeart/2005/8/layout/vList5"/>
    <dgm:cxn modelId="{E474AF5B-289F-4A51-A536-F8F72DE0B757}" type="presOf" srcId="{6B1CCF2D-6428-47C2-84E3-E062BD988511}" destId="{92034B3D-9978-410D-9F37-42209DA749A6}" srcOrd="0" destOrd="0" presId="urn:microsoft.com/office/officeart/2005/8/layout/vList5"/>
    <dgm:cxn modelId="{21F53827-36EE-4C09-AC62-5B70F7D8DFB9}" type="presParOf" srcId="{92034B3D-9978-410D-9F37-42209DA749A6}" destId="{0A84A6E6-C799-4BB2-A114-FDD5C4E7B147}" srcOrd="0" destOrd="0" presId="urn:microsoft.com/office/officeart/2005/8/layout/vList5"/>
    <dgm:cxn modelId="{A23ECBB7-E09B-43AA-B662-B5185F988413}" type="presParOf" srcId="{0A84A6E6-C799-4BB2-A114-FDD5C4E7B147}" destId="{37E0F265-E8E9-4402-BB36-3171EC8DBB06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020D810-877B-4DF3-A77A-8EF78F0965D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576BF7-74EE-47A9-864E-059F6D329B0B}">
      <dgm:prSet/>
      <dgm:spPr/>
      <dgm:t>
        <a:bodyPr/>
        <a:lstStyle/>
        <a:p>
          <a:pPr rtl="0"/>
          <a:r>
            <a:rPr lang="en-US" b="1" smtClean="0"/>
            <a:t>QUESTIONS!</a:t>
          </a:r>
          <a:endParaRPr lang="en-US"/>
        </a:p>
      </dgm:t>
    </dgm:pt>
    <dgm:pt modelId="{181FECB9-B13D-4816-9EB3-DFB811E7E525}" type="parTrans" cxnId="{25460454-86FF-4E62-A281-46AE152CFC66}">
      <dgm:prSet/>
      <dgm:spPr/>
      <dgm:t>
        <a:bodyPr/>
        <a:lstStyle/>
        <a:p>
          <a:endParaRPr lang="en-US"/>
        </a:p>
      </dgm:t>
    </dgm:pt>
    <dgm:pt modelId="{4ADA73A2-E4F8-456F-993F-BDAD16C2EFE6}" type="sibTrans" cxnId="{25460454-86FF-4E62-A281-46AE152CFC66}">
      <dgm:prSet/>
      <dgm:spPr/>
      <dgm:t>
        <a:bodyPr/>
        <a:lstStyle/>
        <a:p>
          <a:endParaRPr lang="en-US"/>
        </a:p>
      </dgm:t>
    </dgm:pt>
    <dgm:pt modelId="{94EC7711-406F-4955-BB55-5B48EEB9CE64}" type="pres">
      <dgm:prSet presAssocID="{F020D810-877B-4DF3-A77A-8EF78F0965D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4148EAD-6B40-45E6-AAF2-16EE4590D657}" type="pres">
      <dgm:prSet presAssocID="{23576BF7-74EE-47A9-864E-059F6D329B0B}" presName="linNode" presStyleCnt="0"/>
      <dgm:spPr/>
    </dgm:pt>
    <dgm:pt modelId="{FE2F378A-B6C4-477B-834A-B4ACB3D1567F}" type="pres">
      <dgm:prSet presAssocID="{23576BF7-74EE-47A9-864E-059F6D329B0B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F412F4B-B122-40C5-BCB7-3EE944A445D9}" type="presOf" srcId="{23576BF7-74EE-47A9-864E-059F6D329B0B}" destId="{FE2F378A-B6C4-477B-834A-B4ACB3D1567F}" srcOrd="0" destOrd="0" presId="urn:microsoft.com/office/officeart/2005/8/layout/vList5"/>
    <dgm:cxn modelId="{25460454-86FF-4E62-A281-46AE152CFC66}" srcId="{F020D810-877B-4DF3-A77A-8EF78F0965DB}" destId="{23576BF7-74EE-47A9-864E-059F6D329B0B}" srcOrd="0" destOrd="0" parTransId="{181FECB9-B13D-4816-9EB3-DFB811E7E525}" sibTransId="{4ADA73A2-E4F8-456F-993F-BDAD16C2EFE6}"/>
    <dgm:cxn modelId="{7EDFCF2E-0615-4DC8-AC7D-93D023F60FF3}" type="presOf" srcId="{F020D810-877B-4DF3-A77A-8EF78F0965DB}" destId="{94EC7711-406F-4955-BB55-5B48EEB9CE64}" srcOrd="0" destOrd="0" presId="urn:microsoft.com/office/officeart/2005/8/layout/vList5"/>
    <dgm:cxn modelId="{1BA4209B-5576-41ED-986B-6AA2DB571261}" type="presParOf" srcId="{94EC7711-406F-4955-BB55-5B48EEB9CE64}" destId="{04148EAD-6B40-45E6-AAF2-16EE4590D657}" srcOrd="0" destOrd="0" presId="urn:microsoft.com/office/officeart/2005/8/layout/vList5"/>
    <dgm:cxn modelId="{415D3541-3EF6-4E90-97C5-54A8FCA15881}" type="presParOf" srcId="{04148EAD-6B40-45E6-AAF2-16EE4590D657}" destId="{FE2F378A-B6C4-477B-834A-B4ACB3D1567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F57E55-CE11-4D77-81D1-9B4F05A4DA5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7C2FC3C-4EED-483F-9088-FFFEC7564835}">
      <dgm:prSet/>
      <dgm:spPr/>
      <dgm:t>
        <a:bodyPr/>
        <a:lstStyle/>
        <a:p>
          <a:pPr rtl="0"/>
          <a:r>
            <a:rPr lang="en-US" dirty="0" smtClean="0"/>
            <a:t>Agenda</a:t>
          </a:r>
          <a:endParaRPr lang="en-US" dirty="0"/>
        </a:p>
      </dgm:t>
    </dgm:pt>
    <dgm:pt modelId="{50606F0E-AC7E-4699-B107-8CB3B5615A7C}" type="sibTrans" cxnId="{DC49BB90-3CC4-44C0-ADC8-F021EB8182FA}">
      <dgm:prSet/>
      <dgm:spPr/>
      <dgm:t>
        <a:bodyPr/>
        <a:lstStyle/>
        <a:p>
          <a:endParaRPr lang="en-US"/>
        </a:p>
      </dgm:t>
    </dgm:pt>
    <dgm:pt modelId="{4625FFF0-4CE2-4145-8E9F-245EE92F9425}" type="parTrans" cxnId="{DC49BB90-3CC4-44C0-ADC8-F021EB8182FA}">
      <dgm:prSet/>
      <dgm:spPr/>
      <dgm:t>
        <a:bodyPr/>
        <a:lstStyle/>
        <a:p>
          <a:endParaRPr lang="en-US"/>
        </a:p>
      </dgm:t>
    </dgm:pt>
    <dgm:pt modelId="{3CA315F4-4B51-414A-A02F-D3486A37FB95}" type="pres">
      <dgm:prSet presAssocID="{72F57E55-CE11-4D77-81D1-9B4F05A4DA5D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6C64873-31B6-4541-BE3A-6DFDEF307FCD}" type="pres">
      <dgm:prSet presAssocID="{17C2FC3C-4EED-483F-9088-FFFEC7564835}" presName="linNode" presStyleCnt="0"/>
      <dgm:spPr/>
    </dgm:pt>
    <dgm:pt modelId="{E343E966-4121-4AE4-B118-C21218DF22F3}" type="pres">
      <dgm:prSet presAssocID="{17C2FC3C-4EED-483F-9088-FFFEC7564835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91BF7D6-7140-491D-84E5-560ECDD96062}" type="presOf" srcId="{72F57E55-CE11-4D77-81D1-9B4F05A4DA5D}" destId="{3CA315F4-4B51-414A-A02F-D3486A37FB95}" srcOrd="0" destOrd="0" presId="urn:microsoft.com/office/officeart/2005/8/layout/vList5"/>
    <dgm:cxn modelId="{DC49BB90-3CC4-44C0-ADC8-F021EB8182FA}" srcId="{72F57E55-CE11-4D77-81D1-9B4F05A4DA5D}" destId="{17C2FC3C-4EED-483F-9088-FFFEC7564835}" srcOrd="0" destOrd="0" parTransId="{4625FFF0-4CE2-4145-8E9F-245EE92F9425}" sibTransId="{50606F0E-AC7E-4699-B107-8CB3B5615A7C}"/>
    <dgm:cxn modelId="{59FA1ABB-D773-482E-B042-05741EB92A25}" type="presOf" srcId="{17C2FC3C-4EED-483F-9088-FFFEC7564835}" destId="{E343E966-4121-4AE4-B118-C21218DF22F3}" srcOrd="0" destOrd="0" presId="urn:microsoft.com/office/officeart/2005/8/layout/vList5"/>
    <dgm:cxn modelId="{CFE50EF2-3BF9-4B4F-9075-05025E5941AB}" type="presParOf" srcId="{3CA315F4-4B51-414A-A02F-D3486A37FB95}" destId="{26C64873-31B6-4541-BE3A-6DFDEF307FCD}" srcOrd="0" destOrd="0" presId="urn:microsoft.com/office/officeart/2005/8/layout/vList5"/>
    <dgm:cxn modelId="{98B27EF4-9411-40C6-90E0-3EEBDAB6D1B4}" type="presParOf" srcId="{26C64873-31B6-4541-BE3A-6DFDEF307FCD}" destId="{E343E966-4121-4AE4-B118-C21218DF22F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35937E-FDF6-4B23-B40C-B50D57C9168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3F75AE7-0B89-43E9-8AC0-69BFF400D66D}">
      <dgm:prSet/>
      <dgm:spPr/>
      <dgm:t>
        <a:bodyPr/>
        <a:lstStyle/>
        <a:p>
          <a:pPr rtl="0"/>
          <a:r>
            <a:rPr lang="en-US" b="1" dirty="0" smtClean="0"/>
            <a:t>Confirmation Bias</a:t>
          </a:r>
          <a:endParaRPr lang="en-US" dirty="0"/>
        </a:p>
      </dgm:t>
    </dgm:pt>
    <dgm:pt modelId="{60F81735-4A9C-4C6C-8D97-6D6627817865}" type="parTrans" cxnId="{AE7307B2-7A51-47B9-B450-5DD1BCAAD071}">
      <dgm:prSet/>
      <dgm:spPr/>
      <dgm:t>
        <a:bodyPr/>
        <a:lstStyle/>
        <a:p>
          <a:endParaRPr lang="en-US"/>
        </a:p>
      </dgm:t>
    </dgm:pt>
    <dgm:pt modelId="{DAB52325-8BB7-43D4-990D-53D9CD2C3BA3}" type="sibTrans" cxnId="{AE7307B2-7A51-47B9-B450-5DD1BCAAD071}">
      <dgm:prSet/>
      <dgm:spPr/>
      <dgm:t>
        <a:bodyPr/>
        <a:lstStyle/>
        <a:p>
          <a:endParaRPr lang="en-US"/>
        </a:p>
      </dgm:t>
    </dgm:pt>
    <dgm:pt modelId="{CB7CD2C6-AF0C-4F93-BC47-FEB2F2E721A0}" type="pres">
      <dgm:prSet presAssocID="{7235937E-FDF6-4B23-B40C-B50D57C9168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A5DD18-3A1D-4C7A-9F53-FC87FDF148F1}" type="pres">
      <dgm:prSet presAssocID="{43F75AE7-0B89-43E9-8AC0-69BFF400D66D}" presName="linNode" presStyleCnt="0"/>
      <dgm:spPr/>
    </dgm:pt>
    <dgm:pt modelId="{129ED3AB-B080-4E53-B9B1-0B3B480C1CDC}" type="pres">
      <dgm:prSet presAssocID="{43F75AE7-0B89-43E9-8AC0-69BFF400D66D}" presName="parentText" presStyleLbl="node1" presStyleIdx="0" presStyleCnt="1" custScaleX="1543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E7307B2-7A51-47B9-B450-5DD1BCAAD071}" srcId="{7235937E-FDF6-4B23-B40C-B50D57C91687}" destId="{43F75AE7-0B89-43E9-8AC0-69BFF400D66D}" srcOrd="0" destOrd="0" parTransId="{60F81735-4A9C-4C6C-8D97-6D6627817865}" sibTransId="{DAB52325-8BB7-43D4-990D-53D9CD2C3BA3}"/>
    <dgm:cxn modelId="{A2E43BE1-824B-4027-B892-3091B958DAEF}" type="presOf" srcId="{43F75AE7-0B89-43E9-8AC0-69BFF400D66D}" destId="{129ED3AB-B080-4E53-B9B1-0B3B480C1CDC}" srcOrd="0" destOrd="0" presId="urn:microsoft.com/office/officeart/2005/8/layout/vList5"/>
    <dgm:cxn modelId="{0C73C043-CDD7-4F07-B755-58BF58F4B655}" type="presOf" srcId="{7235937E-FDF6-4B23-B40C-B50D57C91687}" destId="{CB7CD2C6-AF0C-4F93-BC47-FEB2F2E721A0}" srcOrd="0" destOrd="0" presId="urn:microsoft.com/office/officeart/2005/8/layout/vList5"/>
    <dgm:cxn modelId="{BAF18AF0-7FE8-4C54-902B-70CE6D06FDAD}" type="presParOf" srcId="{CB7CD2C6-AF0C-4F93-BC47-FEB2F2E721A0}" destId="{38A5DD18-3A1D-4C7A-9F53-FC87FDF148F1}" srcOrd="0" destOrd="0" presId="urn:microsoft.com/office/officeart/2005/8/layout/vList5"/>
    <dgm:cxn modelId="{E09C90F9-FA11-459D-AB55-17E4A2ADEF88}" type="presParOf" srcId="{38A5DD18-3A1D-4C7A-9F53-FC87FDF148F1}" destId="{129ED3AB-B080-4E53-B9B1-0B3B480C1CD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B9D81F4-792B-4C89-B9E1-CCC86A238E0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BDC2E7-9566-4130-803A-A485B6EC6DA4}">
      <dgm:prSet/>
      <dgm:spPr/>
      <dgm:t>
        <a:bodyPr/>
        <a:lstStyle/>
        <a:p>
          <a:pPr rtl="0"/>
          <a:r>
            <a:rPr lang="en-US" b="1" smtClean="0"/>
            <a:t>The Law of the Infinite Cornucopia</a:t>
          </a:r>
          <a:endParaRPr lang="en-US"/>
        </a:p>
      </dgm:t>
    </dgm:pt>
    <dgm:pt modelId="{843287A4-82B2-492A-82B7-D309275C3F19}" type="parTrans" cxnId="{448AE335-2595-490E-BEE6-4F00E3B1109C}">
      <dgm:prSet/>
      <dgm:spPr/>
      <dgm:t>
        <a:bodyPr/>
        <a:lstStyle/>
        <a:p>
          <a:endParaRPr lang="en-US"/>
        </a:p>
      </dgm:t>
    </dgm:pt>
    <dgm:pt modelId="{FDB91527-035B-4E5A-8533-ED1143E805ED}" type="sibTrans" cxnId="{448AE335-2595-490E-BEE6-4F00E3B1109C}">
      <dgm:prSet/>
      <dgm:spPr/>
      <dgm:t>
        <a:bodyPr/>
        <a:lstStyle/>
        <a:p>
          <a:endParaRPr lang="en-US"/>
        </a:p>
      </dgm:t>
    </dgm:pt>
    <dgm:pt modelId="{CF264DB5-C833-4BA2-B978-2204A49F4A83}" type="pres">
      <dgm:prSet presAssocID="{CB9D81F4-792B-4C89-B9E1-CCC86A238E0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A79E56E-62DE-4629-9137-A0B3FBD0D2FA}" type="pres">
      <dgm:prSet presAssocID="{94BDC2E7-9566-4130-803A-A485B6EC6DA4}" presName="linNode" presStyleCnt="0"/>
      <dgm:spPr/>
    </dgm:pt>
    <dgm:pt modelId="{64A50C03-6C99-4AD7-8DDF-ECE36E59C9ED}" type="pres">
      <dgm:prSet presAssocID="{94BDC2E7-9566-4130-803A-A485B6EC6DA4}" presName="parentText" presStyleLbl="node1" presStyleIdx="0" presStyleCnt="1" custScaleX="24176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2F747FC-7DD1-4EAE-ADDD-FD2D61F26BD5}" type="presOf" srcId="{CB9D81F4-792B-4C89-B9E1-CCC86A238E06}" destId="{CF264DB5-C833-4BA2-B978-2204A49F4A83}" srcOrd="0" destOrd="0" presId="urn:microsoft.com/office/officeart/2005/8/layout/vList5"/>
    <dgm:cxn modelId="{448AE335-2595-490E-BEE6-4F00E3B1109C}" srcId="{CB9D81F4-792B-4C89-B9E1-CCC86A238E06}" destId="{94BDC2E7-9566-4130-803A-A485B6EC6DA4}" srcOrd="0" destOrd="0" parTransId="{843287A4-82B2-492A-82B7-D309275C3F19}" sibTransId="{FDB91527-035B-4E5A-8533-ED1143E805ED}"/>
    <dgm:cxn modelId="{5F0E76ED-6CFC-43D8-8F1D-161F24208BAF}" type="presOf" srcId="{94BDC2E7-9566-4130-803A-A485B6EC6DA4}" destId="{64A50C03-6C99-4AD7-8DDF-ECE36E59C9ED}" srcOrd="0" destOrd="0" presId="urn:microsoft.com/office/officeart/2005/8/layout/vList5"/>
    <dgm:cxn modelId="{EB36F394-4EB9-4DCA-B877-EE81FA008EB7}" type="presParOf" srcId="{CF264DB5-C833-4BA2-B978-2204A49F4A83}" destId="{BA79E56E-62DE-4629-9137-A0B3FBD0D2FA}" srcOrd="0" destOrd="0" presId="urn:microsoft.com/office/officeart/2005/8/layout/vList5"/>
    <dgm:cxn modelId="{70C4438D-581C-4B40-BE07-5BBDBD2B2344}" type="presParOf" srcId="{BA79E56E-62DE-4629-9137-A0B3FBD0D2FA}" destId="{64A50C03-6C99-4AD7-8DDF-ECE36E59C9E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1BB34D-35A0-4BFE-A3D6-255FEACC881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B35289-9CB2-44B7-819D-D454BC12CFF3}">
      <dgm:prSet/>
      <dgm:spPr/>
      <dgm:t>
        <a:bodyPr/>
        <a:lstStyle/>
        <a:p>
          <a:pPr rtl="0"/>
          <a:r>
            <a:rPr lang="en-US" b="1" smtClean="0"/>
            <a:t>What is a Literature Review?</a:t>
          </a:r>
          <a:endParaRPr lang="en-US"/>
        </a:p>
      </dgm:t>
    </dgm:pt>
    <dgm:pt modelId="{D6DFEDCE-73B9-423B-B145-A433985A460E}" type="parTrans" cxnId="{D1BF49BC-F11A-48B3-8785-A0A523662236}">
      <dgm:prSet/>
      <dgm:spPr/>
      <dgm:t>
        <a:bodyPr/>
        <a:lstStyle/>
        <a:p>
          <a:endParaRPr lang="en-US"/>
        </a:p>
      </dgm:t>
    </dgm:pt>
    <dgm:pt modelId="{4B5E9E25-A5B7-42DD-860C-769BF0DFA1D4}" type="sibTrans" cxnId="{D1BF49BC-F11A-48B3-8785-A0A523662236}">
      <dgm:prSet/>
      <dgm:spPr/>
      <dgm:t>
        <a:bodyPr/>
        <a:lstStyle/>
        <a:p>
          <a:endParaRPr lang="en-US"/>
        </a:p>
      </dgm:t>
    </dgm:pt>
    <dgm:pt modelId="{1195693D-39C8-4DA1-9C73-70B849ED4AA7}" type="pres">
      <dgm:prSet presAssocID="{CD1BB34D-35A0-4BFE-A3D6-255FEACC881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7696E6-A09C-460A-9B3C-A70367E6ACC8}" type="pres">
      <dgm:prSet presAssocID="{E0B35289-9CB2-44B7-819D-D454BC12CFF3}" presName="linNode" presStyleCnt="0"/>
      <dgm:spPr/>
    </dgm:pt>
    <dgm:pt modelId="{043E47AF-8352-4E96-9CEC-8C608849CF1B}" type="pres">
      <dgm:prSet presAssocID="{E0B35289-9CB2-44B7-819D-D454BC12CFF3}" presName="parentText" presStyleLbl="node1" presStyleIdx="0" presStyleCnt="1" custScaleX="26234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1BF49BC-F11A-48B3-8785-A0A523662236}" srcId="{CD1BB34D-35A0-4BFE-A3D6-255FEACC8811}" destId="{E0B35289-9CB2-44B7-819D-D454BC12CFF3}" srcOrd="0" destOrd="0" parTransId="{D6DFEDCE-73B9-423B-B145-A433985A460E}" sibTransId="{4B5E9E25-A5B7-42DD-860C-769BF0DFA1D4}"/>
    <dgm:cxn modelId="{84FF4EFD-1417-4EF8-9020-F7B07F71B837}" type="presOf" srcId="{CD1BB34D-35A0-4BFE-A3D6-255FEACC8811}" destId="{1195693D-39C8-4DA1-9C73-70B849ED4AA7}" srcOrd="0" destOrd="0" presId="urn:microsoft.com/office/officeart/2005/8/layout/vList5"/>
    <dgm:cxn modelId="{91550847-2C8B-4BA2-A64B-4B0AA8D917C4}" type="presOf" srcId="{E0B35289-9CB2-44B7-819D-D454BC12CFF3}" destId="{043E47AF-8352-4E96-9CEC-8C608849CF1B}" srcOrd="0" destOrd="0" presId="urn:microsoft.com/office/officeart/2005/8/layout/vList5"/>
    <dgm:cxn modelId="{E274A72A-1E1D-4EED-9D97-0206B26E2750}" type="presParOf" srcId="{1195693D-39C8-4DA1-9C73-70B849ED4AA7}" destId="{867696E6-A09C-460A-9B3C-A70367E6ACC8}" srcOrd="0" destOrd="0" presId="urn:microsoft.com/office/officeart/2005/8/layout/vList5"/>
    <dgm:cxn modelId="{CE0CF1BB-9E9E-434A-AA9E-E11C153ECCEE}" type="presParOf" srcId="{867696E6-A09C-460A-9B3C-A70367E6ACC8}" destId="{043E47AF-8352-4E96-9CEC-8C608849CF1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EFE748-68FA-412F-8B0D-E3307BD3551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9C7E5E-E1DA-4199-B24E-260B4E72FB60}">
      <dgm:prSet custT="1"/>
      <dgm:spPr/>
      <dgm:t>
        <a:bodyPr/>
        <a:lstStyle/>
        <a:p>
          <a:pPr rtl="0"/>
          <a:r>
            <a:rPr lang="en-US" sz="1800" dirty="0" smtClean="0"/>
            <a:t>Exploration of Literature on a particular topic/subject/problem/theory/area/</a:t>
          </a:r>
          <a:endParaRPr lang="en-US" sz="1800" dirty="0"/>
        </a:p>
      </dgm:t>
    </dgm:pt>
    <dgm:pt modelId="{739CC824-2336-4A1F-9D0B-1A8003542CCE}" type="parTrans" cxnId="{5D1CEE82-3042-4E10-B129-04EECDA6F1B4}">
      <dgm:prSet/>
      <dgm:spPr/>
      <dgm:t>
        <a:bodyPr/>
        <a:lstStyle/>
        <a:p>
          <a:endParaRPr lang="en-US"/>
        </a:p>
      </dgm:t>
    </dgm:pt>
    <dgm:pt modelId="{FF7D54AE-FD05-40E3-A144-1553A64BA0DC}" type="sibTrans" cxnId="{5D1CEE82-3042-4E10-B129-04EECDA6F1B4}">
      <dgm:prSet/>
      <dgm:spPr/>
      <dgm:t>
        <a:bodyPr/>
        <a:lstStyle/>
        <a:p>
          <a:endParaRPr lang="en-US"/>
        </a:p>
      </dgm:t>
    </dgm:pt>
    <dgm:pt modelId="{4CC675D1-F8FC-464E-86EF-0198DF7CF9CC}">
      <dgm:prSet/>
      <dgm:spPr/>
      <dgm:t>
        <a:bodyPr/>
        <a:lstStyle/>
        <a:p>
          <a:pPr rtl="0"/>
          <a:r>
            <a:rPr lang="en-US" smtClean="0"/>
            <a:t>It’s something you do </a:t>
          </a:r>
          <a:endParaRPr lang="en-US"/>
        </a:p>
      </dgm:t>
    </dgm:pt>
    <dgm:pt modelId="{6D0926B2-B0DB-4454-8214-D064236D7008}" type="parTrans" cxnId="{1C11AFC1-3DCE-4CE0-B786-8CC8AF8BFA27}">
      <dgm:prSet/>
      <dgm:spPr/>
      <dgm:t>
        <a:bodyPr/>
        <a:lstStyle/>
        <a:p>
          <a:endParaRPr lang="en-US"/>
        </a:p>
      </dgm:t>
    </dgm:pt>
    <dgm:pt modelId="{AACAC1EC-58FD-45CA-A4D5-9E52F3D745A7}" type="sibTrans" cxnId="{1C11AFC1-3DCE-4CE0-B786-8CC8AF8BFA27}">
      <dgm:prSet/>
      <dgm:spPr/>
      <dgm:t>
        <a:bodyPr/>
        <a:lstStyle/>
        <a:p>
          <a:endParaRPr lang="en-US"/>
        </a:p>
      </dgm:t>
    </dgm:pt>
    <dgm:pt modelId="{0A2736A6-4B75-4FCD-9C49-40FBF9E5FC30}">
      <dgm:prSet/>
      <dgm:spPr/>
      <dgm:t>
        <a:bodyPr/>
        <a:lstStyle/>
        <a:p>
          <a:pPr rtl="0"/>
          <a:r>
            <a:rPr lang="en-US" smtClean="0"/>
            <a:t>That’s how you learn to do it </a:t>
          </a:r>
          <a:endParaRPr lang="en-US"/>
        </a:p>
      </dgm:t>
    </dgm:pt>
    <dgm:pt modelId="{49FABDB2-9A21-4048-944F-1BEF0B5DE827}" type="parTrans" cxnId="{2BD7EC5A-5461-454A-9944-86AF6BC4A958}">
      <dgm:prSet/>
      <dgm:spPr/>
      <dgm:t>
        <a:bodyPr/>
        <a:lstStyle/>
        <a:p>
          <a:endParaRPr lang="en-US"/>
        </a:p>
      </dgm:t>
    </dgm:pt>
    <dgm:pt modelId="{93123683-A64A-4CA1-9763-1E4B3D1AACA3}" type="sibTrans" cxnId="{2BD7EC5A-5461-454A-9944-86AF6BC4A958}">
      <dgm:prSet/>
      <dgm:spPr/>
      <dgm:t>
        <a:bodyPr/>
        <a:lstStyle/>
        <a:p>
          <a:endParaRPr lang="en-US"/>
        </a:p>
      </dgm:t>
    </dgm:pt>
    <dgm:pt modelId="{CE5ED844-52C3-4758-A9BF-EE2CE6F55017}">
      <dgm:prSet/>
      <dgm:spPr/>
      <dgm:t>
        <a:bodyPr/>
        <a:lstStyle/>
        <a:p>
          <a:pPr rtl="0"/>
          <a:r>
            <a:rPr lang="en-US" smtClean="0"/>
            <a:t>And Learn what it is</a:t>
          </a:r>
          <a:endParaRPr lang="en-US"/>
        </a:p>
      </dgm:t>
    </dgm:pt>
    <dgm:pt modelId="{0AD73718-8530-48FD-A5CD-76874955E41B}" type="parTrans" cxnId="{603BEDCD-735C-45FB-84FE-9A9C241030F5}">
      <dgm:prSet/>
      <dgm:spPr/>
      <dgm:t>
        <a:bodyPr/>
        <a:lstStyle/>
        <a:p>
          <a:endParaRPr lang="en-US"/>
        </a:p>
      </dgm:t>
    </dgm:pt>
    <dgm:pt modelId="{EC043A52-EE77-4FB3-B147-D5EC300ADC34}" type="sibTrans" cxnId="{603BEDCD-735C-45FB-84FE-9A9C241030F5}">
      <dgm:prSet/>
      <dgm:spPr/>
      <dgm:t>
        <a:bodyPr/>
        <a:lstStyle/>
        <a:p>
          <a:endParaRPr lang="en-US"/>
        </a:p>
      </dgm:t>
    </dgm:pt>
    <dgm:pt modelId="{D314AE94-D801-4641-AD53-9F76D0FDB054}" type="pres">
      <dgm:prSet presAssocID="{65EFE748-68FA-412F-8B0D-E3307BD355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0506A7CC-DACF-4D1D-B3AF-08C7CB94C7A3}" type="pres">
      <dgm:prSet presAssocID="{079C7E5E-E1DA-4199-B24E-260B4E72FB60}" presName="root" presStyleCnt="0"/>
      <dgm:spPr/>
    </dgm:pt>
    <dgm:pt modelId="{55C3AB0A-BA93-4B2E-B73F-1FD9D661C15A}" type="pres">
      <dgm:prSet presAssocID="{079C7E5E-E1DA-4199-B24E-260B4E72FB60}" presName="rootComposite" presStyleCnt="0"/>
      <dgm:spPr/>
    </dgm:pt>
    <dgm:pt modelId="{23455EB8-F3D5-4781-94DE-3C05768BCAEF}" type="pres">
      <dgm:prSet presAssocID="{079C7E5E-E1DA-4199-B24E-260B4E72FB60}" presName="rootText" presStyleLbl="node1" presStyleIdx="0" presStyleCnt="1" custScaleX="144205"/>
      <dgm:spPr/>
      <dgm:t>
        <a:bodyPr/>
        <a:lstStyle/>
        <a:p>
          <a:endParaRPr lang="en-US"/>
        </a:p>
      </dgm:t>
    </dgm:pt>
    <dgm:pt modelId="{A339A446-F66A-48DC-A02D-5C68DCCB6B9E}" type="pres">
      <dgm:prSet presAssocID="{079C7E5E-E1DA-4199-B24E-260B4E72FB60}" presName="rootConnector" presStyleLbl="node1" presStyleIdx="0" presStyleCnt="1"/>
      <dgm:spPr/>
      <dgm:t>
        <a:bodyPr/>
        <a:lstStyle/>
        <a:p>
          <a:endParaRPr lang="en-US"/>
        </a:p>
      </dgm:t>
    </dgm:pt>
    <dgm:pt modelId="{CB0B51E6-0745-43D6-9065-70F6EB5C4FB0}" type="pres">
      <dgm:prSet presAssocID="{079C7E5E-E1DA-4199-B24E-260B4E72FB60}" presName="childShape" presStyleCnt="0"/>
      <dgm:spPr/>
    </dgm:pt>
    <dgm:pt modelId="{24F531A8-10A1-4060-80B0-B7AE002F803F}" type="pres">
      <dgm:prSet presAssocID="{6D0926B2-B0DB-4454-8214-D064236D7008}" presName="Name13" presStyleLbl="parChTrans1D2" presStyleIdx="0" presStyleCnt="3"/>
      <dgm:spPr/>
      <dgm:t>
        <a:bodyPr/>
        <a:lstStyle/>
        <a:p>
          <a:endParaRPr lang="en-US"/>
        </a:p>
      </dgm:t>
    </dgm:pt>
    <dgm:pt modelId="{04BB87A0-4B83-4E16-B9CA-F5310FBC25A5}" type="pres">
      <dgm:prSet presAssocID="{4CC675D1-F8FC-464E-86EF-0198DF7CF9CC}" presName="childText" presStyleLbl="b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C5AF0F-965E-4631-A4DE-FF6B0070857B}" type="pres">
      <dgm:prSet presAssocID="{49FABDB2-9A21-4048-944F-1BEF0B5DE827}" presName="Name13" presStyleLbl="parChTrans1D2" presStyleIdx="1" presStyleCnt="3"/>
      <dgm:spPr/>
      <dgm:t>
        <a:bodyPr/>
        <a:lstStyle/>
        <a:p>
          <a:endParaRPr lang="en-US"/>
        </a:p>
      </dgm:t>
    </dgm:pt>
    <dgm:pt modelId="{82256E2E-3281-41DD-8080-562E13289121}" type="pres">
      <dgm:prSet presAssocID="{0A2736A6-4B75-4FCD-9C49-40FBF9E5FC30}" presName="childText" presStyleLbl="b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D5B0F3-49EC-49E4-994C-2E3D9E72A34A}" type="pres">
      <dgm:prSet presAssocID="{0AD73718-8530-48FD-A5CD-76874955E41B}" presName="Name13" presStyleLbl="parChTrans1D2" presStyleIdx="2" presStyleCnt="3"/>
      <dgm:spPr/>
      <dgm:t>
        <a:bodyPr/>
        <a:lstStyle/>
        <a:p>
          <a:endParaRPr lang="en-US"/>
        </a:p>
      </dgm:t>
    </dgm:pt>
    <dgm:pt modelId="{E6C48B12-607C-43F9-9144-D3BB0A278CCD}" type="pres">
      <dgm:prSet presAssocID="{CE5ED844-52C3-4758-A9BF-EE2CE6F55017}" presName="childText" presStyleLbl="b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EBDA0E0-A6CD-4889-90F3-6525A28BE866}" type="presOf" srcId="{079C7E5E-E1DA-4199-B24E-260B4E72FB60}" destId="{A339A446-F66A-48DC-A02D-5C68DCCB6B9E}" srcOrd="1" destOrd="0" presId="urn:microsoft.com/office/officeart/2005/8/layout/hierarchy3"/>
    <dgm:cxn modelId="{2BD7EC5A-5461-454A-9944-86AF6BC4A958}" srcId="{079C7E5E-E1DA-4199-B24E-260B4E72FB60}" destId="{0A2736A6-4B75-4FCD-9C49-40FBF9E5FC30}" srcOrd="1" destOrd="0" parTransId="{49FABDB2-9A21-4048-944F-1BEF0B5DE827}" sibTransId="{93123683-A64A-4CA1-9763-1E4B3D1AACA3}"/>
    <dgm:cxn modelId="{BF046EBF-4DE0-4681-B768-6BF34E670112}" type="presOf" srcId="{0A2736A6-4B75-4FCD-9C49-40FBF9E5FC30}" destId="{82256E2E-3281-41DD-8080-562E13289121}" srcOrd="0" destOrd="0" presId="urn:microsoft.com/office/officeart/2005/8/layout/hierarchy3"/>
    <dgm:cxn modelId="{E587C087-9A7B-4D3E-8E2A-22830B9649D9}" type="presOf" srcId="{CE5ED844-52C3-4758-A9BF-EE2CE6F55017}" destId="{E6C48B12-607C-43F9-9144-D3BB0A278CCD}" srcOrd="0" destOrd="0" presId="urn:microsoft.com/office/officeart/2005/8/layout/hierarchy3"/>
    <dgm:cxn modelId="{5D1CEE82-3042-4E10-B129-04EECDA6F1B4}" srcId="{65EFE748-68FA-412F-8B0D-E3307BD35518}" destId="{079C7E5E-E1DA-4199-B24E-260B4E72FB60}" srcOrd="0" destOrd="0" parTransId="{739CC824-2336-4A1F-9D0B-1A8003542CCE}" sibTransId="{FF7D54AE-FD05-40E3-A144-1553A64BA0DC}"/>
    <dgm:cxn modelId="{B9B548E3-5A29-4DF7-92F0-03860508F88E}" type="presOf" srcId="{6D0926B2-B0DB-4454-8214-D064236D7008}" destId="{24F531A8-10A1-4060-80B0-B7AE002F803F}" srcOrd="0" destOrd="0" presId="urn:microsoft.com/office/officeart/2005/8/layout/hierarchy3"/>
    <dgm:cxn modelId="{603BEDCD-735C-45FB-84FE-9A9C241030F5}" srcId="{079C7E5E-E1DA-4199-B24E-260B4E72FB60}" destId="{CE5ED844-52C3-4758-A9BF-EE2CE6F55017}" srcOrd="2" destOrd="0" parTransId="{0AD73718-8530-48FD-A5CD-76874955E41B}" sibTransId="{EC043A52-EE77-4FB3-B147-D5EC300ADC34}"/>
    <dgm:cxn modelId="{C31F0F47-F69F-4FDF-B8C0-8880B7043223}" type="presOf" srcId="{49FABDB2-9A21-4048-944F-1BEF0B5DE827}" destId="{EBC5AF0F-965E-4631-A4DE-FF6B0070857B}" srcOrd="0" destOrd="0" presId="urn:microsoft.com/office/officeart/2005/8/layout/hierarchy3"/>
    <dgm:cxn modelId="{00338B65-87D7-420F-A4CB-2DC744BF6F2D}" type="presOf" srcId="{0AD73718-8530-48FD-A5CD-76874955E41B}" destId="{5CD5B0F3-49EC-49E4-994C-2E3D9E72A34A}" srcOrd="0" destOrd="0" presId="urn:microsoft.com/office/officeart/2005/8/layout/hierarchy3"/>
    <dgm:cxn modelId="{C76CA5E3-4F22-411F-AF8D-9CAAAF4D8A2A}" type="presOf" srcId="{079C7E5E-E1DA-4199-B24E-260B4E72FB60}" destId="{23455EB8-F3D5-4781-94DE-3C05768BCAEF}" srcOrd="0" destOrd="0" presId="urn:microsoft.com/office/officeart/2005/8/layout/hierarchy3"/>
    <dgm:cxn modelId="{489064E6-CEFF-4236-B5B6-D9A20EECACFF}" type="presOf" srcId="{65EFE748-68FA-412F-8B0D-E3307BD35518}" destId="{D314AE94-D801-4641-AD53-9F76D0FDB054}" srcOrd="0" destOrd="0" presId="urn:microsoft.com/office/officeart/2005/8/layout/hierarchy3"/>
    <dgm:cxn modelId="{1C11AFC1-3DCE-4CE0-B786-8CC8AF8BFA27}" srcId="{079C7E5E-E1DA-4199-B24E-260B4E72FB60}" destId="{4CC675D1-F8FC-464E-86EF-0198DF7CF9CC}" srcOrd="0" destOrd="0" parTransId="{6D0926B2-B0DB-4454-8214-D064236D7008}" sibTransId="{AACAC1EC-58FD-45CA-A4D5-9E52F3D745A7}"/>
    <dgm:cxn modelId="{3EE4C9EB-F33C-4B5A-88C0-1DC0FEA650FC}" type="presOf" srcId="{4CC675D1-F8FC-464E-86EF-0198DF7CF9CC}" destId="{04BB87A0-4B83-4E16-B9CA-F5310FBC25A5}" srcOrd="0" destOrd="0" presId="urn:microsoft.com/office/officeart/2005/8/layout/hierarchy3"/>
    <dgm:cxn modelId="{1711FEA2-7F2C-4DD0-981B-CBDD4B20E373}" type="presParOf" srcId="{D314AE94-D801-4641-AD53-9F76D0FDB054}" destId="{0506A7CC-DACF-4D1D-B3AF-08C7CB94C7A3}" srcOrd="0" destOrd="0" presId="urn:microsoft.com/office/officeart/2005/8/layout/hierarchy3"/>
    <dgm:cxn modelId="{8B290558-56F6-46CF-9345-76C627C7F13D}" type="presParOf" srcId="{0506A7CC-DACF-4D1D-B3AF-08C7CB94C7A3}" destId="{55C3AB0A-BA93-4B2E-B73F-1FD9D661C15A}" srcOrd="0" destOrd="0" presId="urn:microsoft.com/office/officeart/2005/8/layout/hierarchy3"/>
    <dgm:cxn modelId="{D6DF675E-BB7F-4854-9C94-8F481BFC9F03}" type="presParOf" srcId="{55C3AB0A-BA93-4B2E-B73F-1FD9D661C15A}" destId="{23455EB8-F3D5-4781-94DE-3C05768BCAEF}" srcOrd="0" destOrd="0" presId="urn:microsoft.com/office/officeart/2005/8/layout/hierarchy3"/>
    <dgm:cxn modelId="{0BA245C0-32DC-4526-BA44-C0562061D786}" type="presParOf" srcId="{55C3AB0A-BA93-4B2E-B73F-1FD9D661C15A}" destId="{A339A446-F66A-48DC-A02D-5C68DCCB6B9E}" srcOrd="1" destOrd="0" presId="urn:microsoft.com/office/officeart/2005/8/layout/hierarchy3"/>
    <dgm:cxn modelId="{F303C6A1-1E8B-459F-B41B-C060BA85A5EA}" type="presParOf" srcId="{0506A7CC-DACF-4D1D-B3AF-08C7CB94C7A3}" destId="{CB0B51E6-0745-43D6-9065-70F6EB5C4FB0}" srcOrd="1" destOrd="0" presId="urn:microsoft.com/office/officeart/2005/8/layout/hierarchy3"/>
    <dgm:cxn modelId="{F7C62F60-DF25-4201-900F-22D5E5FED13E}" type="presParOf" srcId="{CB0B51E6-0745-43D6-9065-70F6EB5C4FB0}" destId="{24F531A8-10A1-4060-80B0-B7AE002F803F}" srcOrd="0" destOrd="0" presId="urn:microsoft.com/office/officeart/2005/8/layout/hierarchy3"/>
    <dgm:cxn modelId="{26E27843-81B7-49FD-9882-F4592FDCBD2A}" type="presParOf" srcId="{CB0B51E6-0745-43D6-9065-70F6EB5C4FB0}" destId="{04BB87A0-4B83-4E16-B9CA-F5310FBC25A5}" srcOrd="1" destOrd="0" presId="urn:microsoft.com/office/officeart/2005/8/layout/hierarchy3"/>
    <dgm:cxn modelId="{A353B40D-6075-4ACE-BCC4-9DC3EFDB86FB}" type="presParOf" srcId="{CB0B51E6-0745-43D6-9065-70F6EB5C4FB0}" destId="{EBC5AF0F-965E-4631-A4DE-FF6B0070857B}" srcOrd="2" destOrd="0" presId="urn:microsoft.com/office/officeart/2005/8/layout/hierarchy3"/>
    <dgm:cxn modelId="{9FF04473-4BF5-4110-A9F5-686B0D2A4CE0}" type="presParOf" srcId="{CB0B51E6-0745-43D6-9065-70F6EB5C4FB0}" destId="{82256E2E-3281-41DD-8080-562E13289121}" srcOrd="3" destOrd="0" presId="urn:microsoft.com/office/officeart/2005/8/layout/hierarchy3"/>
    <dgm:cxn modelId="{9D4C5E55-9615-416D-BCDD-27C8DE35263E}" type="presParOf" srcId="{CB0B51E6-0745-43D6-9065-70F6EB5C4FB0}" destId="{5CD5B0F3-49EC-49E4-994C-2E3D9E72A34A}" srcOrd="4" destOrd="0" presId="urn:microsoft.com/office/officeart/2005/8/layout/hierarchy3"/>
    <dgm:cxn modelId="{6034C75A-29FD-4244-AC37-093201DD4E17}" type="presParOf" srcId="{CB0B51E6-0745-43D6-9065-70F6EB5C4FB0}" destId="{E6C48B12-607C-43F9-9144-D3BB0A278CCD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671C29-A698-46E8-B0AF-7F51722EE234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AB0AAF-A5C7-4A3E-9C48-063E45DE07BF}">
      <dgm:prSet/>
      <dgm:spPr/>
      <dgm:t>
        <a:bodyPr/>
        <a:lstStyle/>
        <a:p>
          <a:pPr rtl="0"/>
          <a:r>
            <a:rPr lang="en-US" b="1" smtClean="0"/>
            <a:t>Why Literature Review?</a:t>
          </a:r>
          <a:endParaRPr lang="en-US"/>
        </a:p>
      </dgm:t>
    </dgm:pt>
    <dgm:pt modelId="{45C184E2-6043-44A4-9C69-B817A66F48EC}" type="parTrans" cxnId="{B2FF0934-305E-418D-9DE9-BBAD4EB8C07D}">
      <dgm:prSet/>
      <dgm:spPr/>
      <dgm:t>
        <a:bodyPr/>
        <a:lstStyle/>
        <a:p>
          <a:endParaRPr lang="en-US"/>
        </a:p>
      </dgm:t>
    </dgm:pt>
    <dgm:pt modelId="{F0043E7F-4062-46E6-8284-15E5F15DC587}" type="sibTrans" cxnId="{B2FF0934-305E-418D-9DE9-BBAD4EB8C07D}">
      <dgm:prSet/>
      <dgm:spPr/>
      <dgm:t>
        <a:bodyPr/>
        <a:lstStyle/>
        <a:p>
          <a:endParaRPr lang="en-US"/>
        </a:p>
      </dgm:t>
    </dgm:pt>
    <dgm:pt modelId="{14314194-1A2C-4BE0-829F-D1D26F5ADE73}" type="pres">
      <dgm:prSet presAssocID="{29671C29-A698-46E8-B0AF-7F51722EE23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EDAEA41-241F-47B4-862C-A3BAD00DE8B7}" type="pres">
      <dgm:prSet presAssocID="{34AB0AAF-A5C7-4A3E-9C48-063E45DE07BF}" presName="linNode" presStyleCnt="0"/>
      <dgm:spPr/>
    </dgm:pt>
    <dgm:pt modelId="{CD59C090-4F9F-4356-AE95-4C423E4DE790}" type="pres">
      <dgm:prSet presAssocID="{34AB0AAF-A5C7-4A3E-9C48-063E45DE07BF}" presName="parentText" presStyleLbl="node1" presStyleIdx="0" presStyleCnt="1" custScaleX="20576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5F5D3D7-B59C-4A03-A320-40C1C243B2C3}" type="presOf" srcId="{34AB0AAF-A5C7-4A3E-9C48-063E45DE07BF}" destId="{CD59C090-4F9F-4356-AE95-4C423E4DE790}" srcOrd="0" destOrd="0" presId="urn:microsoft.com/office/officeart/2005/8/layout/vList5"/>
    <dgm:cxn modelId="{2D89E6C1-10EF-4A91-A170-29CCC25FED8A}" type="presOf" srcId="{29671C29-A698-46E8-B0AF-7F51722EE234}" destId="{14314194-1A2C-4BE0-829F-D1D26F5ADE73}" srcOrd="0" destOrd="0" presId="urn:microsoft.com/office/officeart/2005/8/layout/vList5"/>
    <dgm:cxn modelId="{B2FF0934-305E-418D-9DE9-BBAD4EB8C07D}" srcId="{29671C29-A698-46E8-B0AF-7F51722EE234}" destId="{34AB0AAF-A5C7-4A3E-9C48-063E45DE07BF}" srcOrd="0" destOrd="0" parTransId="{45C184E2-6043-44A4-9C69-B817A66F48EC}" sibTransId="{F0043E7F-4062-46E6-8284-15E5F15DC587}"/>
    <dgm:cxn modelId="{7D72D6EE-4FF5-4F53-AE63-FC48FD937830}" type="presParOf" srcId="{14314194-1A2C-4BE0-829F-D1D26F5ADE73}" destId="{5EDAEA41-241F-47B4-862C-A3BAD00DE8B7}" srcOrd="0" destOrd="0" presId="urn:microsoft.com/office/officeart/2005/8/layout/vList5"/>
    <dgm:cxn modelId="{9D06C811-F638-4B65-8002-231982FFB28D}" type="presParOf" srcId="{5EDAEA41-241F-47B4-862C-A3BAD00DE8B7}" destId="{CD59C090-4F9F-4356-AE95-4C423E4DE79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9F4F224-DF66-4F89-82FF-3965B69D08E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5F36AF-97D0-484E-8646-91B7E0E41F4A}">
      <dgm:prSet/>
      <dgm:spPr/>
      <dgm:t>
        <a:bodyPr/>
        <a:lstStyle/>
        <a:p>
          <a:pPr rtl="0"/>
          <a:r>
            <a:rPr lang="en-US" b="1" smtClean="0"/>
            <a:t>What Literature to Review</a:t>
          </a:r>
          <a:endParaRPr lang="en-US"/>
        </a:p>
      </dgm:t>
    </dgm:pt>
    <dgm:pt modelId="{58BAAA43-CF8E-42DE-8FE0-94C1320D3D6D}" type="parTrans" cxnId="{A330A6CB-AB7E-444F-8080-0C58020D76ED}">
      <dgm:prSet/>
      <dgm:spPr/>
      <dgm:t>
        <a:bodyPr/>
        <a:lstStyle/>
        <a:p>
          <a:endParaRPr lang="en-US"/>
        </a:p>
      </dgm:t>
    </dgm:pt>
    <dgm:pt modelId="{4A9AAF73-E88A-445B-82B8-8FADB3BBE778}" type="sibTrans" cxnId="{A330A6CB-AB7E-444F-8080-0C58020D76ED}">
      <dgm:prSet/>
      <dgm:spPr/>
      <dgm:t>
        <a:bodyPr/>
        <a:lstStyle/>
        <a:p>
          <a:endParaRPr lang="en-US"/>
        </a:p>
      </dgm:t>
    </dgm:pt>
    <dgm:pt modelId="{4628BA6A-8861-4CFE-93E5-D1560840A37F}" type="pres">
      <dgm:prSet presAssocID="{C9F4F224-DF66-4F89-82FF-3965B69D08E3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89D1903-B64D-4496-BD0B-EC8FFC60D66D}" type="pres">
      <dgm:prSet presAssocID="{A35F36AF-97D0-484E-8646-91B7E0E41F4A}" presName="linNode" presStyleCnt="0"/>
      <dgm:spPr/>
    </dgm:pt>
    <dgm:pt modelId="{5E5D2F15-B4DC-4458-9242-170AA8E96FD9}" type="pres">
      <dgm:prSet presAssocID="{A35F36AF-97D0-484E-8646-91B7E0E41F4A}" presName="parentText" presStyleLbl="node1" presStyleIdx="0" presStyleCnt="1" custScaleX="22119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C902D64-29B3-42EC-823A-13B2DC7651FC}" type="presOf" srcId="{A35F36AF-97D0-484E-8646-91B7E0E41F4A}" destId="{5E5D2F15-B4DC-4458-9242-170AA8E96FD9}" srcOrd="0" destOrd="0" presId="urn:microsoft.com/office/officeart/2005/8/layout/vList5"/>
    <dgm:cxn modelId="{A330A6CB-AB7E-444F-8080-0C58020D76ED}" srcId="{C9F4F224-DF66-4F89-82FF-3965B69D08E3}" destId="{A35F36AF-97D0-484E-8646-91B7E0E41F4A}" srcOrd="0" destOrd="0" parTransId="{58BAAA43-CF8E-42DE-8FE0-94C1320D3D6D}" sibTransId="{4A9AAF73-E88A-445B-82B8-8FADB3BBE778}"/>
    <dgm:cxn modelId="{B75CF867-CEB9-48D6-A791-58580A6FC6FA}" type="presOf" srcId="{C9F4F224-DF66-4F89-82FF-3965B69D08E3}" destId="{4628BA6A-8861-4CFE-93E5-D1560840A37F}" srcOrd="0" destOrd="0" presId="urn:microsoft.com/office/officeart/2005/8/layout/vList5"/>
    <dgm:cxn modelId="{F0FF9745-B261-44D8-BB78-689275EB107B}" type="presParOf" srcId="{4628BA6A-8861-4CFE-93E5-D1560840A37F}" destId="{989D1903-B64D-4496-BD0B-EC8FFC60D66D}" srcOrd="0" destOrd="0" presId="urn:microsoft.com/office/officeart/2005/8/layout/vList5"/>
    <dgm:cxn modelId="{21605048-F4DA-432E-AB01-69E6EE09F7D4}" type="presParOf" srcId="{989D1903-B64D-4496-BD0B-EC8FFC60D66D}" destId="{5E5D2F15-B4DC-4458-9242-170AA8E96FD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3F8761E-6650-4478-AF19-4BF98114E1A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FA9E25-B1FC-4491-A576-CD208A1A2A0C}">
      <dgm:prSet/>
      <dgm:spPr/>
      <dgm:t>
        <a:bodyPr/>
        <a:lstStyle/>
        <a:p>
          <a:pPr rtl="0"/>
          <a:r>
            <a:rPr lang="en-US" b="1" smtClean="0"/>
            <a:t>When to Literature Review?</a:t>
          </a:r>
          <a:endParaRPr lang="en-US"/>
        </a:p>
      </dgm:t>
    </dgm:pt>
    <dgm:pt modelId="{70B33059-9ED0-435F-A418-20C7FBE348BA}" type="parTrans" cxnId="{98DBCC39-48CC-4F14-93C7-E388B6CD4495}">
      <dgm:prSet/>
      <dgm:spPr/>
      <dgm:t>
        <a:bodyPr/>
        <a:lstStyle/>
        <a:p>
          <a:endParaRPr lang="en-US"/>
        </a:p>
      </dgm:t>
    </dgm:pt>
    <dgm:pt modelId="{54E01512-D6B2-428D-B1BA-CF812C260C5B}" type="sibTrans" cxnId="{98DBCC39-48CC-4F14-93C7-E388B6CD4495}">
      <dgm:prSet/>
      <dgm:spPr/>
      <dgm:t>
        <a:bodyPr/>
        <a:lstStyle/>
        <a:p>
          <a:endParaRPr lang="en-US"/>
        </a:p>
      </dgm:t>
    </dgm:pt>
    <dgm:pt modelId="{90BCE3E9-DF3C-42A7-9671-74278E9FEE43}" type="pres">
      <dgm:prSet presAssocID="{A3F8761E-6650-4478-AF19-4BF98114E1A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4CC1D1-2DD8-4345-92E7-61152904B805}" type="pres">
      <dgm:prSet presAssocID="{2DFA9E25-B1FC-4491-A576-CD208A1A2A0C}" presName="linNode" presStyleCnt="0"/>
      <dgm:spPr/>
    </dgm:pt>
    <dgm:pt modelId="{415C22B9-DB5D-4C61-B1C9-E421E0050ED9}" type="pres">
      <dgm:prSet presAssocID="{2DFA9E25-B1FC-4491-A576-CD208A1A2A0C}" presName="parentText" presStyleLbl="node1" presStyleIdx="0" presStyleCnt="1" custScaleX="19547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DBCC39-48CC-4F14-93C7-E388B6CD4495}" srcId="{A3F8761E-6650-4478-AF19-4BF98114E1A6}" destId="{2DFA9E25-B1FC-4491-A576-CD208A1A2A0C}" srcOrd="0" destOrd="0" parTransId="{70B33059-9ED0-435F-A418-20C7FBE348BA}" sibTransId="{54E01512-D6B2-428D-B1BA-CF812C260C5B}"/>
    <dgm:cxn modelId="{07D6BA45-AF06-49D4-BBB3-3BFE81D0998F}" type="presOf" srcId="{2DFA9E25-B1FC-4491-A576-CD208A1A2A0C}" destId="{415C22B9-DB5D-4C61-B1C9-E421E0050ED9}" srcOrd="0" destOrd="0" presId="urn:microsoft.com/office/officeart/2005/8/layout/vList5"/>
    <dgm:cxn modelId="{D44CF4AE-C79C-414C-B77A-8012115C2B58}" type="presOf" srcId="{A3F8761E-6650-4478-AF19-4BF98114E1A6}" destId="{90BCE3E9-DF3C-42A7-9671-74278E9FEE43}" srcOrd="0" destOrd="0" presId="urn:microsoft.com/office/officeart/2005/8/layout/vList5"/>
    <dgm:cxn modelId="{F8FCD3EA-27FE-4D12-93E1-87893BBA45E1}" type="presParOf" srcId="{90BCE3E9-DF3C-42A7-9671-74278E9FEE43}" destId="{074CC1D1-2DD8-4345-92E7-61152904B805}" srcOrd="0" destOrd="0" presId="urn:microsoft.com/office/officeart/2005/8/layout/vList5"/>
    <dgm:cxn modelId="{E55FBA2C-AEB8-4462-B930-CCD4180A4BF0}" type="presParOf" srcId="{074CC1D1-2DD8-4345-92E7-61152904B805}" destId="{415C22B9-DB5D-4C61-B1C9-E421E0050ED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ED2260-48BF-4730-8F10-A83B60926DDE}">
      <dsp:nvSpPr>
        <dsp:cNvPr id="0" name=""/>
        <dsp:cNvSpPr/>
      </dsp:nvSpPr>
      <dsp:spPr>
        <a:xfrm>
          <a:off x="0" y="0"/>
          <a:ext cx="1470025" cy="1470025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52DB38-CE31-46D9-B303-0407815B2EB9}">
      <dsp:nvSpPr>
        <dsp:cNvPr id="0" name=""/>
        <dsp:cNvSpPr/>
      </dsp:nvSpPr>
      <dsp:spPr>
        <a:xfrm>
          <a:off x="735012" y="0"/>
          <a:ext cx="7037387" cy="14700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lvl="0" algn="ctr" defTabSz="2533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700" b="1" kern="1200" smtClean="0"/>
            <a:t>The Literature Review</a:t>
          </a:r>
          <a:endParaRPr lang="en-US" sz="5700" kern="1200"/>
        </a:p>
      </dsp:txBody>
      <dsp:txXfrm>
        <a:off x="735012" y="0"/>
        <a:ext cx="7037387" cy="147002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6B8FD-8F73-4FBC-A447-CB70EEF9FDD3}">
      <dsp:nvSpPr>
        <dsp:cNvPr id="0" name=""/>
        <dsp:cNvSpPr/>
      </dsp:nvSpPr>
      <dsp:spPr>
        <a:xfrm>
          <a:off x="152395" y="0"/>
          <a:ext cx="7924808" cy="1143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lvl="0" algn="ctr" defTabSz="1955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400" kern="1200" smtClean="0"/>
            <a:t>Online Tools to Locate Literature</a:t>
          </a:r>
          <a:endParaRPr lang="en-US" sz="4400" kern="1200"/>
        </a:p>
      </dsp:txBody>
      <dsp:txXfrm>
        <a:off x="208192" y="55797"/>
        <a:ext cx="7813214" cy="103140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41D6-AAF1-4D85-8990-912BD6A4C22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EBFE-280B-4EEA-BF96-67E8A8DE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71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41D6-AAF1-4D85-8990-912BD6A4C22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EBFE-280B-4EEA-BF96-67E8A8DE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86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41D6-AAF1-4D85-8990-912BD6A4C22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EBFE-280B-4EEA-BF96-67E8A8DE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32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41D6-AAF1-4D85-8990-912BD6A4C22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EBFE-280B-4EEA-BF96-67E8A8DE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49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41D6-AAF1-4D85-8990-912BD6A4C22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EBFE-280B-4EEA-BF96-67E8A8DE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22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41D6-AAF1-4D85-8990-912BD6A4C22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EBFE-280B-4EEA-BF96-67E8A8DE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67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41D6-AAF1-4D85-8990-912BD6A4C22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EBFE-280B-4EEA-BF96-67E8A8DE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28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41D6-AAF1-4D85-8990-912BD6A4C22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EBFE-280B-4EEA-BF96-67E8A8DE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12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41D6-AAF1-4D85-8990-912BD6A4C22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EBFE-280B-4EEA-BF96-67E8A8DE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6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41D6-AAF1-4D85-8990-912BD6A4C22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EBFE-280B-4EEA-BF96-67E8A8DE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4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41D6-AAF1-4D85-8990-912BD6A4C22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5EBFE-280B-4EEA-BF96-67E8A8DE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3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0841D6-AAF1-4D85-8990-912BD6A4C22A}" type="datetimeFigureOut">
              <a:rPr lang="en-US" smtClean="0"/>
              <a:t>10/26/2017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5EBFE-280B-4EEA-BF96-67E8A8DE0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83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hyperlink" Target="https://en.m.wikipedia.org/wiki/Confirmation_bias?wprov=sfla1" TargetMode="Externa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othersideofbrunswick.blogspot.com/2010/09/law-of-infinite-cornucopia-and.html?m=1" TargetMode="External"/><Relationship Id="rId3" Type="http://schemas.openxmlformats.org/officeDocument/2006/relationships/diagramLayout" Target="../diagrams/layout4.xml"/><Relationship Id="rId7" Type="http://schemas.openxmlformats.org/officeDocument/2006/relationships/hyperlink" Target="http://en.wikipedia.org/wiki/Leszek_Ko%C5%82akowski" TargetMode="Externa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hyperlink" Target="https://www.google.gy/search?dcr=0&amp;source=hp&amp;ei=EL7xWeb1OonNmAHyiIrIBw&amp;q=cornucopia&amp;oq=cornucopia&amp;gs_l=psy-ab.3...555.4768.0.5177.15.11.3.0.0.0.390.750.3-2.2.0....0...1.1.64.psy-ab..10.5.814.0..0j0i10k1.0.Zx8TzJ1aMmo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685800" y="381000"/>
          <a:ext cx="7772400" cy="147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1981200"/>
            <a:ext cx="7391400" cy="3657600"/>
          </a:xfrm>
        </p:spPr>
        <p:txBody>
          <a:bodyPr/>
          <a:lstStyle/>
          <a:p>
            <a:endParaRPr lang="en-US" dirty="0" smtClean="0"/>
          </a:p>
          <a:p>
            <a:endParaRPr lang="en-US" dirty="0">
              <a:latin typeface="Bodoni MT Black" panose="02070A03080606020203" pitchFamily="18" charset="0"/>
            </a:endParaRPr>
          </a:p>
          <a:p>
            <a:r>
              <a:rPr lang="en-US" b="1" dirty="0" err="1" smtClean="0">
                <a:solidFill>
                  <a:srgbClr val="FF0000"/>
                </a:solidFill>
                <a:latin typeface="Bodoni MT Black" panose="02070A03080606020203" pitchFamily="18" charset="0"/>
              </a:rPr>
              <a:t>Len</a:t>
            </a:r>
            <a:r>
              <a:rPr lang="en-US" b="1" dirty="0" err="1" smtClean="0">
                <a:latin typeface="Bodoni MT Black" panose="02070A03080606020203" pitchFamily="18" charset="0"/>
              </a:rPr>
              <a:t>andlar</a:t>
            </a:r>
            <a:r>
              <a:rPr lang="en-US" b="1" dirty="0" smtClean="0">
                <a:latin typeface="Bodoni MT Black" panose="02070A03080606020203" pitchFamily="18" charset="0"/>
              </a:rPr>
              <a:t> Singh</a:t>
            </a:r>
          </a:p>
          <a:p>
            <a:r>
              <a:rPr lang="en-US" b="1" dirty="0" smtClean="0">
                <a:latin typeface="Bodoni MT Black" panose="02070A03080606020203" pitchFamily="18" charset="0"/>
              </a:rPr>
              <a:t>Department of Computer Science</a:t>
            </a:r>
          </a:p>
          <a:p>
            <a:r>
              <a:rPr lang="en-US" b="1" dirty="0" smtClean="0">
                <a:latin typeface="Bodoni MT Black" panose="02070A03080606020203" pitchFamily="18" charset="0"/>
              </a:rPr>
              <a:t>University of Guyana</a:t>
            </a:r>
            <a:endParaRPr lang="en-US" b="1" dirty="0">
              <a:latin typeface="Bodoni MT Black" panose="02070A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416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079118445"/>
              </p:ext>
            </p:extLst>
          </p:nvPr>
        </p:nvGraphicFramePr>
        <p:xfrm>
          <a:off x="152400" y="274638"/>
          <a:ext cx="8763000" cy="79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43000"/>
            <a:ext cx="7924800" cy="556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Analyzing, organizing and reporting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Technical nature of reporting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Documentation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Formal language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Adherence to prescribed styles (e.g., APA)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Outline the review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Group by topics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Analyze for similarities and differences within subheadings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Discuss the least relevant studies first, followed by the most relevant studies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dirty="0" smtClean="0"/>
              <a:t>Summarize the review and discuss the implications related to the research problem</a:t>
            </a:r>
          </a:p>
        </p:txBody>
      </p:sp>
    </p:spTree>
    <p:extLst>
      <p:ext uri="{BB962C8B-B14F-4D97-AF65-F5344CB8AC3E}">
        <p14:creationId xmlns:p14="http://schemas.microsoft.com/office/powerpoint/2010/main" val="287565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764084551"/>
              </p:ext>
            </p:extLst>
          </p:nvPr>
        </p:nvGraphicFramePr>
        <p:xfrm>
          <a:off x="381000" y="76200"/>
          <a:ext cx="8107680" cy="76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914400"/>
            <a:ext cx="7848600" cy="5791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600" dirty="0" smtClean="0"/>
              <a:t>Abstracting the references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dirty="0" smtClean="0"/>
              <a:t>Locating, reviewing, summarizing, and classifying references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3200" b="1" dirty="0" smtClean="0"/>
              <a:t>Seven steps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Read the article abstract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Skim the entire article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Record complete bibliographic information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Classify and code the article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Summarize the article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Identify thoughts about the article you believe important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800" dirty="0" smtClean="0"/>
              <a:t>Indicate direct quotes properly</a:t>
            </a:r>
          </a:p>
        </p:txBody>
      </p:sp>
    </p:spTree>
    <p:extLst>
      <p:ext uri="{BB962C8B-B14F-4D97-AF65-F5344CB8AC3E}">
        <p14:creationId xmlns:p14="http://schemas.microsoft.com/office/powerpoint/2010/main" val="3985684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203599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Search engines, google.gy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b="1" dirty="0" smtClean="0"/>
              <a:t>scholar.google.com</a:t>
            </a:r>
            <a:endParaRPr lang="en-US" b="1" dirty="0" smtClean="0"/>
          </a:p>
          <a:p>
            <a:r>
              <a:rPr lang="en-US" dirty="0" smtClean="0"/>
              <a:t>Academia.edu</a:t>
            </a:r>
          </a:p>
          <a:p>
            <a:r>
              <a:rPr lang="en-US" dirty="0" smtClean="0"/>
              <a:t>Researchgate.net</a:t>
            </a:r>
          </a:p>
          <a:p>
            <a:r>
              <a:rPr lang="en-US" dirty="0" smtClean="0"/>
              <a:t>portal.acm.org</a:t>
            </a:r>
          </a:p>
          <a:p>
            <a:r>
              <a:rPr lang="en-US" dirty="0"/>
              <a:t>http://</a:t>
            </a:r>
            <a:r>
              <a:rPr lang="en-US" dirty="0" smtClean="0"/>
              <a:t>ieeexplore.ieee.org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172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195381674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1921846"/>
              </p:ext>
            </p:extLst>
          </p:nvPr>
        </p:nvGraphicFramePr>
        <p:xfrm>
          <a:off x="304799" y="1417638"/>
          <a:ext cx="8610602" cy="475456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587086"/>
                <a:gridCol w="782782"/>
                <a:gridCol w="782782"/>
                <a:gridCol w="782782"/>
                <a:gridCol w="1290142"/>
                <a:gridCol w="797278"/>
                <a:gridCol w="1036462"/>
                <a:gridCol w="2551288"/>
              </a:tblGrid>
              <a:tr h="122242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Authors 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Year of publication</a:t>
                      </a:r>
                      <a:endParaRPr lang="en-GB" sz="140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Title of </a:t>
                      </a:r>
                      <a:endParaRPr lang="en-GB" sz="140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paper/book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Type of paper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Methods used / Brief description of the research/study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Hypothesis/Purpose of the article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Findings / Conclusions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 smtClean="0">
                          <a:effectLst/>
                        </a:rPr>
                        <a:t>Observations/Analysis/Notes </a:t>
                      </a:r>
                      <a:r>
                        <a:rPr lang="en-US" sz="1400" b="1" dirty="0">
                          <a:effectLst/>
                        </a:rPr>
                        <a:t>(here we write what ideas we can use in our project)</a:t>
                      </a:r>
                      <a:endParaRPr lang="en-GB" sz="1400" b="1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 </a:t>
                      </a:r>
                      <a:endParaRPr lang="en-GB" sz="1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</a:tr>
              <a:tr h="176606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1. 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e.g. literature review on … / case study / research / comparative study / etc.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</a:tr>
              <a:tr h="883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2. 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</a:tr>
              <a:tr h="88303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3.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…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>
                          <a:effectLst/>
                        </a:rPr>
                        <a:t> </a:t>
                      </a:r>
                      <a:endParaRPr lang="en-GB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GB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6111" marR="5611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4215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0" y="2057400"/>
            <a:ext cx="8229600" cy="838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i="1" dirty="0" smtClean="0">
                <a:latin typeface="AR CHRISTY" panose="02000000000000000000" pitchFamily="2" charset="0"/>
              </a:rPr>
              <a:t>Thank you!!!</a:t>
            </a:r>
            <a:endParaRPr lang="en-US" sz="4800" i="1" dirty="0">
              <a:latin typeface="AR CHRISTY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43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0290423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Confirmation Bias</a:t>
            </a:r>
          </a:p>
          <a:p>
            <a:r>
              <a:rPr lang="en-US" dirty="0" smtClean="0"/>
              <a:t>The Law of the Infinite Cornucopia </a:t>
            </a:r>
          </a:p>
          <a:p>
            <a:r>
              <a:rPr lang="en-US" dirty="0" smtClean="0"/>
              <a:t>What is LR</a:t>
            </a:r>
          </a:p>
          <a:p>
            <a:r>
              <a:rPr lang="en-US" dirty="0" smtClean="0"/>
              <a:t>Why LR</a:t>
            </a:r>
          </a:p>
          <a:p>
            <a:r>
              <a:rPr lang="en-US" dirty="0" smtClean="0"/>
              <a:t>What to LR</a:t>
            </a:r>
          </a:p>
          <a:p>
            <a:r>
              <a:rPr lang="en-US" dirty="0" smtClean="0"/>
              <a:t>When to LR</a:t>
            </a:r>
          </a:p>
          <a:p>
            <a:r>
              <a:rPr lang="en-US" dirty="0" smtClean="0"/>
              <a:t>How to LR</a:t>
            </a:r>
          </a:p>
          <a:p>
            <a:r>
              <a:rPr lang="en-US" dirty="0" smtClean="0"/>
              <a:t>Online Tools</a:t>
            </a:r>
          </a:p>
          <a:p>
            <a:r>
              <a:rPr lang="en-US" dirty="0" smtClean="0"/>
              <a:t>A Matrix to guide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79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6327782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“…is </a:t>
            </a:r>
            <a:r>
              <a:rPr lang="en-US" dirty="0"/>
              <a:t>the tendency to search for, interpret, favor, and recall information in a way that confirms one's preexisting beliefs or </a:t>
            </a:r>
            <a:r>
              <a:rPr lang="en-US" dirty="0" smtClean="0"/>
              <a:t>hypotheses”[1]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>
              <a:hlinkClick r:id="rId7"/>
            </a:endParaRPr>
          </a:p>
          <a:p>
            <a:pPr marL="0" indent="0">
              <a:buNone/>
            </a:pPr>
            <a:endParaRPr lang="en-US" sz="1600" dirty="0" smtClean="0">
              <a:hlinkClick r:id="rId7"/>
            </a:endParaRPr>
          </a:p>
          <a:p>
            <a:pPr marL="0" indent="0">
              <a:buNone/>
            </a:pPr>
            <a:endParaRPr lang="en-US" sz="1600" dirty="0">
              <a:hlinkClick r:id="rId7"/>
            </a:endParaRPr>
          </a:p>
          <a:p>
            <a:pPr marL="0" indent="0">
              <a:buNone/>
            </a:pPr>
            <a:endParaRPr lang="en-US" sz="1600" dirty="0" smtClean="0">
              <a:hlinkClick r:id="rId7"/>
            </a:endParaRPr>
          </a:p>
          <a:p>
            <a:pPr marL="0" indent="0">
              <a:buNone/>
            </a:pPr>
            <a:r>
              <a:rPr lang="en-US" sz="1600" dirty="0" smtClean="0">
                <a:hlinkClick r:id="rId7"/>
              </a:rPr>
              <a:t>[1] https</a:t>
            </a:r>
            <a:r>
              <a:rPr lang="en-US" sz="1600" dirty="0">
                <a:hlinkClick r:id="rId7"/>
              </a:rPr>
              <a:t>://</a:t>
            </a:r>
            <a:r>
              <a:rPr lang="en-US" sz="1600" dirty="0" smtClean="0">
                <a:hlinkClick r:id="rId7"/>
              </a:rPr>
              <a:t>en.m.wikipedia.org/wiki/Confirmation_bias?wprov=sfla1</a:t>
            </a:r>
            <a:endParaRPr lang="en-US" sz="1600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82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298351128"/>
              </p:ext>
            </p:extLst>
          </p:nvPr>
        </p:nvGraphicFramePr>
        <p:xfrm>
          <a:off x="457200" y="274638"/>
          <a:ext cx="8229600" cy="792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“…</a:t>
            </a:r>
            <a:r>
              <a:rPr lang="en-US" dirty="0" err="1">
                <a:hlinkClick r:id="rId7"/>
              </a:rPr>
              <a:t>Leszek</a:t>
            </a:r>
            <a:r>
              <a:rPr lang="en-US" dirty="0">
                <a:hlinkClick r:id="rId7"/>
              </a:rPr>
              <a:t> </a:t>
            </a:r>
            <a:r>
              <a:rPr lang="en-US" dirty="0" err="1">
                <a:hlinkClick r:id="rId7"/>
              </a:rPr>
              <a:t>Kołakowski</a:t>
            </a:r>
            <a:r>
              <a:rPr lang="en-US" dirty="0"/>
              <a:t> suggests that for any given doctrine one wants to believe, there is never a shortage of arguments by which one can support it</a:t>
            </a:r>
            <a:r>
              <a:rPr lang="en-US" dirty="0" smtClean="0"/>
              <a:t>.” [2]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other words, “anything can be defended”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Cornucopia [3]</a:t>
            </a:r>
            <a:endParaRPr lang="en-US" dirty="0"/>
          </a:p>
          <a:p>
            <a:pPr lvl="1"/>
            <a:r>
              <a:rPr lang="en-US" dirty="0"/>
              <a:t>noun: </a:t>
            </a:r>
            <a:r>
              <a:rPr lang="en-US" b="1" dirty="0"/>
              <a:t>cornucopia</a:t>
            </a:r>
            <a:r>
              <a:rPr lang="en-US" dirty="0"/>
              <a:t>; plural noun: </a:t>
            </a:r>
            <a:r>
              <a:rPr lang="en-US" b="1" dirty="0"/>
              <a:t>cornucopias</a:t>
            </a:r>
            <a:endParaRPr lang="en-US" dirty="0"/>
          </a:p>
          <a:p>
            <a:pPr lvl="2"/>
            <a:r>
              <a:rPr lang="en-US" dirty="0"/>
              <a:t>a symbol of plenty consisting of a goat's horn overflowing with flowers, fruit, and corn.</a:t>
            </a:r>
          </a:p>
          <a:p>
            <a:pPr lvl="2"/>
            <a:r>
              <a:rPr lang="en-US" dirty="0"/>
              <a:t>an ornamental container shaped like a goat's horn.</a:t>
            </a:r>
          </a:p>
          <a:p>
            <a:pPr lvl="2"/>
            <a:r>
              <a:rPr lang="en-US" dirty="0"/>
              <a:t>an abundant supply of good things of a specified kind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sz="1500" dirty="0" smtClean="0"/>
              <a:t>[2]</a:t>
            </a:r>
            <a:r>
              <a:rPr lang="en-US" sz="1500" dirty="0" smtClean="0">
                <a:hlinkClick r:id="rId8"/>
              </a:rPr>
              <a:t> </a:t>
            </a:r>
            <a:r>
              <a:rPr lang="en-US" sz="1500" dirty="0">
                <a:hlinkClick r:id="rId8"/>
              </a:rPr>
              <a:t>http://</a:t>
            </a:r>
            <a:r>
              <a:rPr lang="en-US" sz="1500" dirty="0" smtClean="0">
                <a:hlinkClick r:id="rId8"/>
              </a:rPr>
              <a:t>othersideofbrunswick.blogspot.com/2010/09/law-of-infinite-cornucopia-and.html?m=1</a:t>
            </a:r>
            <a:endParaRPr lang="en-US" sz="1500" dirty="0" smtClean="0"/>
          </a:p>
          <a:p>
            <a:pPr marL="0" indent="0">
              <a:buNone/>
            </a:pPr>
            <a:r>
              <a:rPr lang="en-US" sz="1500" dirty="0" smtClean="0"/>
              <a:t>[3] </a:t>
            </a:r>
            <a:r>
              <a:rPr lang="en-US" sz="1500" dirty="0">
                <a:hlinkClick r:id="rId9"/>
              </a:rPr>
              <a:t>https://www.google.gy/</a:t>
            </a:r>
            <a:r>
              <a:rPr lang="en-US" sz="1500" dirty="0" err="1">
                <a:hlinkClick r:id="rId9"/>
              </a:rPr>
              <a:t>search?dcr</a:t>
            </a:r>
            <a:r>
              <a:rPr lang="en-US" sz="1500" dirty="0">
                <a:hlinkClick r:id="rId9"/>
              </a:rPr>
              <a:t>=0&amp;source=</a:t>
            </a:r>
            <a:r>
              <a:rPr lang="en-US" sz="1500" dirty="0" err="1">
                <a:hlinkClick r:id="rId9"/>
              </a:rPr>
              <a:t>hp&amp;ei</a:t>
            </a:r>
            <a:r>
              <a:rPr lang="en-US" sz="1500" dirty="0">
                <a:hlinkClick r:id="rId9"/>
              </a:rPr>
              <a:t>=EL7xWeb1OonNmAHyiIrIBw&amp;q=</a:t>
            </a:r>
            <a:r>
              <a:rPr lang="en-US" sz="1500" dirty="0" err="1">
                <a:hlinkClick r:id="rId9"/>
              </a:rPr>
              <a:t>cornucopia&amp;oq</a:t>
            </a:r>
            <a:r>
              <a:rPr lang="en-US" sz="1500" dirty="0">
                <a:hlinkClick r:id="rId9"/>
              </a:rPr>
              <a:t>=</a:t>
            </a:r>
            <a:r>
              <a:rPr lang="en-US" sz="1500" dirty="0" err="1">
                <a:hlinkClick r:id="rId9"/>
              </a:rPr>
              <a:t>cornucopia&amp;gs_l</a:t>
            </a:r>
            <a:r>
              <a:rPr lang="en-US" sz="1500" dirty="0">
                <a:hlinkClick r:id="rId9"/>
              </a:rPr>
              <a:t>=psy-ab.3...555.4768.0.5177.15.11.3.0.0.0.390.750.3-2.2.0....0...1.1.64.psy-ab..10.5.814.0..</a:t>
            </a:r>
            <a:r>
              <a:rPr lang="en-US" sz="1500" dirty="0" smtClean="0">
                <a:hlinkClick r:id="rId9"/>
              </a:rPr>
              <a:t>0j0i10k1.0.Zx8TzJ1aMmo</a:t>
            </a:r>
            <a:endParaRPr lang="en-US" sz="1500" dirty="0" smtClean="0"/>
          </a:p>
          <a:p>
            <a:pPr marL="0" indent="0">
              <a:buNone/>
            </a:pPr>
            <a:endParaRPr lang="en-US" sz="1900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85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408891431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8164012"/>
              </p:ext>
            </p:extLst>
          </p:nvPr>
        </p:nvGraphicFramePr>
        <p:xfrm>
          <a:off x="457200" y="1600200"/>
          <a:ext cx="8229600" cy="5029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2864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36979698"/>
              </p:ext>
            </p:extLst>
          </p:nvPr>
        </p:nvGraphicFramePr>
        <p:xfrm>
          <a:off x="457200" y="274638"/>
          <a:ext cx="8229600" cy="7159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5562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Explore WHAT has been done and HOW it was done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Provide insight necessary to develop a logical framework into which the topic </a:t>
            </a:r>
            <a:r>
              <a:rPr lang="en-US" sz="3200" dirty="0" smtClean="0"/>
              <a:t>fits</a:t>
            </a:r>
            <a:endParaRPr lang="en-US" dirty="0" smtClean="0"/>
          </a:p>
          <a:p>
            <a:r>
              <a:rPr lang="en-US" dirty="0" smtClean="0"/>
              <a:t>Identify how ideas from different domains are used to explore problems</a:t>
            </a:r>
          </a:p>
          <a:p>
            <a:r>
              <a:rPr lang="en-US" dirty="0" smtClean="0"/>
              <a:t>Learn about context – where an idea has been explored, under what conditions, who did it, what motivated them, etc.</a:t>
            </a:r>
          </a:p>
          <a:p>
            <a:r>
              <a:rPr lang="en-US" dirty="0" smtClean="0"/>
              <a:t>Identify areas or gaps to be addressed and locate a place for your contribution</a:t>
            </a:r>
          </a:p>
          <a:p>
            <a:r>
              <a:rPr lang="en-US" dirty="0"/>
              <a:t>Learn about ways of doing </a:t>
            </a:r>
            <a:r>
              <a:rPr lang="en-US" dirty="0" smtClean="0"/>
              <a:t>things</a:t>
            </a:r>
          </a:p>
          <a:p>
            <a:pPr lvl="1"/>
            <a:r>
              <a:rPr lang="en-US" dirty="0"/>
              <a:t>Identifies potentially useful methodological </a:t>
            </a:r>
            <a:r>
              <a:rPr lang="en-US" dirty="0" smtClean="0"/>
              <a:t>strategies</a:t>
            </a:r>
          </a:p>
          <a:p>
            <a:pPr lvl="1"/>
            <a:r>
              <a:rPr lang="en-US" dirty="0"/>
              <a:t>Facilitates the interpretation of the results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76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11993649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Depends on topic/subject/problem/theory/area/ </a:t>
            </a:r>
          </a:p>
          <a:p>
            <a:pPr lvl="1"/>
            <a:r>
              <a:rPr lang="en-US" dirty="0" smtClean="0"/>
              <a:t>Books (including edited collections)</a:t>
            </a:r>
          </a:p>
          <a:p>
            <a:pPr lvl="1"/>
            <a:r>
              <a:rPr lang="en-US" dirty="0" smtClean="0"/>
              <a:t>Journal articles</a:t>
            </a:r>
          </a:p>
          <a:p>
            <a:pPr lvl="1"/>
            <a:r>
              <a:rPr lang="en-US" dirty="0" smtClean="0"/>
              <a:t>Conference proceedings</a:t>
            </a:r>
          </a:p>
          <a:p>
            <a:pPr lvl="1"/>
            <a:r>
              <a:rPr lang="en-US" dirty="0" smtClean="0"/>
              <a:t>Manuals</a:t>
            </a:r>
          </a:p>
          <a:p>
            <a:pPr lvl="1"/>
            <a:r>
              <a:rPr lang="en-US" dirty="0" smtClean="0"/>
              <a:t>Blogs from Authoritative sources 	</a:t>
            </a:r>
          </a:p>
          <a:p>
            <a:pPr>
              <a:buFont typeface="Courier New" pitchFamily="49" charset="0"/>
              <a:buChar char="o"/>
            </a:pPr>
            <a:r>
              <a:rPr lang="en-US" dirty="0" smtClean="0"/>
              <a:t>Your Needs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9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21389820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Throughout Lifecycle of a research project</a:t>
            </a:r>
          </a:p>
          <a:p>
            <a:r>
              <a:rPr lang="en-US" dirty="0" smtClean="0"/>
              <a:t>Learn about something and develop ‘theoretical’ expertise</a:t>
            </a:r>
          </a:p>
          <a:p>
            <a:r>
              <a:rPr lang="en-US" dirty="0" smtClean="0"/>
              <a:t>Identify solutions to problems</a:t>
            </a:r>
          </a:p>
          <a:p>
            <a:r>
              <a:rPr lang="en-US" dirty="0" smtClean="0"/>
              <a:t>Locate opportunities to contribute </a:t>
            </a:r>
          </a:p>
          <a:p>
            <a:r>
              <a:rPr lang="en-US" dirty="0" smtClean="0"/>
              <a:t>Justify something?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6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16446063"/>
              </p:ext>
            </p:extLst>
          </p:nvPr>
        </p:nvGraphicFramePr>
        <p:xfrm>
          <a:off x="4572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Identify Literature</a:t>
            </a:r>
          </a:p>
          <a:p>
            <a:pPr lvl="1"/>
            <a:r>
              <a:rPr lang="en-US" dirty="0" smtClean="0"/>
              <a:t>How?</a:t>
            </a:r>
          </a:p>
          <a:p>
            <a:pPr lvl="1"/>
            <a:r>
              <a:rPr lang="en-US" dirty="0" smtClean="0"/>
              <a:t>Filter and Organize literature</a:t>
            </a:r>
          </a:p>
          <a:p>
            <a:r>
              <a:rPr lang="en-US" dirty="0" smtClean="0"/>
              <a:t>Read for what you want (purpose) Abstract/Conclusions if well written are good signposts to gather overall contribution of paper</a:t>
            </a:r>
          </a:p>
          <a:p>
            <a:r>
              <a:rPr lang="en-US" dirty="0" smtClean="0"/>
              <a:t>Make and organize notes</a:t>
            </a:r>
          </a:p>
          <a:p>
            <a:pPr lvl="1"/>
            <a:r>
              <a:rPr lang="en-US" dirty="0" smtClean="0"/>
              <a:t>How?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34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620</Words>
  <Application>Microsoft Office PowerPoint</Application>
  <PresentationFormat>On-screen Show (4:3)</PresentationFormat>
  <Paragraphs>151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 CHRISTY</vt:lpstr>
      <vt:lpstr>Arial</vt:lpstr>
      <vt:lpstr>Bodoni MT Black</vt:lpstr>
      <vt:lpstr>Calibri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Doing the Literature Review</dc:title>
  <dc:creator>Private</dc:creator>
  <cp:lastModifiedBy>User</cp:lastModifiedBy>
  <cp:revision>34</cp:revision>
  <dcterms:created xsi:type="dcterms:W3CDTF">2015-03-12T14:25:22Z</dcterms:created>
  <dcterms:modified xsi:type="dcterms:W3CDTF">2017-10-26T11:24:48Z</dcterms:modified>
</cp:coreProperties>
</file>