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4"/>
  </p:notes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94660"/>
  </p:normalViewPr>
  <p:slideViewPr>
    <p:cSldViewPr snapToGrid="0">
      <p:cViewPr varScale="1">
        <p:scale>
          <a:sx n="69" d="100"/>
          <a:sy n="69" d="100"/>
        </p:scale>
        <p:origin x="564" y="66"/>
      </p:cViewPr>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814CF7-61DB-49F7-B4E5-E1BAB08416E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EAB1EE3-4275-4B33-81C5-6131C77EF86C}">
      <dgm:prSet/>
      <dgm:spPr/>
      <dgm:t>
        <a:bodyPr/>
        <a:lstStyle/>
        <a:p>
          <a:pPr rtl="0"/>
          <a:r>
            <a:rPr lang="en-029" smtClean="0"/>
            <a:t>1</a:t>
          </a:r>
          <a:endParaRPr lang="en-029"/>
        </a:p>
      </dgm:t>
    </dgm:pt>
    <dgm:pt modelId="{47543930-AAF3-4F9F-89A1-20D36D7FAE75}" type="parTrans" cxnId="{E331ADE3-9216-4922-8790-76E0427D5121}">
      <dgm:prSet/>
      <dgm:spPr/>
      <dgm:t>
        <a:bodyPr/>
        <a:lstStyle/>
        <a:p>
          <a:endParaRPr lang="en-US"/>
        </a:p>
      </dgm:t>
    </dgm:pt>
    <dgm:pt modelId="{70E28A12-8D02-4E3D-A4CA-0E5C244C46AB}" type="sibTrans" cxnId="{E331ADE3-9216-4922-8790-76E0427D5121}">
      <dgm:prSet/>
      <dgm:spPr/>
      <dgm:t>
        <a:bodyPr/>
        <a:lstStyle/>
        <a:p>
          <a:endParaRPr lang="en-US"/>
        </a:p>
      </dgm:t>
    </dgm:pt>
    <dgm:pt modelId="{BFE8FD9F-CB2B-424B-B652-BB2DC7AA138E}">
      <dgm:prSet custT="1"/>
      <dgm:spPr/>
      <dgm:t>
        <a:bodyPr/>
        <a:lstStyle/>
        <a:p>
          <a:pPr rtl="0"/>
          <a:r>
            <a:rPr lang="en-029" sz="2000" dirty="0" smtClean="0"/>
            <a:t>Write the heading of your progress report. This usually contains the time period, date submitted, the name and the position of the recipient, the writer’s name and position, and the subject of the report.</a:t>
          </a:r>
          <a:endParaRPr lang="en-029" sz="2000" dirty="0"/>
        </a:p>
      </dgm:t>
    </dgm:pt>
    <dgm:pt modelId="{D51D0730-ECB7-4AD2-A693-853E0CB8DA6C}" type="parTrans" cxnId="{F48ADAFE-EEF3-4F66-9952-A0C650D2A276}">
      <dgm:prSet/>
      <dgm:spPr/>
      <dgm:t>
        <a:bodyPr/>
        <a:lstStyle/>
        <a:p>
          <a:endParaRPr lang="en-US"/>
        </a:p>
      </dgm:t>
    </dgm:pt>
    <dgm:pt modelId="{8DD34031-2959-4979-B675-4FD493426302}" type="sibTrans" cxnId="{F48ADAFE-EEF3-4F66-9952-A0C650D2A276}">
      <dgm:prSet/>
      <dgm:spPr/>
      <dgm:t>
        <a:bodyPr/>
        <a:lstStyle/>
        <a:p>
          <a:endParaRPr lang="en-US"/>
        </a:p>
      </dgm:t>
    </dgm:pt>
    <dgm:pt modelId="{32AF60E2-79A8-4BB9-B6DB-F924B87B0842}">
      <dgm:prSet/>
      <dgm:spPr/>
      <dgm:t>
        <a:bodyPr/>
        <a:lstStyle/>
        <a:p>
          <a:pPr rtl="0"/>
          <a:r>
            <a:rPr lang="en-029" smtClean="0"/>
            <a:t>2</a:t>
          </a:r>
          <a:endParaRPr lang="en-029"/>
        </a:p>
      </dgm:t>
    </dgm:pt>
    <dgm:pt modelId="{25364BBC-ACF2-4D68-B1AB-55F4A6DD9674}" type="parTrans" cxnId="{4C051E7F-D02B-4A41-A412-42A97BC17EAE}">
      <dgm:prSet/>
      <dgm:spPr/>
      <dgm:t>
        <a:bodyPr/>
        <a:lstStyle/>
        <a:p>
          <a:endParaRPr lang="en-US"/>
        </a:p>
      </dgm:t>
    </dgm:pt>
    <dgm:pt modelId="{73717FFB-EBD4-4571-A917-BAB1B076118A}" type="sibTrans" cxnId="{4C051E7F-D02B-4A41-A412-42A97BC17EAE}">
      <dgm:prSet/>
      <dgm:spPr/>
      <dgm:t>
        <a:bodyPr/>
        <a:lstStyle/>
        <a:p>
          <a:endParaRPr lang="en-US"/>
        </a:p>
      </dgm:t>
    </dgm:pt>
    <dgm:pt modelId="{A50ABEC5-9B98-4C14-9555-E1EA87B4819D}">
      <dgm:prSet custT="1"/>
      <dgm:spPr/>
      <dgm:t>
        <a:bodyPr/>
        <a:lstStyle/>
        <a:p>
          <a:pPr rtl="0"/>
          <a:r>
            <a:rPr lang="en-029" sz="2000" dirty="0" smtClean="0"/>
            <a:t>Compose the introductory section. Be brief about the project. Provide readers with information about the project’s purpose, clarify its timescale, and remind readers about other important details.</a:t>
          </a:r>
          <a:endParaRPr lang="en-029" sz="2000" dirty="0"/>
        </a:p>
      </dgm:t>
    </dgm:pt>
    <dgm:pt modelId="{440D85B8-CA57-4AED-B241-9AF4CAC2EABB}" type="parTrans" cxnId="{56A3E1F1-AF08-4937-9EC3-82719991651E}">
      <dgm:prSet/>
      <dgm:spPr/>
      <dgm:t>
        <a:bodyPr/>
        <a:lstStyle/>
        <a:p>
          <a:endParaRPr lang="en-US"/>
        </a:p>
      </dgm:t>
    </dgm:pt>
    <dgm:pt modelId="{AA965E08-D992-4B72-A094-C63E5D1C5818}" type="sibTrans" cxnId="{56A3E1F1-AF08-4937-9EC3-82719991651E}">
      <dgm:prSet/>
      <dgm:spPr/>
      <dgm:t>
        <a:bodyPr/>
        <a:lstStyle/>
        <a:p>
          <a:endParaRPr lang="en-US"/>
        </a:p>
      </dgm:t>
    </dgm:pt>
    <dgm:pt modelId="{3EEAB675-59CE-4081-AA09-B0BDBC2F5CC8}">
      <dgm:prSet/>
      <dgm:spPr/>
      <dgm:t>
        <a:bodyPr/>
        <a:lstStyle/>
        <a:p>
          <a:pPr rtl="0"/>
          <a:r>
            <a:rPr lang="en-029" smtClean="0"/>
            <a:t>3</a:t>
          </a:r>
          <a:endParaRPr lang="en-029"/>
        </a:p>
      </dgm:t>
    </dgm:pt>
    <dgm:pt modelId="{C0FAB0EF-788E-4FBE-BCE6-F2DA431B7277}" type="parTrans" cxnId="{150DD101-EE69-4148-BB5B-B00EAD1E77EB}">
      <dgm:prSet/>
      <dgm:spPr/>
      <dgm:t>
        <a:bodyPr/>
        <a:lstStyle/>
        <a:p>
          <a:endParaRPr lang="en-US"/>
        </a:p>
      </dgm:t>
    </dgm:pt>
    <dgm:pt modelId="{6F2BF2B6-5E54-455F-A2F2-7309BDA8A4F6}" type="sibTrans" cxnId="{150DD101-EE69-4148-BB5B-B00EAD1E77EB}">
      <dgm:prSet/>
      <dgm:spPr/>
      <dgm:t>
        <a:bodyPr/>
        <a:lstStyle/>
        <a:p>
          <a:endParaRPr lang="en-US"/>
        </a:p>
      </dgm:t>
    </dgm:pt>
    <dgm:pt modelId="{5D6D49E7-E133-4B4E-A8A6-59B80D0A8DC9}">
      <dgm:prSet custT="1"/>
      <dgm:spPr/>
      <dgm:t>
        <a:bodyPr/>
        <a:lstStyle/>
        <a:p>
          <a:pPr rtl="0"/>
          <a:r>
            <a:rPr lang="en-029" sz="2000" dirty="0" smtClean="0"/>
            <a:t>Write the “Work Completed” section. Describe what work has already been done. One of the best ways to do this is to order the completed tasks chronologically. A table and Gantt chart is useful to present this information.</a:t>
          </a:r>
          <a:endParaRPr lang="en-029" sz="2000" dirty="0"/>
        </a:p>
      </dgm:t>
    </dgm:pt>
    <dgm:pt modelId="{FDD02F55-F4F8-489F-ADC6-8053D8EE1D0F}" type="parTrans" cxnId="{46086DD3-E0A3-4DAF-8C15-D188D755FF63}">
      <dgm:prSet/>
      <dgm:spPr/>
      <dgm:t>
        <a:bodyPr/>
        <a:lstStyle/>
        <a:p>
          <a:endParaRPr lang="en-US"/>
        </a:p>
      </dgm:t>
    </dgm:pt>
    <dgm:pt modelId="{D3301A9F-057B-483A-B5D1-E5C5E3CB2353}" type="sibTrans" cxnId="{46086DD3-E0A3-4DAF-8C15-D188D755FF63}">
      <dgm:prSet/>
      <dgm:spPr/>
      <dgm:t>
        <a:bodyPr/>
        <a:lstStyle/>
        <a:p>
          <a:endParaRPr lang="en-US"/>
        </a:p>
      </dgm:t>
    </dgm:pt>
    <dgm:pt modelId="{C8F65ADD-C330-4E17-8492-0ED8B00B7151}" type="pres">
      <dgm:prSet presAssocID="{01814CF7-61DB-49F7-B4E5-E1BAB08416E7}" presName="vert0" presStyleCnt="0">
        <dgm:presLayoutVars>
          <dgm:dir/>
          <dgm:animOne val="branch"/>
          <dgm:animLvl val="lvl"/>
        </dgm:presLayoutVars>
      </dgm:prSet>
      <dgm:spPr/>
      <dgm:t>
        <a:bodyPr/>
        <a:lstStyle/>
        <a:p>
          <a:endParaRPr lang="en-US"/>
        </a:p>
      </dgm:t>
    </dgm:pt>
    <dgm:pt modelId="{CA432611-DD21-4AB5-8F5B-C9EDA7FFC7E6}" type="pres">
      <dgm:prSet presAssocID="{FEAB1EE3-4275-4B33-81C5-6131C77EF86C}" presName="thickLine" presStyleLbl="alignNode1" presStyleIdx="0" presStyleCnt="3"/>
      <dgm:spPr/>
    </dgm:pt>
    <dgm:pt modelId="{65B33558-8D7F-4472-BCF4-C640E55B7995}" type="pres">
      <dgm:prSet presAssocID="{FEAB1EE3-4275-4B33-81C5-6131C77EF86C}" presName="horz1" presStyleCnt="0"/>
      <dgm:spPr/>
    </dgm:pt>
    <dgm:pt modelId="{80781FC0-8B55-499E-A620-913F40CDCD70}" type="pres">
      <dgm:prSet presAssocID="{FEAB1EE3-4275-4B33-81C5-6131C77EF86C}" presName="tx1" presStyleLbl="revTx" presStyleIdx="0" presStyleCnt="6"/>
      <dgm:spPr/>
      <dgm:t>
        <a:bodyPr/>
        <a:lstStyle/>
        <a:p>
          <a:endParaRPr lang="en-US"/>
        </a:p>
      </dgm:t>
    </dgm:pt>
    <dgm:pt modelId="{BF21D1F6-FDAF-4318-BEF3-B93D099686E2}" type="pres">
      <dgm:prSet presAssocID="{FEAB1EE3-4275-4B33-81C5-6131C77EF86C}" presName="vert1" presStyleCnt="0"/>
      <dgm:spPr/>
    </dgm:pt>
    <dgm:pt modelId="{F8B806D8-B657-45E3-9A6D-31E70C54E225}" type="pres">
      <dgm:prSet presAssocID="{BFE8FD9F-CB2B-424B-B652-BB2DC7AA138E}" presName="vertSpace2a" presStyleCnt="0"/>
      <dgm:spPr/>
    </dgm:pt>
    <dgm:pt modelId="{7B765992-42FB-4C83-A2ED-A3DB61A164F7}" type="pres">
      <dgm:prSet presAssocID="{BFE8FD9F-CB2B-424B-B652-BB2DC7AA138E}" presName="horz2" presStyleCnt="0"/>
      <dgm:spPr/>
    </dgm:pt>
    <dgm:pt modelId="{21B5220B-E9E6-4084-A48A-1760CAC04815}" type="pres">
      <dgm:prSet presAssocID="{BFE8FD9F-CB2B-424B-B652-BB2DC7AA138E}" presName="horzSpace2" presStyleCnt="0"/>
      <dgm:spPr/>
    </dgm:pt>
    <dgm:pt modelId="{B2D64B27-BE49-4B81-AC3A-1021341C40FD}" type="pres">
      <dgm:prSet presAssocID="{BFE8FD9F-CB2B-424B-B652-BB2DC7AA138E}" presName="tx2" presStyleLbl="revTx" presStyleIdx="1" presStyleCnt="6"/>
      <dgm:spPr/>
      <dgm:t>
        <a:bodyPr/>
        <a:lstStyle/>
        <a:p>
          <a:endParaRPr lang="en-US"/>
        </a:p>
      </dgm:t>
    </dgm:pt>
    <dgm:pt modelId="{9CAE8BA1-8E67-4ACB-84D6-F8B6F105C230}" type="pres">
      <dgm:prSet presAssocID="{BFE8FD9F-CB2B-424B-B652-BB2DC7AA138E}" presName="vert2" presStyleCnt="0"/>
      <dgm:spPr/>
    </dgm:pt>
    <dgm:pt modelId="{E3B455BA-897B-4B99-AA78-7C2497087CFE}" type="pres">
      <dgm:prSet presAssocID="{BFE8FD9F-CB2B-424B-B652-BB2DC7AA138E}" presName="thinLine2b" presStyleLbl="callout" presStyleIdx="0" presStyleCnt="3"/>
      <dgm:spPr/>
    </dgm:pt>
    <dgm:pt modelId="{FC755E3C-DC16-4F10-B040-612DAC142C7F}" type="pres">
      <dgm:prSet presAssocID="{BFE8FD9F-CB2B-424B-B652-BB2DC7AA138E}" presName="vertSpace2b" presStyleCnt="0"/>
      <dgm:spPr/>
    </dgm:pt>
    <dgm:pt modelId="{337048DC-B0EC-4427-85D3-AD4029186540}" type="pres">
      <dgm:prSet presAssocID="{32AF60E2-79A8-4BB9-B6DB-F924B87B0842}" presName="thickLine" presStyleLbl="alignNode1" presStyleIdx="1" presStyleCnt="3"/>
      <dgm:spPr/>
    </dgm:pt>
    <dgm:pt modelId="{D7F9F3F0-BFB2-4B98-ABC3-EBD677EEDE4D}" type="pres">
      <dgm:prSet presAssocID="{32AF60E2-79A8-4BB9-B6DB-F924B87B0842}" presName="horz1" presStyleCnt="0"/>
      <dgm:spPr/>
    </dgm:pt>
    <dgm:pt modelId="{4BB3B329-018C-449D-8BF4-C319DA0838D1}" type="pres">
      <dgm:prSet presAssocID="{32AF60E2-79A8-4BB9-B6DB-F924B87B0842}" presName="tx1" presStyleLbl="revTx" presStyleIdx="2" presStyleCnt="6"/>
      <dgm:spPr/>
      <dgm:t>
        <a:bodyPr/>
        <a:lstStyle/>
        <a:p>
          <a:endParaRPr lang="en-US"/>
        </a:p>
      </dgm:t>
    </dgm:pt>
    <dgm:pt modelId="{C1C85F08-8C47-41C7-B449-1A1EDD57FB67}" type="pres">
      <dgm:prSet presAssocID="{32AF60E2-79A8-4BB9-B6DB-F924B87B0842}" presName="vert1" presStyleCnt="0"/>
      <dgm:spPr/>
    </dgm:pt>
    <dgm:pt modelId="{846E585C-75C6-4B46-A58D-134960F6BE7E}" type="pres">
      <dgm:prSet presAssocID="{A50ABEC5-9B98-4C14-9555-E1EA87B4819D}" presName="vertSpace2a" presStyleCnt="0"/>
      <dgm:spPr/>
    </dgm:pt>
    <dgm:pt modelId="{EF47EEA1-9F5D-438C-B75B-1B37202FE572}" type="pres">
      <dgm:prSet presAssocID="{A50ABEC5-9B98-4C14-9555-E1EA87B4819D}" presName="horz2" presStyleCnt="0"/>
      <dgm:spPr/>
    </dgm:pt>
    <dgm:pt modelId="{EDC67442-C114-46E1-8849-CF9E06A5B256}" type="pres">
      <dgm:prSet presAssocID="{A50ABEC5-9B98-4C14-9555-E1EA87B4819D}" presName="horzSpace2" presStyleCnt="0"/>
      <dgm:spPr/>
    </dgm:pt>
    <dgm:pt modelId="{E386021F-F02C-4311-B0DB-47680DBFC730}" type="pres">
      <dgm:prSet presAssocID="{A50ABEC5-9B98-4C14-9555-E1EA87B4819D}" presName="tx2" presStyleLbl="revTx" presStyleIdx="3" presStyleCnt="6"/>
      <dgm:spPr/>
      <dgm:t>
        <a:bodyPr/>
        <a:lstStyle/>
        <a:p>
          <a:endParaRPr lang="en-US"/>
        </a:p>
      </dgm:t>
    </dgm:pt>
    <dgm:pt modelId="{CB877712-0B05-4F6F-A569-C388B55C1BFA}" type="pres">
      <dgm:prSet presAssocID="{A50ABEC5-9B98-4C14-9555-E1EA87B4819D}" presName="vert2" presStyleCnt="0"/>
      <dgm:spPr/>
    </dgm:pt>
    <dgm:pt modelId="{E510B3D3-9ADF-4437-A5A6-E808ABFD10D5}" type="pres">
      <dgm:prSet presAssocID="{A50ABEC5-9B98-4C14-9555-E1EA87B4819D}" presName="thinLine2b" presStyleLbl="callout" presStyleIdx="1" presStyleCnt="3"/>
      <dgm:spPr/>
    </dgm:pt>
    <dgm:pt modelId="{546B42EA-BF5B-41CC-B138-1CA4F0F4105E}" type="pres">
      <dgm:prSet presAssocID="{A50ABEC5-9B98-4C14-9555-E1EA87B4819D}" presName="vertSpace2b" presStyleCnt="0"/>
      <dgm:spPr/>
    </dgm:pt>
    <dgm:pt modelId="{69965DD8-E3F6-4C71-9023-483AB3E283F3}" type="pres">
      <dgm:prSet presAssocID="{3EEAB675-59CE-4081-AA09-B0BDBC2F5CC8}" presName="thickLine" presStyleLbl="alignNode1" presStyleIdx="2" presStyleCnt="3"/>
      <dgm:spPr/>
    </dgm:pt>
    <dgm:pt modelId="{7854CD11-D0AD-43EE-B253-6898D07FE839}" type="pres">
      <dgm:prSet presAssocID="{3EEAB675-59CE-4081-AA09-B0BDBC2F5CC8}" presName="horz1" presStyleCnt="0"/>
      <dgm:spPr/>
    </dgm:pt>
    <dgm:pt modelId="{BDBFFEA0-EA89-4A85-82E7-25EC5B7ADD23}" type="pres">
      <dgm:prSet presAssocID="{3EEAB675-59CE-4081-AA09-B0BDBC2F5CC8}" presName="tx1" presStyleLbl="revTx" presStyleIdx="4" presStyleCnt="6"/>
      <dgm:spPr/>
      <dgm:t>
        <a:bodyPr/>
        <a:lstStyle/>
        <a:p>
          <a:endParaRPr lang="en-US"/>
        </a:p>
      </dgm:t>
    </dgm:pt>
    <dgm:pt modelId="{6219C7C3-DB43-4D85-A830-2069420A6329}" type="pres">
      <dgm:prSet presAssocID="{3EEAB675-59CE-4081-AA09-B0BDBC2F5CC8}" presName="vert1" presStyleCnt="0"/>
      <dgm:spPr/>
    </dgm:pt>
    <dgm:pt modelId="{BF058853-2E04-47F7-BBEF-19B5E1AC208A}" type="pres">
      <dgm:prSet presAssocID="{5D6D49E7-E133-4B4E-A8A6-59B80D0A8DC9}" presName="vertSpace2a" presStyleCnt="0"/>
      <dgm:spPr/>
    </dgm:pt>
    <dgm:pt modelId="{A17457CC-2815-49EE-8EEA-1957E129D71E}" type="pres">
      <dgm:prSet presAssocID="{5D6D49E7-E133-4B4E-A8A6-59B80D0A8DC9}" presName="horz2" presStyleCnt="0"/>
      <dgm:spPr/>
    </dgm:pt>
    <dgm:pt modelId="{EFA2C8E6-0290-4F6E-ACAB-896DB81D468E}" type="pres">
      <dgm:prSet presAssocID="{5D6D49E7-E133-4B4E-A8A6-59B80D0A8DC9}" presName="horzSpace2" presStyleCnt="0"/>
      <dgm:spPr/>
    </dgm:pt>
    <dgm:pt modelId="{F10F108F-55E1-4DF5-B4F8-5E29637BDDC4}" type="pres">
      <dgm:prSet presAssocID="{5D6D49E7-E133-4B4E-A8A6-59B80D0A8DC9}" presName="tx2" presStyleLbl="revTx" presStyleIdx="5" presStyleCnt="6"/>
      <dgm:spPr/>
      <dgm:t>
        <a:bodyPr/>
        <a:lstStyle/>
        <a:p>
          <a:endParaRPr lang="en-US"/>
        </a:p>
      </dgm:t>
    </dgm:pt>
    <dgm:pt modelId="{62C55026-006A-49DD-BB06-7F9A162E8663}" type="pres">
      <dgm:prSet presAssocID="{5D6D49E7-E133-4B4E-A8A6-59B80D0A8DC9}" presName="vert2" presStyleCnt="0"/>
      <dgm:spPr/>
    </dgm:pt>
    <dgm:pt modelId="{D8E4333B-7ACB-4E26-B2A2-B8CDDB9516A6}" type="pres">
      <dgm:prSet presAssocID="{5D6D49E7-E133-4B4E-A8A6-59B80D0A8DC9}" presName="thinLine2b" presStyleLbl="callout" presStyleIdx="2" presStyleCnt="3"/>
      <dgm:spPr/>
    </dgm:pt>
    <dgm:pt modelId="{0BEDDACD-8D07-4DD7-A896-27CB3CBDA68E}" type="pres">
      <dgm:prSet presAssocID="{5D6D49E7-E133-4B4E-A8A6-59B80D0A8DC9}" presName="vertSpace2b" presStyleCnt="0"/>
      <dgm:spPr/>
    </dgm:pt>
  </dgm:ptLst>
  <dgm:cxnLst>
    <dgm:cxn modelId="{F48ADAFE-EEF3-4F66-9952-A0C650D2A276}" srcId="{FEAB1EE3-4275-4B33-81C5-6131C77EF86C}" destId="{BFE8FD9F-CB2B-424B-B652-BB2DC7AA138E}" srcOrd="0" destOrd="0" parTransId="{D51D0730-ECB7-4AD2-A693-853E0CB8DA6C}" sibTransId="{8DD34031-2959-4979-B675-4FD493426302}"/>
    <dgm:cxn modelId="{46086DD3-E0A3-4DAF-8C15-D188D755FF63}" srcId="{3EEAB675-59CE-4081-AA09-B0BDBC2F5CC8}" destId="{5D6D49E7-E133-4B4E-A8A6-59B80D0A8DC9}" srcOrd="0" destOrd="0" parTransId="{FDD02F55-F4F8-489F-ADC6-8053D8EE1D0F}" sibTransId="{D3301A9F-057B-483A-B5D1-E5C5E3CB2353}"/>
    <dgm:cxn modelId="{E331ADE3-9216-4922-8790-76E0427D5121}" srcId="{01814CF7-61DB-49F7-B4E5-E1BAB08416E7}" destId="{FEAB1EE3-4275-4B33-81C5-6131C77EF86C}" srcOrd="0" destOrd="0" parTransId="{47543930-AAF3-4F9F-89A1-20D36D7FAE75}" sibTransId="{70E28A12-8D02-4E3D-A4CA-0E5C244C46AB}"/>
    <dgm:cxn modelId="{4C051E7F-D02B-4A41-A412-42A97BC17EAE}" srcId="{01814CF7-61DB-49F7-B4E5-E1BAB08416E7}" destId="{32AF60E2-79A8-4BB9-B6DB-F924B87B0842}" srcOrd="1" destOrd="0" parTransId="{25364BBC-ACF2-4D68-B1AB-55F4A6DD9674}" sibTransId="{73717FFB-EBD4-4571-A917-BAB1B076118A}"/>
    <dgm:cxn modelId="{0701F688-5B9B-4784-A43A-0B306E4FBBD3}" type="presOf" srcId="{BFE8FD9F-CB2B-424B-B652-BB2DC7AA138E}" destId="{B2D64B27-BE49-4B81-AC3A-1021341C40FD}" srcOrd="0" destOrd="0" presId="urn:microsoft.com/office/officeart/2008/layout/LinedList"/>
    <dgm:cxn modelId="{BCA58759-9168-44A5-8FE5-7498E644CA55}" type="presOf" srcId="{FEAB1EE3-4275-4B33-81C5-6131C77EF86C}" destId="{80781FC0-8B55-499E-A620-913F40CDCD70}" srcOrd="0" destOrd="0" presId="urn:microsoft.com/office/officeart/2008/layout/LinedList"/>
    <dgm:cxn modelId="{8DC435A1-247B-4541-8009-D9D3866121A7}" type="presOf" srcId="{A50ABEC5-9B98-4C14-9555-E1EA87B4819D}" destId="{E386021F-F02C-4311-B0DB-47680DBFC730}" srcOrd="0" destOrd="0" presId="urn:microsoft.com/office/officeart/2008/layout/LinedList"/>
    <dgm:cxn modelId="{93151C9A-5849-4D40-A203-D664B87FF40A}" type="presOf" srcId="{5D6D49E7-E133-4B4E-A8A6-59B80D0A8DC9}" destId="{F10F108F-55E1-4DF5-B4F8-5E29637BDDC4}" srcOrd="0" destOrd="0" presId="urn:microsoft.com/office/officeart/2008/layout/LinedList"/>
    <dgm:cxn modelId="{3A974AF3-E841-4DE6-AF1B-B0B1ABD89E5D}" type="presOf" srcId="{32AF60E2-79A8-4BB9-B6DB-F924B87B0842}" destId="{4BB3B329-018C-449D-8BF4-C319DA0838D1}" srcOrd="0" destOrd="0" presId="urn:microsoft.com/office/officeart/2008/layout/LinedList"/>
    <dgm:cxn modelId="{56A3E1F1-AF08-4937-9EC3-82719991651E}" srcId="{32AF60E2-79A8-4BB9-B6DB-F924B87B0842}" destId="{A50ABEC5-9B98-4C14-9555-E1EA87B4819D}" srcOrd="0" destOrd="0" parTransId="{440D85B8-CA57-4AED-B241-9AF4CAC2EABB}" sibTransId="{AA965E08-D992-4B72-A094-C63E5D1C5818}"/>
    <dgm:cxn modelId="{91A7015B-65AC-4371-AC96-0BA9F15C0AFF}" type="presOf" srcId="{3EEAB675-59CE-4081-AA09-B0BDBC2F5CC8}" destId="{BDBFFEA0-EA89-4A85-82E7-25EC5B7ADD23}" srcOrd="0" destOrd="0" presId="urn:microsoft.com/office/officeart/2008/layout/LinedList"/>
    <dgm:cxn modelId="{2BC1EFF9-7601-46E2-B108-92A7AD867C2A}" type="presOf" srcId="{01814CF7-61DB-49F7-B4E5-E1BAB08416E7}" destId="{C8F65ADD-C330-4E17-8492-0ED8B00B7151}" srcOrd="0" destOrd="0" presId="urn:microsoft.com/office/officeart/2008/layout/LinedList"/>
    <dgm:cxn modelId="{150DD101-EE69-4148-BB5B-B00EAD1E77EB}" srcId="{01814CF7-61DB-49F7-B4E5-E1BAB08416E7}" destId="{3EEAB675-59CE-4081-AA09-B0BDBC2F5CC8}" srcOrd="2" destOrd="0" parTransId="{C0FAB0EF-788E-4FBE-BCE6-F2DA431B7277}" sibTransId="{6F2BF2B6-5E54-455F-A2F2-7309BDA8A4F6}"/>
    <dgm:cxn modelId="{ABEC33F6-FAF2-4417-BC24-6AF4CE51D1CF}" type="presParOf" srcId="{C8F65ADD-C330-4E17-8492-0ED8B00B7151}" destId="{CA432611-DD21-4AB5-8F5B-C9EDA7FFC7E6}" srcOrd="0" destOrd="0" presId="urn:microsoft.com/office/officeart/2008/layout/LinedList"/>
    <dgm:cxn modelId="{396D3732-2B11-4D14-B0DA-4081D6AC1FE0}" type="presParOf" srcId="{C8F65ADD-C330-4E17-8492-0ED8B00B7151}" destId="{65B33558-8D7F-4472-BCF4-C640E55B7995}" srcOrd="1" destOrd="0" presId="urn:microsoft.com/office/officeart/2008/layout/LinedList"/>
    <dgm:cxn modelId="{8D56A2E1-B617-445B-890B-54AC6EFFBFE0}" type="presParOf" srcId="{65B33558-8D7F-4472-BCF4-C640E55B7995}" destId="{80781FC0-8B55-499E-A620-913F40CDCD70}" srcOrd="0" destOrd="0" presId="urn:microsoft.com/office/officeart/2008/layout/LinedList"/>
    <dgm:cxn modelId="{64C285DD-74B0-466D-8E21-2FDA74FD1914}" type="presParOf" srcId="{65B33558-8D7F-4472-BCF4-C640E55B7995}" destId="{BF21D1F6-FDAF-4318-BEF3-B93D099686E2}" srcOrd="1" destOrd="0" presId="urn:microsoft.com/office/officeart/2008/layout/LinedList"/>
    <dgm:cxn modelId="{500E4021-2D13-402D-B0D4-21CB77961F6A}" type="presParOf" srcId="{BF21D1F6-FDAF-4318-BEF3-B93D099686E2}" destId="{F8B806D8-B657-45E3-9A6D-31E70C54E225}" srcOrd="0" destOrd="0" presId="urn:microsoft.com/office/officeart/2008/layout/LinedList"/>
    <dgm:cxn modelId="{55003AB5-93DB-4616-B2E2-75CFBF5C5EEE}" type="presParOf" srcId="{BF21D1F6-FDAF-4318-BEF3-B93D099686E2}" destId="{7B765992-42FB-4C83-A2ED-A3DB61A164F7}" srcOrd="1" destOrd="0" presId="urn:microsoft.com/office/officeart/2008/layout/LinedList"/>
    <dgm:cxn modelId="{39F47E0F-64B4-46E6-976A-FC4A9102A45F}" type="presParOf" srcId="{7B765992-42FB-4C83-A2ED-A3DB61A164F7}" destId="{21B5220B-E9E6-4084-A48A-1760CAC04815}" srcOrd="0" destOrd="0" presId="urn:microsoft.com/office/officeart/2008/layout/LinedList"/>
    <dgm:cxn modelId="{1BE2E551-1585-4507-93FE-118AC0246ABB}" type="presParOf" srcId="{7B765992-42FB-4C83-A2ED-A3DB61A164F7}" destId="{B2D64B27-BE49-4B81-AC3A-1021341C40FD}" srcOrd="1" destOrd="0" presId="urn:microsoft.com/office/officeart/2008/layout/LinedList"/>
    <dgm:cxn modelId="{9FFCD120-68A5-4831-BAC6-2818514E21E6}" type="presParOf" srcId="{7B765992-42FB-4C83-A2ED-A3DB61A164F7}" destId="{9CAE8BA1-8E67-4ACB-84D6-F8B6F105C230}" srcOrd="2" destOrd="0" presId="urn:microsoft.com/office/officeart/2008/layout/LinedList"/>
    <dgm:cxn modelId="{9CF07819-FEA3-4A87-9406-A43FC9E42933}" type="presParOf" srcId="{BF21D1F6-FDAF-4318-BEF3-B93D099686E2}" destId="{E3B455BA-897B-4B99-AA78-7C2497087CFE}" srcOrd="2" destOrd="0" presId="urn:microsoft.com/office/officeart/2008/layout/LinedList"/>
    <dgm:cxn modelId="{3D2B6719-AC01-44D1-AA07-6277CA90CE18}" type="presParOf" srcId="{BF21D1F6-FDAF-4318-BEF3-B93D099686E2}" destId="{FC755E3C-DC16-4F10-B040-612DAC142C7F}" srcOrd="3" destOrd="0" presId="urn:microsoft.com/office/officeart/2008/layout/LinedList"/>
    <dgm:cxn modelId="{4FB3A425-F8EB-496E-A5D4-C8CA303E1980}" type="presParOf" srcId="{C8F65ADD-C330-4E17-8492-0ED8B00B7151}" destId="{337048DC-B0EC-4427-85D3-AD4029186540}" srcOrd="2" destOrd="0" presId="urn:microsoft.com/office/officeart/2008/layout/LinedList"/>
    <dgm:cxn modelId="{DC8CB085-68A1-40A3-98A2-8F75A64E911A}" type="presParOf" srcId="{C8F65ADD-C330-4E17-8492-0ED8B00B7151}" destId="{D7F9F3F0-BFB2-4B98-ABC3-EBD677EEDE4D}" srcOrd="3" destOrd="0" presId="urn:microsoft.com/office/officeart/2008/layout/LinedList"/>
    <dgm:cxn modelId="{A825B986-3B73-4319-874E-BC92A886F88E}" type="presParOf" srcId="{D7F9F3F0-BFB2-4B98-ABC3-EBD677EEDE4D}" destId="{4BB3B329-018C-449D-8BF4-C319DA0838D1}" srcOrd="0" destOrd="0" presId="urn:microsoft.com/office/officeart/2008/layout/LinedList"/>
    <dgm:cxn modelId="{C465139D-FBAC-4E04-B9A3-A9042715DC35}" type="presParOf" srcId="{D7F9F3F0-BFB2-4B98-ABC3-EBD677EEDE4D}" destId="{C1C85F08-8C47-41C7-B449-1A1EDD57FB67}" srcOrd="1" destOrd="0" presId="urn:microsoft.com/office/officeart/2008/layout/LinedList"/>
    <dgm:cxn modelId="{D6769E93-2A4E-4CD5-83D0-841EF219FD63}" type="presParOf" srcId="{C1C85F08-8C47-41C7-B449-1A1EDD57FB67}" destId="{846E585C-75C6-4B46-A58D-134960F6BE7E}" srcOrd="0" destOrd="0" presId="urn:microsoft.com/office/officeart/2008/layout/LinedList"/>
    <dgm:cxn modelId="{6DB4AB28-5019-44B8-8DBA-1F1B1DC5FAD6}" type="presParOf" srcId="{C1C85F08-8C47-41C7-B449-1A1EDD57FB67}" destId="{EF47EEA1-9F5D-438C-B75B-1B37202FE572}" srcOrd="1" destOrd="0" presId="urn:microsoft.com/office/officeart/2008/layout/LinedList"/>
    <dgm:cxn modelId="{71728368-11B9-4C3B-90DD-0F25B8F1F3B2}" type="presParOf" srcId="{EF47EEA1-9F5D-438C-B75B-1B37202FE572}" destId="{EDC67442-C114-46E1-8849-CF9E06A5B256}" srcOrd="0" destOrd="0" presId="urn:microsoft.com/office/officeart/2008/layout/LinedList"/>
    <dgm:cxn modelId="{FBA673F4-F9D8-4A35-B56B-CCD6ABE55EFC}" type="presParOf" srcId="{EF47EEA1-9F5D-438C-B75B-1B37202FE572}" destId="{E386021F-F02C-4311-B0DB-47680DBFC730}" srcOrd="1" destOrd="0" presId="urn:microsoft.com/office/officeart/2008/layout/LinedList"/>
    <dgm:cxn modelId="{2FE88A35-7753-4A58-9D4D-8659C75089DC}" type="presParOf" srcId="{EF47EEA1-9F5D-438C-B75B-1B37202FE572}" destId="{CB877712-0B05-4F6F-A569-C388B55C1BFA}" srcOrd="2" destOrd="0" presId="urn:microsoft.com/office/officeart/2008/layout/LinedList"/>
    <dgm:cxn modelId="{9710F66D-3BAD-4E61-8FAA-F84F780E4C5B}" type="presParOf" srcId="{C1C85F08-8C47-41C7-B449-1A1EDD57FB67}" destId="{E510B3D3-9ADF-4437-A5A6-E808ABFD10D5}" srcOrd="2" destOrd="0" presId="urn:microsoft.com/office/officeart/2008/layout/LinedList"/>
    <dgm:cxn modelId="{66442B0A-72D1-4811-A211-E1F146C85C87}" type="presParOf" srcId="{C1C85F08-8C47-41C7-B449-1A1EDD57FB67}" destId="{546B42EA-BF5B-41CC-B138-1CA4F0F4105E}" srcOrd="3" destOrd="0" presId="urn:microsoft.com/office/officeart/2008/layout/LinedList"/>
    <dgm:cxn modelId="{7DA8085F-2250-42F8-9592-BFC5583258AB}" type="presParOf" srcId="{C8F65ADD-C330-4E17-8492-0ED8B00B7151}" destId="{69965DD8-E3F6-4C71-9023-483AB3E283F3}" srcOrd="4" destOrd="0" presId="urn:microsoft.com/office/officeart/2008/layout/LinedList"/>
    <dgm:cxn modelId="{AC4FBA70-E75F-4057-9219-06A8A4EDE5B3}" type="presParOf" srcId="{C8F65ADD-C330-4E17-8492-0ED8B00B7151}" destId="{7854CD11-D0AD-43EE-B253-6898D07FE839}" srcOrd="5" destOrd="0" presId="urn:microsoft.com/office/officeart/2008/layout/LinedList"/>
    <dgm:cxn modelId="{BA844FAE-2280-4823-B40B-C8F8FCE6797A}" type="presParOf" srcId="{7854CD11-D0AD-43EE-B253-6898D07FE839}" destId="{BDBFFEA0-EA89-4A85-82E7-25EC5B7ADD23}" srcOrd="0" destOrd="0" presId="urn:microsoft.com/office/officeart/2008/layout/LinedList"/>
    <dgm:cxn modelId="{7390F95D-450A-426B-9595-D014E654493A}" type="presParOf" srcId="{7854CD11-D0AD-43EE-B253-6898D07FE839}" destId="{6219C7C3-DB43-4D85-A830-2069420A6329}" srcOrd="1" destOrd="0" presId="urn:microsoft.com/office/officeart/2008/layout/LinedList"/>
    <dgm:cxn modelId="{56051BCC-4443-444A-9424-F396A96863CE}" type="presParOf" srcId="{6219C7C3-DB43-4D85-A830-2069420A6329}" destId="{BF058853-2E04-47F7-BBEF-19B5E1AC208A}" srcOrd="0" destOrd="0" presId="urn:microsoft.com/office/officeart/2008/layout/LinedList"/>
    <dgm:cxn modelId="{90A932E3-00CC-4F50-B99C-2E986F70A001}" type="presParOf" srcId="{6219C7C3-DB43-4D85-A830-2069420A6329}" destId="{A17457CC-2815-49EE-8EEA-1957E129D71E}" srcOrd="1" destOrd="0" presId="urn:microsoft.com/office/officeart/2008/layout/LinedList"/>
    <dgm:cxn modelId="{D7DD216A-70B4-4E4E-8788-5B1B87B9CDC1}" type="presParOf" srcId="{A17457CC-2815-49EE-8EEA-1957E129D71E}" destId="{EFA2C8E6-0290-4F6E-ACAB-896DB81D468E}" srcOrd="0" destOrd="0" presId="urn:microsoft.com/office/officeart/2008/layout/LinedList"/>
    <dgm:cxn modelId="{A6233A69-216C-4BBE-A302-3BF5ECF13225}" type="presParOf" srcId="{A17457CC-2815-49EE-8EEA-1957E129D71E}" destId="{F10F108F-55E1-4DF5-B4F8-5E29637BDDC4}" srcOrd="1" destOrd="0" presId="urn:microsoft.com/office/officeart/2008/layout/LinedList"/>
    <dgm:cxn modelId="{5B79F667-7A97-4C0F-B0D6-A591FA4E9BE8}" type="presParOf" srcId="{A17457CC-2815-49EE-8EEA-1957E129D71E}" destId="{62C55026-006A-49DD-BB06-7F9A162E8663}" srcOrd="2" destOrd="0" presId="urn:microsoft.com/office/officeart/2008/layout/LinedList"/>
    <dgm:cxn modelId="{8EF958E1-8BFF-4569-A1B2-B0E817A3EEDC}" type="presParOf" srcId="{6219C7C3-DB43-4D85-A830-2069420A6329}" destId="{D8E4333B-7ACB-4E26-B2A2-B8CDDB9516A6}" srcOrd="2" destOrd="0" presId="urn:microsoft.com/office/officeart/2008/layout/LinedList"/>
    <dgm:cxn modelId="{3B4DD5EA-FADF-4855-AB5F-EF7A78B581BC}" type="presParOf" srcId="{6219C7C3-DB43-4D85-A830-2069420A6329}" destId="{0BEDDACD-8D07-4DD7-A896-27CB3CBDA68E}"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688789-85C5-4EE3-9311-24D1CB49961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C901438-145A-4877-AA26-C7255DC71517}">
      <dgm:prSet/>
      <dgm:spPr/>
      <dgm:t>
        <a:bodyPr/>
        <a:lstStyle/>
        <a:p>
          <a:pPr rtl="0"/>
          <a:r>
            <a:rPr lang="en-029" dirty="0" smtClean="0"/>
            <a:t>4</a:t>
          </a:r>
          <a:endParaRPr lang="en-029" dirty="0"/>
        </a:p>
      </dgm:t>
    </dgm:pt>
    <dgm:pt modelId="{D7B6C4CE-CF8D-44F1-9911-FB568E312FC8}" type="parTrans" cxnId="{F9FA2D3C-DCF9-482D-89FC-1D0020791687}">
      <dgm:prSet/>
      <dgm:spPr/>
      <dgm:t>
        <a:bodyPr/>
        <a:lstStyle/>
        <a:p>
          <a:endParaRPr lang="en-US"/>
        </a:p>
      </dgm:t>
    </dgm:pt>
    <dgm:pt modelId="{278AE982-B734-4312-81A8-2F6E2CEFEAB5}" type="sibTrans" cxnId="{F9FA2D3C-DCF9-482D-89FC-1D0020791687}">
      <dgm:prSet/>
      <dgm:spPr/>
      <dgm:t>
        <a:bodyPr/>
        <a:lstStyle/>
        <a:p>
          <a:endParaRPr lang="en-US"/>
        </a:p>
      </dgm:t>
    </dgm:pt>
    <dgm:pt modelId="{9023C743-FB24-4D41-A686-9C1E6A8C3411}">
      <dgm:prSet/>
      <dgm:spPr/>
      <dgm:t>
        <a:bodyPr/>
        <a:lstStyle/>
        <a:p>
          <a:pPr rtl="0"/>
          <a:r>
            <a:rPr lang="en-029" dirty="0" smtClean="0"/>
            <a:t>5</a:t>
          </a:r>
          <a:endParaRPr lang="en-029" dirty="0"/>
        </a:p>
      </dgm:t>
    </dgm:pt>
    <dgm:pt modelId="{BBD5890B-623D-4C07-BB45-F95D76603D57}" type="parTrans" cxnId="{9E5840CB-806C-4CA8-B652-BBE56BE7B156}">
      <dgm:prSet/>
      <dgm:spPr/>
      <dgm:t>
        <a:bodyPr/>
        <a:lstStyle/>
        <a:p>
          <a:endParaRPr lang="en-US"/>
        </a:p>
      </dgm:t>
    </dgm:pt>
    <dgm:pt modelId="{73CB80B4-DE48-47AD-A619-6FC18757FEBD}" type="sibTrans" cxnId="{9E5840CB-806C-4CA8-B652-BBE56BE7B156}">
      <dgm:prSet/>
      <dgm:spPr/>
      <dgm:t>
        <a:bodyPr/>
        <a:lstStyle/>
        <a:p>
          <a:endParaRPr lang="en-US"/>
        </a:p>
      </dgm:t>
    </dgm:pt>
    <dgm:pt modelId="{52B5466D-C6C0-4F31-A9F6-8B2BD989C7F1}">
      <dgm:prSet/>
      <dgm:spPr/>
      <dgm:t>
        <a:bodyPr/>
        <a:lstStyle/>
        <a:p>
          <a:pPr rtl="0"/>
          <a:r>
            <a:rPr lang="en-029" dirty="0" smtClean="0"/>
            <a:t>6</a:t>
          </a:r>
          <a:endParaRPr lang="en-029" dirty="0"/>
        </a:p>
      </dgm:t>
    </dgm:pt>
    <dgm:pt modelId="{D90E8F02-1550-454D-9DEF-DBFB62232B32}" type="parTrans" cxnId="{B476A132-1184-445A-BCF9-4B9FCA0DBE80}">
      <dgm:prSet/>
      <dgm:spPr/>
      <dgm:t>
        <a:bodyPr/>
        <a:lstStyle/>
        <a:p>
          <a:endParaRPr lang="en-US"/>
        </a:p>
      </dgm:t>
    </dgm:pt>
    <dgm:pt modelId="{805554B9-256B-4AC4-849B-D2AA8336BDCE}" type="sibTrans" cxnId="{B476A132-1184-445A-BCF9-4B9FCA0DBE80}">
      <dgm:prSet/>
      <dgm:spPr/>
      <dgm:t>
        <a:bodyPr/>
        <a:lstStyle/>
        <a:p>
          <a:endParaRPr lang="en-US"/>
        </a:p>
      </dgm:t>
    </dgm:pt>
    <dgm:pt modelId="{69E88AD1-FF71-4553-903F-6D29D04EA04B}">
      <dgm:prSet custT="1"/>
      <dgm:spPr/>
      <dgm:t>
        <a:bodyPr/>
        <a:lstStyle/>
        <a:p>
          <a:pPr rtl="0"/>
          <a:r>
            <a:rPr lang="en-029" sz="2000" dirty="0" smtClean="0"/>
            <a:t>In the next section, specify the problems you encountered while working on the project. Provide explanations of how you solved them or how you are planning to solve them. Also, describe any changes caused by these problems and state whether any assistance on the project is required.</a:t>
          </a:r>
          <a:endParaRPr lang="en-029" sz="2000" dirty="0"/>
        </a:p>
      </dgm:t>
    </dgm:pt>
    <dgm:pt modelId="{60D77883-B08C-4ABC-B7A1-923DC59101C0}" type="parTrans" cxnId="{B412AA17-14CD-483E-A45F-68F28300D4DE}">
      <dgm:prSet/>
      <dgm:spPr/>
      <dgm:t>
        <a:bodyPr/>
        <a:lstStyle/>
        <a:p>
          <a:endParaRPr lang="en-US"/>
        </a:p>
      </dgm:t>
    </dgm:pt>
    <dgm:pt modelId="{F0E74D5E-2188-4340-BFED-252B14637FC0}" type="sibTrans" cxnId="{B412AA17-14CD-483E-A45F-68F28300D4DE}">
      <dgm:prSet/>
      <dgm:spPr/>
      <dgm:t>
        <a:bodyPr/>
        <a:lstStyle/>
        <a:p>
          <a:endParaRPr lang="en-US"/>
        </a:p>
      </dgm:t>
    </dgm:pt>
    <dgm:pt modelId="{757CF832-CA41-4B8A-A0F7-C1BFC345BBE0}">
      <dgm:prSet custT="1"/>
      <dgm:spPr/>
      <dgm:t>
        <a:bodyPr/>
        <a:lstStyle/>
        <a:p>
          <a:pPr rtl="0"/>
          <a:r>
            <a:rPr lang="en-029" sz="2000" dirty="0" smtClean="0"/>
            <a:t>Provide your supervisors with information about how you are planning to move forward with the project. Make an outline of future tasks that need to be accomplished during a certain period. Specify dates that will be deadlines for the tasks.</a:t>
          </a:r>
          <a:endParaRPr lang="en-029" sz="2000" dirty="0"/>
        </a:p>
      </dgm:t>
    </dgm:pt>
    <dgm:pt modelId="{87A6CAE7-22AA-47F9-8D0C-32C21A41550B}" type="parTrans" cxnId="{86112421-1C4A-4D0B-A409-C2D12EDFD814}">
      <dgm:prSet/>
      <dgm:spPr/>
      <dgm:t>
        <a:bodyPr/>
        <a:lstStyle/>
        <a:p>
          <a:endParaRPr lang="en-US"/>
        </a:p>
      </dgm:t>
    </dgm:pt>
    <dgm:pt modelId="{52D5BCC0-3AF0-4DF1-97CF-F7104147E803}" type="sibTrans" cxnId="{86112421-1C4A-4D0B-A409-C2D12EDFD814}">
      <dgm:prSet/>
      <dgm:spPr/>
      <dgm:t>
        <a:bodyPr/>
        <a:lstStyle/>
        <a:p>
          <a:endParaRPr lang="en-US"/>
        </a:p>
      </dgm:t>
    </dgm:pt>
    <dgm:pt modelId="{21D9756A-75F0-4FBB-B3CE-54AA7538E1A2}">
      <dgm:prSet custT="1"/>
      <dgm:spPr/>
      <dgm:t>
        <a:bodyPr/>
        <a:lstStyle/>
        <a:p>
          <a:pPr rtl="0"/>
          <a:r>
            <a:rPr lang="en-029" sz="2000" dirty="0" smtClean="0"/>
            <a:t>Summarize your progress report. In the summary section, you should only give the most essential details about the completed and to-do work. Also include a short description of problems your team encountered and recommendations for their correction.</a:t>
          </a:r>
          <a:endParaRPr lang="en-029" sz="2000" dirty="0"/>
        </a:p>
      </dgm:t>
    </dgm:pt>
    <dgm:pt modelId="{B1366792-9DDF-45A3-8196-38D38CC184A7}" type="parTrans" cxnId="{BAAF4466-5F2E-4256-966F-C1475E56A709}">
      <dgm:prSet/>
      <dgm:spPr/>
      <dgm:t>
        <a:bodyPr/>
        <a:lstStyle/>
        <a:p>
          <a:endParaRPr lang="en-US"/>
        </a:p>
      </dgm:t>
    </dgm:pt>
    <dgm:pt modelId="{B5FFE5C9-989E-4C28-8D08-5D51C10F8BE9}" type="sibTrans" cxnId="{BAAF4466-5F2E-4256-966F-C1475E56A709}">
      <dgm:prSet/>
      <dgm:spPr/>
      <dgm:t>
        <a:bodyPr/>
        <a:lstStyle/>
        <a:p>
          <a:endParaRPr lang="en-US"/>
        </a:p>
      </dgm:t>
    </dgm:pt>
    <dgm:pt modelId="{25F27575-E203-404A-9F2C-4A955D88AC14}" type="pres">
      <dgm:prSet presAssocID="{75688789-85C5-4EE3-9311-24D1CB499613}" presName="vert0" presStyleCnt="0">
        <dgm:presLayoutVars>
          <dgm:dir/>
          <dgm:animOne val="branch"/>
          <dgm:animLvl val="lvl"/>
        </dgm:presLayoutVars>
      </dgm:prSet>
      <dgm:spPr/>
      <dgm:t>
        <a:bodyPr/>
        <a:lstStyle/>
        <a:p>
          <a:endParaRPr lang="en-US"/>
        </a:p>
      </dgm:t>
    </dgm:pt>
    <dgm:pt modelId="{32165093-3F19-4CFD-A296-420C32198955}" type="pres">
      <dgm:prSet presAssocID="{2C901438-145A-4877-AA26-C7255DC71517}" presName="thickLine" presStyleLbl="alignNode1" presStyleIdx="0" presStyleCnt="3"/>
      <dgm:spPr/>
    </dgm:pt>
    <dgm:pt modelId="{0321E169-3097-4439-80B0-E2FFB943D2C8}" type="pres">
      <dgm:prSet presAssocID="{2C901438-145A-4877-AA26-C7255DC71517}" presName="horz1" presStyleCnt="0"/>
      <dgm:spPr/>
    </dgm:pt>
    <dgm:pt modelId="{AD6E28F8-FE88-4D30-BCB5-7E4F78DCDF86}" type="pres">
      <dgm:prSet presAssocID="{2C901438-145A-4877-AA26-C7255DC71517}" presName="tx1" presStyleLbl="revTx" presStyleIdx="0" presStyleCnt="6"/>
      <dgm:spPr/>
      <dgm:t>
        <a:bodyPr/>
        <a:lstStyle/>
        <a:p>
          <a:endParaRPr lang="en-US"/>
        </a:p>
      </dgm:t>
    </dgm:pt>
    <dgm:pt modelId="{01729EDC-AC8E-4BAC-A2E6-2C74BF871607}" type="pres">
      <dgm:prSet presAssocID="{2C901438-145A-4877-AA26-C7255DC71517}" presName="vert1" presStyleCnt="0"/>
      <dgm:spPr/>
    </dgm:pt>
    <dgm:pt modelId="{03EED917-89D4-4EFE-94A3-7AB927F407B1}" type="pres">
      <dgm:prSet presAssocID="{69E88AD1-FF71-4553-903F-6D29D04EA04B}" presName="vertSpace2a" presStyleCnt="0"/>
      <dgm:spPr/>
    </dgm:pt>
    <dgm:pt modelId="{C383C0BF-901C-43AF-B7E6-FD402AE74CFF}" type="pres">
      <dgm:prSet presAssocID="{69E88AD1-FF71-4553-903F-6D29D04EA04B}" presName="horz2" presStyleCnt="0"/>
      <dgm:spPr/>
    </dgm:pt>
    <dgm:pt modelId="{A5CBFA8E-04D9-405C-92E0-A8BD07827635}" type="pres">
      <dgm:prSet presAssocID="{69E88AD1-FF71-4553-903F-6D29D04EA04B}" presName="horzSpace2" presStyleCnt="0"/>
      <dgm:spPr/>
    </dgm:pt>
    <dgm:pt modelId="{22404D8A-8E3F-46D8-ADDD-BACA01AFD559}" type="pres">
      <dgm:prSet presAssocID="{69E88AD1-FF71-4553-903F-6D29D04EA04B}" presName="tx2" presStyleLbl="revTx" presStyleIdx="1" presStyleCnt="6"/>
      <dgm:spPr/>
      <dgm:t>
        <a:bodyPr/>
        <a:lstStyle/>
        <a:p>
          <a:endParaRPr lang="en-US"/>
        </a:p>
      </dgm:t>
    </dgm:pt>
    <dgm:pt modelId="{483B0C0B-3817-482A-B1E6-48468A382AF5}" type="pres">
      <dgm:prSet presAssocID="{69E88AD1-FF71-4553-903F-6D29D04EA04B}" presName="vert2" presStyleCnt="0"/>
      <dgm:spPr/>
    </dgm:pt>
    <dgm:pt modelId="{7DB7848A-3241-4675-8504-ACA166543905}" type="pres">
      <dgm:prSet presAssocID="{69E88AD1-FF71-4553-903F-6D29D04EA04B}" presName="thinLine2b" presStyleLbl="callout" presStyleIdx="0" presStyleCnt="3"/>
      <dgm:spPr/>
    </dgm:pt>
    <dgm:pt modelId="{991E049D-C9AF-4952-B0D9-6D7549F796E3}" type="pres">
      <dgm:prSet presAssocID="{69E88AD1-FF71-4553-903F-6D29D04EA04B}" presName="vertSpace2b" presStyleCnt="0"/>
      <dgm:spPr/>
    </dgm:pt>
    <dgm:pt modelId="{F57AD719-31BA-4DA3-9B9C-521AC92B7D74}" type="pres">
      <dgm:prSet presAssocID="{9023C743-FB24-4D41-A686-9C1E6A8C3411}" presName="thickLine" presStyleLbl="alignNode1" presStyleIdx="1" presStyleCnt="3"/>
      <dgm:spPr/>
    </dgm:pt>
    <dgm:pt modelId="{32FA4326-6B17-4A2C-BE27-5F51E9D76974}" type="pres">
      <dgm:prSet presAssocID="{9023C743-FB24-4D41-A686-9C1E6A8C3411}" presName="horz1" presStyleCnt="0"/>
      <dgm:spPr/>
    </dgm:pt>
    <dgm:pt modelId="{6E55127B-5B0B-4A95-AF41-56A3FD192328}" type="pres">
      <dgm:prSet presAssocID="{9023C743-FB24-4D41-A686-9C1E6A8C3411}" presName="tx1" presStyleLbl="revTx" presStyleIdx="2" presStyleCnt="6"/>
      <dgm:spPr/>
      <dgm:t>
        <a:bodyPr/>
        <a:lstStyle/>
        <a:p>
          <a:endParaRPr lang="en-US"/>
        </a:p>
      </dgm:t>
    </dgm:pt>
    <dgm:pt modelId="{5C6A7E1D-0CBB-42A8-A69B-E2B0014E5120}" type="pres">
      <dgm:prSet presAssocID="{9023C743-FB24-4D41-A686-9C1E6A8C3411}" presName="vert1" presStyleCnt="0"/>
      <dgm:spPr/>
    </dgm:pt>
    <dgm:pt modelId="{491BAFF2-19F4-458D-94B2-2BE4A0C52656}" type="pres">
      <dgm:prSet presAssocID="{757CF832-CA41-4B8A-A0F7-C1BFC345BBE0}" presName="vertSpace2a" presStyleCnt="0"/>
      <dgm:spPr/>
    </dgm:pt>
    <dgm:pt modelId="{4B791AB6-830C-4EEC-8248-639E86C1025D}" type="pres">
      <dgm:prSet presAssocID="{757CF832-CA41-4B8A-A0F7-C1BFC345BBE0}" presName="horz2" presStyleCnt="0"/>
      <dgm:spPr/>
    </dgm:pt>
    <dgm:pt modelId="{445A19D2-CBA9-4B41-8D6F-1E900427D4AE}" type="pres">
      <dgm:prSet presAssocID="{757CF832-CA41-4B8A-A0F7-C1BFC345BBE0}" presName="horzSpace2" presStyleCnt="0"/>
      <dgm:spPr/>
    </dgm:pt>
    <dgm:pt modelId="{57E4AE7E-79FF-474B-8E13-196770254A38}" type="pres">
      <dgm:prSet presAssocID="{757CF832-CA41-4B8A-A0F7-C1BFC345BBE0}" presName="tx2" presStyleLbl="revTx" presStyleIdx="3" presStyleCnt="6"/>
      <dgm:spPr/>
      <dgm:t>
        <a:bodyPr/>
        <a:lstStyle/>
        <a:p>
          <a:endParaRPr lang="en-US"/>
        </a:p>
      </dgm:t>
    </dgm:pt>
    <dgm:pt modelId="{400332A3-9C49-41EB-B327-ECA316632DB6}" type="pres">
      <dgm:prSet presAssocID="{757CF832-CA41-4B8A-A0F7-C1BFC345BBE0}" presName="vert2" presStyleCnt="0"/>
      <dgm:spPr/>
    </dgm:pt>
    <dgm:pt modelId="{7561312F-5D2D-42BA-AEBB-086ED183DC22}" type="pres">
      <dgm:prSet presAssocID="{757CF832-CA41-4B8A-A0F7-C1BFC345BBE0}" presName="thinLine2b" presStyleLbl="callout" presStyleIdx="1" presStyleCnt="3"/>
      <dgm:spPr/>
    </dgm:pt>
    <dgm:pt modelId="{6859F139-C0EA-4BAF-BA7F-8037ED2B8DBC}" type="pres">
      <dgm:prSet presAssocID="{757CF832-CA41-4B8A-A0F7-C1BFC345BBE0}" presName="vertSpace2b" presStyleCnt="0"/>
      <dgm:spPr/>
    </dgm:pt>
    <dgm:pt modelId="{26FD1C8F-DE25-4ED6-86F9-4B7DFA2B7F5F}" type="pres">
      <dgm:prSet presAssocID="{52B5466D-C6C0-4F31-A9F6-8B2BD989C7F1}" presName="thickLine" presStyleLbl="alignNode1" presStyleIdx="2" presStyleCnt="3"/>
      <dgm:spPr/>
    </dgm:pt>
    <dgm:pt modelId="{86FD19FB-D557-47EA-B223-199E516E9196}" type="pres">
      <dgm:prSet presAssocID="{52B5466D-C6C0-4F31-A9F6-8B2BD989C7F1}" presName="horz1" presStyleCnt="0"/>
      <dgm:spPr/>
    </dgm:pt>
    <dgm:pt modelId="{F0C809AE-DEDD-4A15-A2C9-05715F84A5F6}" type="pres">
      <dgm:prSet presAssocID="{52B5466D-C6C0-4F31-A9F6-8B2BD989C7F1}" presName="tx1" presStyleLbl="revTx" presStyleIdx="4" presStyleCnt="6"/>
      <dgm:spPr/>
      <dgm:t>
        <a:bodyPr/>
        <a:lstStyle/>
        <a:p>
          <a:endParaRPr lang="en-US"/>
        </a:p>
      </dgm:t>
    </dgm:pt>
    <dgm:pt modelId="{89574568-988A-4E21-B5F8-1589C52CC9ED}" type="pres">
      <dgm:prSet presAssocID="{52B5466D-C6C0-4F31-A9F6-8B2BD989C7F1}" presName="vert1" presStyleCnt="0"/>
      <dgm:spPr/>
    </dgm:pt>
    <dgm:pt modelId="{2AA123D0-9968-463C-BF3B-06974450B636}" type="pres">
      <dgm:prSet presAssocID="{21D9756A-75F0-4FBB-B3CE-54AA7538E1A2}" presName="vertSpace2a" presStyleCnt="0"/>
      <dgm:spPr/>
    </dgm:pt>
    <dgm:pt modelId="{02C6D14D-1DD5-4210-BAA5-6ED3EA4446D1}" type="pres">
      <dgm:prSet presAssocID="{21D9756A-75F0-4FBB-B3CE-54AA7538E1A2}" presName="horz2" presStyleCnt="0"/>
      <dgm:spPr/>
    </dgm:pt>
    <dgm:pt modelId="{F6DFC35F-DF9D-4E42-B066-0B644F3F1C87}" type="pres">
      <dgm:prSet presAssocID="{21D9756A-75F0-4FBB-B3CE-54AA7538E1A2}" presName="horzSpace2" presStyleCnt="0"/>
      <dgm:spPr/>
    </dgm:pt>
    <dgm:pt modelId="{3D87155E-4A7A-4E34-8566-F275C4F53CEF}" type="pres">
      <dgm:prSet presAssocID="{21D9756A-75F0-4FBB-B3CE-54AA7538E1A2}" presName="tx2" presStyleLbl="revTx" presStyleIdx="5" presStyleCnt="6"/>
      <dgm:spPr/>
      <dgm:t>
        <a:bodyPr/>
        <a:lstStyle/>
        <a:p>
          <a:endParaRPr lang="en-US"/>
        </a:p>
      </dgm:t>
    </dgm:pt>
    <dgm:pt modelId="{C6F64281-9334-49C0-9C15-1C72D4C7400B}" type="pres">
      <dgm:prSet presAssocID="{21D9756A-75F0-4FBB-B3CE-54AA7538E1A2}" presName="vert2" presStyleCnt="0"/>
      <dgm:spPr/>
    </dgm:pt>
    <dgm:pt modelId="{1DE42D82-9321-43D8-96ED-3BCE6C4F2299}" type="pres">
      <dgm:prSet presAssocID="{21D9756A-75F0-4FBB-B3CE-54AA7538E1A2}" presName="thinLine2b" presStyleLbl="callout" presStyleIdx="2" presStyleCnt="3"/>
      <dgm:spPr/>
    </dgm:pt>
    <dgm:pt modelId="{B83D75B5-63AE-4321-A9F2-B35D8BEFF350}" type="pres">
      <dgm:prSet presAssocID="{21D9756A-75F0-4FBB-B3CE-54AA7538E1A2}" presName="vertSpace2b" presStyleCnt="0"/>
      <dgm:spPr/>
    </dgm:pt>
  </dgm:ptLst>
  <dgm:cxnLst>
    <dgm:cxn modelId="{F9FA2D3C-DCF9-482D-89FC-1D0020791687}" srcId="{75688789-85C5-4EE3-9311-24D1CB499613}" destId="{2C901438-145A-4877-AA26-C7255DC71517}" srcOrd="0" destOrd="0" parTransId="{D7B6C4CE-CF8D-44F1-9911-FB568E312FC8}" sibTransId="{278AE982-B734-4312-81A8-2F6E2CEFEAB5}"/>
    <dgm:cxn modelId="{B412AA17-14CD-483E-A45F-68F28300D4DE}" srcId="{2C901438-145A-4877-AA26-C7255DC71517}" destId="{69E88AD1-FF71-4553-903F-6D29D04EA04B}" srcOrd="0" destOrd="0" parTransId="{60D77883-B08C-4ABC-B7A1-923DC59101C0}" sibTransId="{F0E74D5E-2188-4340-BFED-252B14637FC0}"/>
    <dgm:cxn modelId="{AF295092-D076-44A7-9DAB-E4484E11A2F9}" type="presOf" srcId="{9023C743-FB24-4D41-A686-9C1E6A8C3411}" destId="{6E55127B-5B0B-4A95-AF41-56A3FD192328}" srcOrd="0" destOrd="0" presId="urn:microsoft.com/office/officeart/2008/layout/LinedList"/>
    <dgm:cxn modelId="{B476A132-1184-445A-BCF9-4B9FCA0DBE80}" srcId="{75688789-85C5-4EE3-9311-24D1CB499613}" destId="{52B5466D-C6C0-4F31-A9F6-8B2BD989C7F1}" srcOrd="2" destOrd="0" parTransId="{D90E8F02-1550-454D-9DEF-DBFB62232B32}" sibTransId="{805554B9-256B-4AC4-849B-D2AA8336BDCE}"/>
    <dgm:cxn modelId="{3B585C30-ED17-4C80-AA0D-E268374E64ED}" type="presOf" srcId="{2C901438-145A-4877-AA26-C7255DC71517}" destId="{AD6E28F8-FE88-4D30-BCB5-7E4F78DCDF86}" srcOrd="0" destOrd="0" presId="urn:microsoft.com/office/officeart/2008/layout/LinedList"/>
    <dgm:cxn modelId="{7A907156-8859-4E9F-82D8-F7C89D5F1218}" type="presOf" srcId="{757CF832-CA41-4B8A-A0F7-C1BFC345BBE0}" destId="{57E4AE7E-79FF-474B-8E13-196770254A38}" srcOrd="0" destOrd="0" presId="urn:microsoft.com/office/officeart/2008/layout/LinedList"/>
    <dgm:cxn modelId="{9E5840CB-806C-4CA8-B652-BBE56BE7B156}" srcId="{75688789-85C5-4EE3-9311-24D1CB499613}" destId="{9023C743-FB24-4D41-A686-9C1E6A8C3411}" srcOrd="1" destOrd="0" parTransId="{BBD5890B-623D-4C07-BB45-F95D76603D57}" sibTransId="{73CB80B4-DE48-47AD-A619-6FC18757FEBD}"/>
    <dgm:cxn modelId="{86112421-1C4A-4D0B-A409-C2D12EDFD814}" srcId="{9023C743-FB24-4D41-A686-9C1E6A8C3411}" destId="{757CF832-CA41-4B8A-A0F7-C1BFC345BBE0}" srcOrd="0" destOrd="0" parTransId="{87A6CAE7-22AA-47F9-8D0C-32C21A41550B}" sibTransId="{52D5BCC0-3AF0-4DF1-97CF-F7104147E803}"/>
    <dgm:cxn modelId="{82B79064-E447-4FC7-A3A6-EF7017473A0F}" type="presOf" srcId="{69E88AD1-FF71-4553-903F-6D29D04EA04B}" destId="{22404D8A-8E3F-46D8-ADDD-BACA01AFD559}" srcOrd="0" destOrd="0" presId="urn:microsoft.com/office/officeart/2008/layout/LinedList"/>
    <dgm:cxn modelId="{9A3860AF-520A-4ECF-9817-052610A15A78}" type="presOf" srcId="{75688789-85C5-4EE3-9311-24D1CB499613}" destId="{25F27575-E203-404A-9F2C-4A955D88AC14}" srcOrd="0" destOrd="0" presId="urn:microsoft.com/office/officeart/2008/layout/LinedList"/>
    <dgm:cxn modelId="{FADC6D5B-8D1D-474C-B5F4-F0A6BBDA090F}" type="presOf" srcId="{21D9756A-75F0-4FBB-B3CE-54AA7538E1A2}" destId="{3D87155E-4A7A-4E34-8566-F275C4F53CEF}" srcOrd="0" destOrd="0" presId="urn:microsoft.com/office/officeart/2008/layout/LinedList"/>
    <dgm:cxn modelId="{D404FE37-7BB4-4772-A0F4-76EF9C33B479}" type="presOf" srcId="{52B5466D-C6C0-4F31-A9F6-8B2BD989C7F1}" destId="{F0C809AE-DEDD-4A15-A2C9-05715F84A5F6}" srcOrd="0" destOrd="0" presId="urn:microsoft.com/office/officeart/2008/layout/LinedList"/>
    <dgm:cxn modelId="{BAAF4466-5F2E-4256-966F-C1475E56A709}" srcId="{52B5466D-C6C0-4F31-A9F6-8B2BD989C7F1}" destId="{21D9756A-75F0-4FBB-B3CE-54AA7538E1A2}" srcOrd="0" destOrd="0" parTransId="{B1366792-9DDF-45A3-8196-38D38CC184A7}" sibTransId="{B5FFE5C9-989E-4C28-8D08-5D51C10F8BE9}"/>
    <dgm:cxn modelId="{BA4C19FC-E5EB-4A5B-B5BA-D623899F354E}" type="presParOf" srcId="{25F27575-E203-404A-9F2C-4A955D88AC14}" destId="{32165093-3F19-4CFD-A296-420C32198955}" srcOrd="0" destOrd="0" presId="urn:microsoft.com/office/officeart/2008/layout/LinedList"/>
    <dgm:cxn modelId="{D73A4D71-7687-4FD2-81E7-6A32672CD8DA}" type="presParOf" srcId="{25F27575-E203-404A-9F2C-4A955D88AC14}" destId="{0321E169-3097-4439-80B0-E2FFB943D2C8}" srcOrd="1" destOrd="0" presId="urn:microsoft.com/office/officeart/2008/layout/LinedList"/>
    <dgm:cxn modelId="{C79EED98-0BD2-4CDF-B352-AEFB067EFCFB}" type="presParOf" srcId="{0321E169-3097-4439-80B0-E2FFB943D2C8}" destId="{AD6E28F8-FE88-4D30-BCB5-7E4F78DCDF86}" srcOrd="0" destOrd="0" presId="urn:microsoft.com/office/officeart/2008/layout/LinedList"/>
    <dgm:cxn modelId="{11828B27-18C6-4FE4-973E-3FAFAB359615}" type="presParOf" srcId="{0321E169-3097-4439-80B0-E2FFB943D2C8}" destId="{01729EDC-AC8E-4BAC-A2E6-2C74BF871607}" srcOrd="1" destOrd="0" presId="urn:microsoft.com/office/officeart/2008/layout/LinedList"/>
    <dgm:cxn modelId="{E9D1948D-D658-4ECA-A37E-57ACC9E7DBC6}" type="presParOf" srcId="{01729EDC-AC8E-4BAC-A2E6-2C74BF871607}" destId="{03EED917-89D4-4EFE-94A3-7AB927F407B1}" srcOrd="0" destOrd="0" presId="urn:microsoft.com/office/officeart/2008/layout/LinedList"/>
    <dgm:cxn modelId="{9B6A2DFE-DB2A-415C-9618-1A87B557B655}" type="presParOf" srcId="{01729EDC-AC8E-4BAC-A2E6-2C74BF871607}" destId="{C383C0BF-901C-43AF-B7E6-FD402AE74CFF}" srcOrd="1" destOrd="0" presId="urn:microsoft.com/office/officeart/2008/layout/LinedList"/>
    <dgm:cxn modelId="{5F292C87-5922-4CE3-9E1C-2B9FFD6E551A}" type="presParOf" srcId="{C383C0BF-901C-43AF-B7E6-FD402AE74CFF}" destId="{A5CBFA8E-04D9-405C-92E0-A8BD07827635}" srcOrd="0" destOrd="0" presId="urn:microsoft.com/office/officeart/2008/layout/LinedList"/>
    <dgm:cxn modelId="{5FA2D83E-AEE7-4057-BFDB-4060DBB6EE04}" type="presParOf" srcId="{C383C0BF-901C-43AF-B7E6-FD402AE74CFF}" destId="{22404D8A-8E3F-46D8-ADDD-BACA01AFD559}" srcOrd="1" destOrd="0" presId="urn:microsoft.com/office/officeart/2008/layout/LinedList"/>
    <dgm:cxn modelId="{0C146A4F-04A5-4C36-AB73-F6BF793387CD}" type="presParOf" srcId="{C383C0BF-901C-43AF-B7E6-FD402AE74CFF}" destId="{483B0C0B-3817-482A-B1E6-48468A382AF5}" srcOrd="2" destOrd="0" presId="urn:microsoft.com/office/officeart/2008/layout/LinedList"/>
    <dgm:cxn modelId="{C50CF753-1A6D-4978-B7CE-85238C720B61}" type="presParOf" srcId="{01729EDC-AC8E-4BAC-A2E6-2C74BF871607}" destId="{7DB7848A-3241-4675-8504-ACA166543905}" srcOrd="2" destOrd="0" presId="urn:microsoft.com/office/officeart/2008/layout/LinedList"/>
    <dgm:cxn modelId="{131AFBE8-4A9B-4B3B-B11E-9F2FFDF2E5C0}" type="presParOf" srcId="{01729EDC-AC8E-4BAC-A2E6-2C74BF871607}" destId="{991E049D-C9AF-4952-B0D9-6D7549F796E3}" srcOrd="3" destOrd="0" presId="urn:microsoft.com/office/officeart/2008/layout/LinedList"/>
    <dgm:cxn modelId="{6EA95960-7E04-4DB4-A43E-AF6B92EB7C71}" type="presParOf" srcId="{25F27575-E203-404A-9F2C-4A955D88AC14}" destId="{F57AD719-31BA-4DA3-9B9C-521AC92B7D74}" srcOrd="2" destOrd="0" presId="urn:microsoft.com/office/officeart/2008/layout/LinedList"/>
    <dgm:cxn modelId="{50F1B60B-09A9-49E2-AFCB-73A692199DD7}" type="presParOf" srcId="{25F27575-E203-404A-9F2C-4A955D88AC14}" destId="{32FA4326-6B17-4A2C-BE27-5F51E9D76974}" srcOrd="3" destOrd="0" presId="urn:microsoft.com/office/officeart/2008/layout/LinedList"/>
    <dgm:cxn modelId="{D5225AE1-19DF-4DC5-950F-110B8ACF3EF0}" type="presParOf" srcId="{32FA4326-6B17-4A2C-BE27-5F51E9D76974}" destId="{6E55127B-5B0B-4A95-AF41-56A3FD192328}" srcOrd="0" destOrd="0" presId="urn:microsoft.com/office/officeart/2008/layout/LinedList"/>
    <dgm:cxn modelId="{C1AEBED2-D0A3-40B2-BA5C-0F745AD3DC21}" type="presParOf" srcId="{32FA4326-6B17-4A2C-BE27-5F51E9D76974}" destId="{5C6A7E1D-0CBB-42A8-A69B-E2B0014E5120}" srcOrd="1" destOrd="0" presId="urn:microsoft.com/office/officeart/2008/layout/LinedList"/>
    <dgm:cxn modelId="{931634CF-36AF-4ABE-8A93-B602BA7C0099}" type="presParOf" srcId="{5C6A7E1D-0CBB-42A8-A69B-E2B0014E5120}" destId="{491BAFF2-19F4-458D-94B2-2BE4A0C52656}" srcOrd="0" destOrd="0" presId="urn:microsoft.com/office/officeart/2008/layout/LinedList"/>
    <dgm:cxn modelId="{B4978AFF-B167-4805-9987-0691B365DAFB}" type="presParOf" srcId="{5C6A7E1D-0CBB-42A8-A69B-E2B0014E5120}" destId="{4B791AB6-830C-4EEC-8248-639E86C1025D}" srcOrd="1" destOrd="0" presId="urn:microsoft.com/office/officeart/2008/layout/LinedList"/>
    <dgm:cxn modelId="{148DD765-37E0-49A9-8CBF-0E31D4E544B6}" type="presParOf" srcId="{4B791AB6-830C-4EEC-8248-639E86C1025D}" destId="{445A19D2-CBA9-4B41-8D6F-1E900427D4AE}" srcOrd="0" destOrd="0" presId="urn:microsoft.com/office/officeart/2008/layout/LinedList"/>
    <dgm:cxn modelId="{AF824D0A-6D3B-4B31-8379-2BD28EBA1906}" type="presParOf" srcId="{4B791AB6-830C-4EEC-8248-639E86C1025D}" destId="{57E4AE7E-79FF-474B-8E13-196770254A38}" srcOrd="1" destOrd="0" presId="urn:microsoft.com/office/officeart/2008/layout/LinedList"/>
    <dgm:cxn modelId="{9217683B-3047-436C-90A7-D42D3BA8F106}" type="presParOf" srcId="{4B791AB6-830C-4EEC-8248-639E86C1025D}" destId="{400332A3-9C49-41EB-B327-ECA316632DB6}" srcOrd="2" destOrd="0" presId="urn:microsoft.com/office/officeart/2008/layout/LinedList"/>
    <dgm:cxn modelId="{DC1FC76E-7EA6-4D5E-BF80-D6F23E5817A5}" type="presParOf" srcId="{5C6A7E1D-0CBB-42A8-A69B-E2B0014E5120}" destId="{7561312F-5D2D-42BA-AEBB-086ED183DC22}" srcOrd="2" destOrd="0" presId="urn:microsoft.com/office/officeart/2008/layout/LinedList"/>
    <dgm:cxn modelId="{59A6E0F1-C7A9-4EAC-8EFB-1C0AF6F20CC0}" type="presParOf" srcId="{5C6A7E1D-0CBB-42A8-A69B-E2B0014E5120}" destId="{6859F139-C0EA-4BAF-BA7F-8037ED2B8DBC}" srcOrd="3" destOrd="0" presId="urn:microsoft.com/office/officeart/2008/layout/LinedList"/>
    <dgm:cxn modelId="{15355450-F368-4A81-B00A-33B1FDE93ABF}" type="presParOf" srcId="{25F27575-E203-404A-9F2C-4A955D88AC14}" destId="{26FD1C8F-DE25-4ED6-86F9-4B7DFA2B7F5F}" srcOrd="4" destOrd="0" presId="urn:microsoft.com/office/officeart/2008/layout/LinedList"/>
    <dgm:cxn modelId="{79E93E79-495C-40E3-B775-82CC5CFDD5EA}" type="presParOf" srcId="{25F27575-E203-404A-9F2C-4A955D88AC14}" destId="{86FD19FB-D557-47EA-B223-199E516E9196}" srcOrd="5" destOrd="0" presId="urn:microsoft.com/office/officeart/2008/layout/LinedList"/>
    <dgm:cxn modelId="{6251710D-3861-405C-9A36-E824A7C9FD8E}" type="presParOf" srcId="{86FD19FB-D557-47EA-B223-199E516E9196}" destId="{F0C809AE-DEDD-4A15-A2C9-05715F84A5F6}" srcOrd="0" destOrd="0" presId="urn:microsoft.com/office/officeart/2008/layout/LinedList"/>
    <dgm:cxn modelId="{E793A40F-E005-4C72-954E-5039BBF14648}" type="presParOf" srcId="{86FD19FB-D557-47EA-B223-199E516E9196}" destId="{89574568-988A-4E21-B5F8-1589C52CC9ED}" srcOrd="1" destOrd="0" presId="urn:microsoft.com/office/officeart/2008/layout/LinedList"/>
    <dgm:cxn modelId="{D1E30079-C952-4A8E-A318-3940245C4FB7}" type="presParOf" srcId="{89574568-988A-4E21-B5F8-1589C52CC9ED}" destId="{2AA123D0-9968-463C-BF3B-06974450B636}" srcOrd="0" destOrd="0" presId="urn:microsoft.com/office/officeart/2008/layout/LinedList"/>
    <dgm:cxn modelId="{2BB47720-8E6F-49CA-9780-ECA1D2B9430F}" type="presParOf" srcId="{89574568-988A-4E21-B5F8-1589C52CC9ED}" destId="{02C6D14D-1DD5-4210-BAA5-6ED3EA4446D1}" srcOrd="1" destOrd="0" presId="urn:microsoft.com/office/officeart/2008/layout/LinedList"/>
    <dgm:cxn modelId="{DED12A38-CCD3-426F-80B9-007EA27EA755}" type="presParOf" srcId="{02C6D14D-1DD5-4210-BAA5-6ED3EA4446D1}" destId="{F6DFC35F-DF9D-4E42-B066-0B644F3F1C87}" srcOrd="0" destOrd="0" presId="urn:microsoft.com/office/officeart/2008/layout/LinedList"/>
    <dgm:cxn modelId="{42576698-3C0E-4D23-B221-959ABAC68D5E}" type="presParOf" srcId="{02C6D14D-1DD5-4210-BAA5-6ED3EA4446D1}" destId="{3D87155E-4A7A-4E34-8566-F275C4F53CEF}" srcOrd="1" destOrd="0" presId="urn:microsoft.com/office/officeart/2008/layout/LinedList"/>
    <dgm:cxn modelId="{888BEF73-3607-49BE-9098-07DAEA6B3821}" type="presParOf" srcId="{02C6D14D-1DD5-4210-BAA5-6ED3EA4446D1}" destId="{C6F64281-9334-49C0-9C15-1C72D4C7400B}" srcOrd="2" destOrd="0" presId="urn:microsoft.com/office/officeart/2008/layout/LinedList"/>
    <dgm:cxn modelId="{6FDF8BED-134B-4CF4-8DA3-AC17C2A60B70}" type="presParOf" srcId="{89574568-988A-4E21-B5F8-1589C52CC9ED}" destId="{1DE42D82-9321-43D8-96ED-3BCE6C4F2299}" srcOrd="2" destOrd="0" presId="urn:microsoft.com/office/officeart/2008/layout/LinedList"/>
    <dgm:cxn modelId="{61970686-CBCA-40D6-81F8-72B8CD0E404D}" type="presParOf" srcId="{89574568-988A-4E21-B5F8-1589C52CC9ED}" destId="{B83D75B5-63AE-4321-A9F2-B35D8BEFF350}"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019EDD-278D-40F6-B28F-01FCFDEC80C0}"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n-US"/>
        </a:p>
      </dgm:t>
    </dgm:pt>
    <dgm:pt modelId="{0B2FDB4C-0B7B-4AE1-8F8E-2A585265E368}">
      <dgm:prSet phldrT="[Text]"/>
      <dgm:spPr/>
      <dgm:t>
        <a:bodyPr/>
        <a:lstStyle/>
        <a:p>
          <a:r>
            <a:rPr lang="en-US" dirty="0" smtClean="0"/>
            <a:t>Do</a:t>
          </a:r>
          <a:endParaRPr lang="en-US" dirty="0"/>
        </a:p>
      </dgm:t>
    </dgm:pt>
    <dgm:pt modelId="{556A6591-6576-4C8B-88A4-474E93B24E68}" type="parTrans" cxnId="{D729DA67-A6F3-46CD-AFDD-789A551D927F}">
      <dgm:prSet/>
      <dgm:spPr/>
      <dgm:t>
        <a:bodyPr/>
        <a:lstStyle/>
        <a:p>
          <a:endParaRPr lang="en-US"/>
        </a:p>
      </dgm:t>
    </dgm:pt>
    <dgm:pt modelId="{B2D00CA1-D433-4B3D-AA2E-37AD4100FC10}" type="sibTrans" cxnId="{D729DA67-A6F3-46CD-AFDD-789A551D927F}">
      <dgm:prSet/>
      <dgm:spPr/>
      <dgm:t>
        <a:bodyPr/>
        <a:lstStyle/>
        <a:p>
          <a:endParaRPr lang="en-US"/>
        </a:p>
      </dgm:t>
    </dgm:pt>
    <dgm:pt modelId="{B08CCA81-4F40-43C8-A89F-D2F5B68FB759}">
      <dgm:prSet phldrT="[Text]" custT="1"/>
      <dgm:spPr/>
      <dgm:t>
        <a:bodyPr/>
        <a:lstStyle/>
        <a:p>
          <a:pPr algn="l"/>
          <a:r>
            <a:rPr lang="en-029" sz="1800" b="0" i="0" dirty="0" smtClean="0"/>
            <a:t>Do be specific when writing a progress report</a:t>
          </a:r>
          <a:endParaRPr lang="en-US" sz="1800" dirty="0"/>
        </a:p>
      </dgm:t>
    </dgm:pt>
    <dgm:pt modelId="{15AFF72D-0F68-400A-A350-2BB23DF5DEB2}" type="parTrans" cxnId="{34E18DCB-39DD-421E-AA87-4B6B8BF106F4}">
      <dgm:prSet/>
      <dgm:spPr/>
      <dgm:t>
        <a:bodyPr/>
        <a:lstStyle/>
        <a:p>
          <a:endParaRPr lang="en-US"/>
        </a:p>
      </dgm:t>
    </dgm:pt>
    <dgm:pt modelId="{4518C073-7254-43A1-8862-7E95BE545858}" type="sibTrans" cxnId="{34E18DCB-39DD-421E-AA87-4B6B8BF106F4}">
      <dgm:prSet/>
      <dgm:spPr/>
      <dgm:t>
        <a:bodyPr/>
        <a:lstStyle/>
        <a:p>
          <a:endParaRPr lang="en-US"/>
        </a:p>
      </dgm:t>
    </dgm:pt>
    <dgm:pt modelId="{CD7594B3-DC15-4CAE-A9CE-3B6C9E6D83CD}">
      <dgm:prSet phldrT="[Text]" custT="1"/>
      <dgm:spPr/>
      <dgm:t>
        <a:bodyPr/>
        <a:lstStyle/>
        <a:p>
          <a:pPr algn="l"/>
          <a:r>
            <a:rPr lang="en-US" sz="1800" dirty="0" smtClean="0"/>
            <a:t>Do avoid emotional and vague statements</a:t>
          </a:r>
          <a:endParaRPr lang="en-US" sz="1800" dirty="0"/>
        </a:p>
      </dgm:t>
    </dgm:pt>
    <dgm:pt modelId="{400D4B02-A30A-4092-B42A-C3C99D8591F1}" type="parTrans" cxnId="{E4706CB0-C040-468B-BC15-B110739BA454}">
      <dgm:prSet/>
      <dgm:spPr/>
      <dgm:t>
        <a:bodyPr/>
        <a:lstStyle/>
        <a:p>
          <a:endParaRPr lang="en-US"/>
        </a:p>
      </dgm:t>
    </dgm:pt>
    <dgm:pt modelId="{71F8FF4B-95F6-4F2C-8F4F-B557541C6D9F}" type="sibTrans" cxnId="{E4706CB0-C040-468B-BC15-B110739BA454}">
      <dgm:prSet/>
      <dgm:spPr/>
      <dgm:t>
        <a:bodyPr/>
        <a:lstStyle/>
        <a:p>
          <a:endParaRPr lang="en-US"/>
        </a:p>
      </dgm:t>
    </dgm:pt>
    <dgm:pt modelId="{E145EDBF-A3B0-44DB-82FC-FFC60E79BAC0}">
      <dgm:prSet phldrT="[Text]"/>
      <dgm:spPr>
        <a:solidFill>
          <a:schemeClr val="accent2"/>
        </a:solidFill>
        <a:ln>
          <a:solidFill>
            <a:schemeClr val="accent2"/>
          </a:solidFill>
        </a:ln>
      </dgm:spPr>
      <dgm:t>
        <a:bodyPr/>
        <a:lstStyle/>
        <a:p>
          <a:r>
            <a:rPr lang="en-US" dirty="0" smtClean="0"/>
            <a:t>Don’t</a:t>
          </a:r>
          <a:endParaRPr lang="en-US" dirty="0"/>
        </a:p>
      </dgm:t>
    </dgm:pt>
    <dgm:pt modelId="{92A76941-6D78-445C-AE91-C1662702F71D}" type="parTrans" cxnId="{0F68210A-023E-45D5-BF31-63FD6E653FF9}">
      <dgm:prSet/>
      <dgm:spPr/>
      <dgm:t>
        <a:bodyPr/>
        <a:lstStyle/>
        <a:p>
          <a:endParaRPr lang="en-US"/>
        </a:p>
      </dgm:t>
    </dgm:pt>
    <dgm:pt modelId="{6405259D-8953-40F7-B4A7-AFCA5B0878BA}" type="sibTrans" cxnId="{0F68210A-023E-45D5-BF31-63FD6E653FF9}">
      <dgm:prSet/>
      <dgm:spPr/>
      <dgm:t>
        <a:bodyPr/>
        <a:lstStyle/>
        <a:p>
          <a:endParaRPr lang="en-US"/>
        </a:p>
      </dgm:t>
    </dgm:pt>
    <dgm:pt modelId="{59251BF8-F317-4AF7-A895-58F955648163}">
      <dgm:prSet phldrT="[Text]" custT="1"/>
      <dgm:spPr>
        <a:ln>
          <a:solidFill>
            <a:schemeClr val="accent2"/>
          </a:solidFill>
        </a:ln>
      </dgm:spPr>
      <dgm:t>
        <a:bodyPr/>
        <a:lstStyle/>
        <a:p>
          <a:pPr algn="l"/>
          <a:r>
            <a:rPr lang="en-029" sz="1800" b="0" i="0" dirty="0" smtClean="0"/>
            <a:t>Don’t turn the “work completed” section into a narrative story</a:t>
          </a:r>
          <a:endParaRPr lang="en-US" sz="1800" dirty="0"/>
        </a:p>
      </dgm:t>
    </dgm:pt>
    <dgm:pt modelId="{E4FAF765-E402-4752-87FF-3A3D5107BF2A}" type="parTrans" cxnId="{CED69D3C-59FB-44F0-A4C4-85C0C940D468}">
      <dgm:prSet/>
      <dgm:spPr>
        <a:ln>
          <a:solidFill>
            <a:schemeClr val="accent2"/>
          </a:solidFill>
        </a:ln>
      </dgm:spPr>
      <dgm:t>
        <a:bodyPr/>
        <a:lstStyle/>
        <a:p>
          <a:endParaRPr lang="en-US"/>
        </a:p>
      </dgm:t>
    </dgm:pt>
    <dgm:pt modelId="{CBF63014-2399-4E69-A3DA-ABFDDB08227B}" type="sibTrans" cxnId="{CED69D3C-59FB-44F0-A4C4-85C0C940D468}">
      <dgm:prSet/>
      <dgm:spPr/>
      <dgm:t>
        <a:bodyPr/>
        <a:lstStyle/>
        <a:p>
          <a:endParaRPr lang="en-US"/>
        </a:p>
      </dgm:t>
    </dgm:pt>
    <dgm:pt modelId="{81F6AD04-80C6-4422-AB80-29079752C2C3}">
      <dgm:prSet phldrT="[Text]" custT="1"/>
      <dgm:spPr>
        <a:ln>
          <a:solidFill>
            <a:schemeClr val="accent2"/>
          </a:solidFill>
        </a:ln>
      </dgm:spPr>
      <dgm:t>
        <a:bodyPr/>
        <a:lstStyle/>
        <a:p>
          <a:pPr algn="l"/>
          <a:r>
            <a:rPr lang="en-029" sz="1800" b="0" i="0" dirty="0" smtClean="0"/>
            <a:t>Don’t make excuses or shift blame. Avoid a complaining tone for legitimate issues.</a:t>
          </a:r>
          <a:endParaRPr lang="en-US" sz="1800" dirty="0"/>
        </a:p>
      </dgm:t>
    </dgm:pt>
    <dgm:pt modelId="{7AF76672-A097-4822-8C06-ADEB566B2BB3}" type="parTrans" cxnId="{BD1AD6F2-E9BF-434B-B2BE-073EF9E81374}">
      <dgm:prSet/>
      <dgm:spPr>
        <a:ln>
          <a:solidFill>
            <a:schemeClr val="accent2"/>
          </a:solidFill>
        </a:ln>
      </dgm:spPr>
      <dgm:t>
        <a:bodyPr/>
        <a:lstStyle/>
        <a:p>
          <a:endParaRPr lang="en-US"/>
        </a:p>
      </dgm:t>
    </dgm:pt>
    <dgm:pt modelId="{F5F2A96F-5D5E-4036-BD39-1F9C431F0E21}" type="sibTrans" cxnId="{BD1AD6F2-E9BF-434B-B2BE-073EF9E81374}">
      <dgm:prSet/>
      <dgm:spPr/>
      <dgm:t>
        <a:bodyPr/>
        <a:lstStyle/>
        <a:p>
          <a:endParaRPr lang="en-US"/>
        </a:p>
      </dgm:t>
    </dgm:pt>
    <dgm:pt modelId="{43F7F1CC-21A0-4AA1-9CE8-89413EC1E8A9}">
      <dgm:prSet phldrT="[Text]" custT="1"/>
      <dgm:spPr/>
      <dgm:t>
        <a:bodyPr/>
        <a:lstStyle/>
        <a:p>
          <a:pPr algn="l"/>
          <a:r>
            <a:rPr lang="en-US" sz="1800" dirty="0" smtClean="0"/>
            <a:t>Do follow a consistent format</a:t>
          </a:r>
          <a:endParaRPr lang="en-US" sz="1800" dirty="0"/>
        </a:p>
      </dgm:t>
    </dgm:pt>
    <dgm:pt modelId="{E556B41B-E98B-4ACD-8CFE-0FD4E607F2A4}" type="parTrans" cxnId="{8548102A-A36F-46FD-9077-FA4D428678D4}">
      <dgm:prSet/>
      <dgm:spPr/>
      <dgm:t>
        <a:bodyPr/>
        <a:lstStyle/>
        <a:p>
          <a:endParaRPr lang="en-US"/>
        </a:p>
      </dgm:t>
    </dgm:pt>
    <dgm:pt modelId="{AB4D698B-73E4-4C3D-A710-1A84FEB318E5}" type="sibTrans" cxnId="{8548102A-A36F-46FD-9077-FA4D428678D4}">
      <dgm:prSet/>
      <dgm:spPr/>
      <dgm:t>
        <a:bodyPr/>
        <a:lstStyle/>
        <a:p>
          <a:endParaRPr lang="en-US"/>
        </a:p>
      </dgm:t>
    </dgm:pt>
    <dgm:pt modelId="{13CBA4DB-1D5A-4F1C-B841-F99D48014484}">
      <dgm:prSet phldrT="[Text]" custT="1"/>
      <dgm:spPr/>
      <dgm:t>
        <a:bodyPr/>
        <a:lstStyle/>
        <a:p>
          <a:pPr algn="l"/>
          <a:r>
            <a:rPr lang="en-029" sz="1800" b="0" i="0" smtClean="0"/>
            <a:t>Do use a variety of graphics such as charts, tables, or diagrams. </a:t>
          </a:r>
          <a:endParaRPr lang="en-US" sz="1800" dirty="0"/>
        </a:p>
      </dgm:t>
    </dgm:pt>
    <dgm:pt modelId="{B7D1BA1B-F22D-4CD2-96F5-56D4023264F8}" type="parTrans" cxnId="{2D7DAD20-AD2F-4B80-BEC2-14D5FEDE946A}">
      <dgm:prSet/>
      <dgm:spPr/>
      <dgm:t>
        <a:bodyPr/>
        <a:lstStyle/>
        <a:p>
          <a:endParaRPr lang="en-US"/>
        </a:p>
      </dgm:t>
    </dgm:pt>
    <dgm:pt modelId="{0F927395-BBF1-4643-86A5-AB8E01707B7C}" type="sibTrans" cxnId="{2D7DAD20-AD2F-4B80-BEC2-14D5FEDE946A}">
      <dgm:prSet/>
      <dgm:spPr/>
      <dgm:t>
        <a:bodyPr/>
        <a:lstStyle/>
        <a:p>
          <a:endParaRPr lang="en-US"/>
        </a:p>
      </dgm:t>
    </dgm:pt>
    <dgm:pt modelId="{B63CDDB5-BCBD-4A3A-926C-C532D0ED2CA0}">
      <dgm:prSet phldrT="[Text]" custT="1"/>
      <dgm:spPr>
        <a:ln>
          <a:solidFill>
            <a:schemeClr val="accent2"/>
          </a:solidFill>
        </a:ln>
      </dgm:spPr>
      <dgm:t>
        <a:bodyPr/>
        <a:lstStyle/>
        <a:p>
          <a:pPr algn="l"/>
          <a:r>
            <a:rPr lang="en-029" sz="1800" b="0" i="0" dirty="0" smtClean="0"/>
            <a:t>Don’t falsify the report. Report only on work that has been completed. </a:t>
          </a:r>
          <a:endParaRPr lang="en-US" sz="1800" dirty="0"/>
        </a:p>
      </dgm:t>
    </dgm:pt>
    <dgm:pt modelId="{663711D5-E127-464D-A296-42E7EA46FC42}" type="parTrans" cxnId="{DC3233CB-81D5-426D-89E0-C0E01B71E82F}">
      <dgm:prSet/>
      <dgm:spPr>
        <a:ln>
          <a:solidFill>
            <a:schemeClr val="accent2"/>
          </a:solidFill>
        </a:ln>
      </dgm:spPr>
      <dgm:t>
        <a:bodyPr/>
        <a:lstStyle/>
        <a:p>
          <a:endParaRPr lang="en-US"/>
        </a:p>
      </dgm:t>
    </dgm:pt>
    <dgm:pt modelId="{715F47D2-8FBC-4C81-B6BD-7D1ABF8E0E44}" type="sibTrans" cxnId="{DC3233CB-81D5-426D-89E0-C0E01B71E82F}">
      <dgm:prSet/>
      <dgm:spPr/>
      <dgm:t>
        <a:bodyPr/>
        <a:lstStyle/>
        <a:p>
          <a:endParaRPr lang="en-US"/>
        </a:p>
      </dgm:t>
    </dgm:pt>
    <dgm:pt modelId="{D8234405-61CE-43AA-A9A9-FE94231009D6}">
      <dgm:prSet phldrT="[Text]" custT="1"/>
      <dgm:spPr>
        <a:ln>
          <a:solidFill>
            <a:schemeClr val="accent2"/>
          </a:solidFill>
        </a:ln>
      </dgm:spPr>
      <dgm:t>
        <a:bodyPr/>
        <a:lstStyle/>
        <a:p>
          <a:pPr algn="l"/>
          <a:r>
            <a:rPr lang="en-029" sz="1800" b="0" i="0" dirty="0" smtClean="0"/>
            <a:t>Don’t forget to provide solutions to the problems.</a:t>
          </a:r>
          <a:endParaRPr lang="en-US" sz="1800" dirty="0"/>
        </a:p>
      </dgm:t>
    </dgm:pt>
    <dgm:pt modelId="{61A77AE2-504F-4331-8B2B-FE288C28F408}" type="parTrans" cxnId="{8717AD23-E95D-440A-8C2E-259E80BD9640}">
      <dgm:prSet/>
      <dgm:spPr>
        <a:ln>
          <a:solidFill>
            <a:schemeClr val="accent2"/>
          </a:solidFill>
        </a:ln>
      </dgm:spPr>
      <dgm:t>
        <a:bodyPr/>
        <a:lstStyle/>
        <a:p>
          <a:endParaRPr lang="en-US"/>
        </a:p>
      </dgm:t>
    </dgm:pt>
    <dgm:pt modelId="{ECACFF89-33D0-46A8-80C1-B8886817B405}" type="sibTrans" cxnId="{8717AD23-E95D-440A-8C2E-259E80BD9640}">
      <dgm:prSet/>
      <dgm:spPr/>
      <dgm:t>
        <a:bodyPr/>
        <a:lstStyle/>
        <a:p>
          <a:endParaRPr lang="en-US"/>
        </a:p>
      </dgm:t>
    </dgm:pt>
    <dgm:pt modelId="{6034E357-EB41-48D9-949B-9DDC27234904}" type="pres">
      <dgm:prSet presAssocID="{D7019EDD-278D-40F6-B28F-01FCFDEC80C0}" presName="diagram" presStyleCnt="0">
        <dgm:presLayoutVars>
          <dgm:chPref val="1"/>
          <dgm:dir/>
          <dgm:animOne val="branch"/>
          <dgm:animLvl val="lvl"/>
          <dgm:resizeHandles/>
        </dgm:presLayoutVars>
      </dgm:prSet>
      <dgm:spPr/>
      <dgm:t>
        <a:bodyPr/>
        <a:lstStyle/>
        <a:p>
          <a:endParaRPr lang="en-US"/>
        </a:p>
      </dgm:t>
    </dgm:pt>
    <dgm:pt modelId="{C5E25424-A756-478D-9965-C0ACBBB3C537}" type="pres">
      <dgm:prSet presAssocID="{0B2FDB4C-0B7B-4AE1-8F8E-2A585265E368}" presName="root" presStyleCnt="0"/>
      <dgm:spPr/>
    </dgm:pt>
    <dgm:pt modelId="{0447F589-22D0-4752-9D31-1E58BD8B89A1}" type="pres">
      <dgm:prSet presAssocID="{0B2FDB4C-0B7B-4AE1-8F8E-2A585265E368}" presName="rootComposite" presStyleCnt="0"/>
      <dgm:spPr/>
    </dgm:pt>
    <dgm:pt modelId="{B5FA595F-9584-4D10-BD4D-13390280680B}" type="pres">
      <dgm:prSet presAssocID="{0B2FDB4C-0B7B-4AE1-8F8E-2A585265E368}" presName="rootText" presStyleLbl="node1" presStyleIdx="0" presStyleCnt="2" custScaleX="209171"/>
      <dgm:spPr/>
      <dgm:t>
        <a:bodyPr/>
        <a:lstStyle/>
        <a:p>
          <a:endParaRPr lang="en-US"/>
        </a:p>
      </dgm:t>
    </dgm:pt>
    <dgm:pt modelId="{8DDCD557-DD55-4EFA-ADFE-D019DA911814}" type="pres">
      <dgm:prSet presAssocID="{0B2FDB4C-0B7B-4AE1-8F8E-2A585265E368}" presName="rootConnector" presStyleLbl="node1" presStyleIdx="0" presStyleCnt="2"/>
      <dgm:spPr/>
      <dgm:t>
        <a:bodyPr/>
        <a:lstStyle/>
        <a:p>
          <a:endParaRPr lang="en-US"/>
        </a:p>
      </dgm:t>
    </dgm:pt>
    <dgm:pt modelId="{CC4E17B4-A270-48C5-8492-45792014C75E}" type="pres">
      <dgm:prSet presAssocID="{0B2FDB4C-0B7B-4AE1-8F8E-2A585265E368}" presName="childShape" presStyleCnt="0"/>
      <dgm:spPr/>
    </dgm:pt>
    <dgm:pt modelId="{63DC1092-00D1-4548-9786-7B36C9D73577}" type="pres">
      <dgm:prSet presAssocID="{15AFF72D-0F68-400A-A350-2BB23DF5DEB2}" presName="Name13" presStyleLbl="parChTrans1D2" presStyleIdx="0" presStyleCnt="8"/>
      <dgm:spPr/>
      <dgm:t>
        <a:bodyPr/>
        <a:lstStyle/>
        <a:p>
          <a:endParaRPr lang="en-US"/>
        </a:p>
      </dgm:t>
    </dgm:pt>
    <dgm:pt modelId="{F177F666-535D-46F2-8DE5-D999DA371B69}" type="pres">
      <dgm:prSet presAssocID="{B08CCA81-4F40-43C8-A89F-D2F5B68FB759}" presName="childText" presStyleLbl="bgAcc1" presStyleIdx="0" presStyleCnt="8" custScaleX="408788">
        <dgm:presLayoutVars>
          <dgm:bulletEnabled val="1"/>
        </dgm:presLayoutVars>
      </dgm:prSet>
      <dgm:spPr/>
      <dgm:t>
        <a:bodyPr/>
        <a:lstStyle/>
        <a:p>
          <a:endParaRPr lang="en-US"/>
        </a:p>
      </dgm:t>
    </dgm:pt>
    <dgm:pt modelId="{AFCBC06B-35B7-4481-BDC0-4DD6E77467B8}" type="pres">
      <dgm:prSet presAssocID="{400D4B02-A30A-4092-B42A-C3C99D8591F1}" presName="Name13" presStyleLbl="parChTrans1D2" presStyleIdx="1" presStyleCnt="8"/>
      <dgm:spPr/>
      <dgm:t>
        <a:bodyPr/>
        <a:lstStyle/>
        <a:p>
          <a:endParaRPr lang="en-US"/>
        </a:p>
      </dgm:t>
    </dgm:pt>
    <dgm:pt modelId="{6A570D88-4F5D-4AF4-89D1-3DDE81567931}" type="pres">
      <dgm:prSet presAssocID="{CD7594B3-DC15-4CAE-A9CE-3B6C9E6D83CD}" presName="childText" presStyleLbl="bgAcc1" presStyleIdx="1" presStyleCnt="8" custScaleX="408788">
        <dgm:presLayoutVars>
          <dgm:bulletEnabled val="1"/>
        </dgm:presLayoutVars>
      </dgm:prSet>
      <dgm:spPr/>
      <dgm:t>
        <a:bodyPr/>
        <a:lstStyle/>
        <a:p>
          <a:endParaRPr lang="en-US"/>
        </a:p>
      </dgm:t>
    </dgm:pt>
    <dgm:pt modelId="{9D223764-00FC-4E5E-9B96-DFF1120112F0}" type="pres">
      <dgm:prSet presAssocID="{E556B41B-E98B-4ACD-8CFE-0FD4E607F2A4}" presName="Name13" presStyleLbl="parChTrans1D2" presStyleIdx="2" presStyleCnt="8"/>
      <dgm:spPr/>
      <dgm:t>
        <a:bodyPr/>
        <a:lstStyle/>
        <a:p>
          <a:endParaRPr lang="en-US"/>
        </a:p>
      </dgm:t>
    </dgm:pt>
    <dgm:pt modelId="{941231BB-10FE-4613-BFBD-DAFCE4DC4BC5}" type="pres">
      <dgm:prSet presAssocID="{43F7F1CC-21A0-4AA1-9CE8-89413EC1E8A9}" presName="childText" presStyleLbl="bgAcc1" presStyleIdx="2" presStyleCnt="8" custScaleX="408788">
        <dgm:presLayoutVars>
          <dgm:bulletEnabled val="1"/>
        </dgm:presLayoutVars>
      </dgm:prSet>
      <dgm:spPr/>
      <dgm:t>
        <a:bodyPr/>
        <a:lstStyle/>
        <a:p>
          <a:endParaRPr lang="en-US"/>
        </a:p>
      </dgm:t>
    </dgm:pt>
    <dgm:pt modelId="{7103C1B6-D6B8-4498-9E26-E84F2E49FC52}" type="pres">
      <dgm:prSet presAssocID="{B7D1BA1B-F22D-4CD2-96F5-56D4023264F8}" presName="Name13" presStyleLbl="parChTrans1D2" presStyleIdx="3" presStyleCnt="8"/>
      <dgm:spPr/>
      <dgm:t>
        <a:bodyPr/>
        <a:lstStyle/>
        <a:p>
          <a:endParaRPr lang="en-US"/>
        </a:p>
      </dgm:t>
    </dgm:pt>
    <dgm:pt modelId="{85A12CD5-9786-499A-84D0-C1D0EADCA05F}" type="pres">
      <dgm:prSet presAssocID="{13CBA4DB-1D5A-4F1C-B841-F99D48014484}" presName="childText" presStyleLbl="bgAcc1" presStyleIdx="3" presStyleCnt="8" custScaleX="408788">
        <dgm:presLayoutVars>
          <dgm:bulletEnabled val="1"/>
        </dgm:presLayoutVars>
      </dgm:prSet>
      <dgm:spPr/>
      <dgm:t>
        <a:bodyPr/>
        <a:lstStyle/>
        <a:p>
          <a:endParaRPr lang="en-US"/>
        </a:p>
      </dgm:t>
    </dgm:pt>
    <dgm:pt modelId="{2294D98C-27EA-46BF-BC06-D0BD3404F0FD}" type="pres">
      <dgm:prSet presAssocID="{E145EDBF-A3B0-44DB-82FC-FFC60E79BAC0}" presName="root" presStyleCnt="0"/>
      <dgm:spPr/>
    </dgm:pt>
    <dgm:pt modelId="{5CA49978-2661-4890-9253-A1C8FF83D75C}" type="pres">
      <dgm:prSet presAssocID="{E145EDBF-A3B0-44DB-82FC-FFC60E79BAC0}" presName="rootComposite" presStyleCnt="0"/>
      <dgm:spPr/>
    </dgm:pt>
    <dgm:pt modelId="{EF943B22-254D-460C-8B11-BC24E1D0BFAC}" type="pres">
      <dgm:prSet presAssocID="{E145EDBF-A3B0-44DB-82FC-FFC60E79BAC0}" presName="rootText" presStyleLbl="node1" presStyleIdx="1" presStyleCnt="2" custScaleX="209171"/>
      <dgm:spPr/>
      <dgm:t>
        <a:bodyPr/>
        <a:lstStyle/>
        <a:p>
          <a:endParaRPr lang="en-US"/>
        </a:p>
      </dgm:t>
    </dgm:pt>
    <dgm:pt modelId="{71BA99F7-8C29-4564-9AC7-CB7EED240DB7}" type="pres">
      <dgm:prSet presAssocID="{E145EDBF-A3B0-44DB-82FC-FFC60E79BAC0}" presName="rootConnector" presStyleLbl="node1" presStyleIdx="1" presStyleCnt="2"/>
      <dgm:spPr/>
      <dgm:t>
        <a:bodyPr/>
        <a:lstStyle/>
        <a:p>
          <a:endParaRPr lang="en-US"/>
        </a:p>
      </dgm:t>
    </dgm:pt>
    <dgm:pt modelId="{86850984-F10B-405F-A144-5DC2F0F507F4}" type="pres">
      <dgm:prSet presAssocID="{E145EDBF-A3B0-44DB-82FC-FFC60E79BAC0}" presName="childShape" presStyleCnt="0"/>
      <dgm:spPr/>
    </dgm:pt>
    <dgm:pt modelId="{34D2041C-E620-4B40-AEA3-B54A3FD8AC8A}" type="pres">
      <dgm:prSet presAssocID="{E4FAF765-E402-4752-87FF-3A3D5107BF2A}" presName="Name13" presStyleLbl="parChTrans1D2" presStyleIdx="4" presStyleCnt="8"/>
      <dgm:spPr/>
      <dgm:t>
        <a:bodyPr/>
        <a:lstStyle/>
        <a:p>
          <a:endParaRPr lang="en-US"/>
        </a:p>
      </dgm:t>
    </dgm:pt>
    <dgm:pt modelId="{4F02697F-ABC8-4465-99D0-0EF131646C9A}" type="pres">
      <dgm:prSet presAssocID="{59251BF8-F317-4AF7-A895-58F955648163}" presName="childText" presStyleLbl="bgAcc1" presStyleIdx="4" presStyleCnt="8" custScaleX="408788">
        <dgm:presLayoutVars>
          <dgm:bulletEnabled val="1"/>
        </dgm:presLayoutVars>
      </dgm:prSet>
      <dgm:spPr/>
      <dgm:t>
        <a:bodyPr/>
        <a:lstStyle/>
        <a:p>
          <a:endParaRPr lang="en-US"/>
        </a:p>
      </dgm:t>
    </dgm:pt>
    <dgm:pt modelId="{DCF6E9F6-0E26-491E-B8FC-A54ED2F86774}" type="pres">
      <dgm:prSet presAssocID="{7AF76672-A097-4822-8C06-ADEB566B2BB3}" presName="Name13" presStyleLbl="parChTrans1D2" presStyleIdx="5" presStyleCnt="8"/>
      <dgm:spPr/>
      <dgm:t>
        <a:bodyPr/>
        <a:lstStyle/>
        <a:p>
          <a:endParaRPr lang="en-US"/>
        </a:p>
      </dgm:t>
    </dgm:pt>
    <dgm:pt modelId="{D11F6E53-DECC-41BE-904B-C81FFDF22952}" type="pres">
      <dgm:prSet presAssocID="{81F6AD04-80C6-4422-AB80-29079752C2C3}" presName="childText" presStyleLbl="bgAcc1" presStyleIdx="5" presStyleCnt="8" custScaleX="408788">
        <dgm:presLayoutVars>
          <dgm:bulletEnabled val="1"/>
        </dgm:presLayoutVars>
      </dgm:prSet>
      <dgm:spPr/>
      <dgm:t>
        <a:bodyPr/>
        <a:lstStyle/>
        <a:p>
          <a:endParaRPr lang="en-US"/>
        </a:p>
      </dgm:t>
    </dgm:pt>
    <dgm:pt modelId="{861A5AA3-ECB8-457C-9E8F-D3A5DD89B174}" type="pres">
      <dgm:prSet presAssocID="{663711D5-E127-464D-A296-42E7EA46FC42}" presName="Name13" presStyleLbl="parChTrans1D2" presStyleIdx="6" presStyleCnt="8"/>
      <dgm:spPr/>
      <dgm:t>
        <a:bodyPr/>
        <a:lstStyle/>
        <a:p>
          <a:endParaRPr lang="en-US"/>
        </a:p>
      </dgm:t>
    </dgm:pt>
    <dgm:pt modelId="{390DA836-1F53-4360-88E9-FD1B2883FB35}" type="pres">
      <dgm:prSet presAssocID="{B63CDDB5-BCBD-4A3A-926C-C532D0ED2CA0}" presName="childText" presStyleLbl="bgAcc1" presStyleIdx="6" presStyleCnt="8" custScaleX="408788">
        <dgm:presLayoutVars>
          <dgm:bulletEnabled val="1"/>
        </dgm:presLayoutVars>
      </dgm:prSet>
      <dgm:spPr/>
      <dgm:t>
        <a:bodyPr/>
        <a:lstStyle/>
        <a:p>
          <a:endParaRPr lang="en-US"/>
        </a:p>
      </dgm:t>
    </dgm:pt>
    <dgm:pt modelId="{CF0C0AAC-1669-4F9D-BC12-3911ADC036E4}" type="pres">
      <dgm:prSet presAssocID="{61A77AE2-504F-4331-8B2B-FE288C28F408}" presName="Name13" presStyleLbl="parChTrans1D2" presStyleIdx="7" presStyleCnt="8"/>
      <dgm:spPr/>
      <dgm:t>
        <a:bodyPr/>
        <a:lstStyle/>
        <a:p>
          <a:endParaRPr lang="en-US"/>
        </a:p>
      </dgm:t>
    </dgm:pt>
    <dgm:pt modelId="{FDEB5736-C7F8-4AE1-B062-7EC6FF6B23C9}" type="pres">
      <dgm:prSet presAssocID="{D8234405-61CE-43AA-A9A9-FE94231009D6}" presName="childText" presStyleLbl="bgAcc1" presStyleIdx="7" presStyleCnt="8" custScaleX="408788">
        <dgm:presLayoutVars>
          <dgm:bulletEnabled val="1"/>
        </dgm:presLayoutVars>
      </dgm:prSet>
      <dgm:spPr/>
      <dgm:t>
        <a:bodyPr/>
        <a:lstStyle/>
        <a:p>
          <a:endParaRPr lang="en-US"/>
        </a:p>
      </dgm:t>
    </dgm:pt>
  </dgm:ptLst>
  <dgm:cxnLst>
    <dgm:cxn modelId="{45D3E5E4-D52C-49A5-BC88-7EAD734C135D}" type="presOf" srcId="{61A77AE2-504F-4331-8B2B-FE288C28F408}" destId="{CF0C0AAC-1669-4F9D-BC12-3911ADC036E4}" srcOrd="0" destOrd="0" presId="urn:microsoft.com/office/officeart/2005/8/layout/hierarchy3"/>
    <dgm:cxn modelId="{CA1DEC90-CAAA-4FD6-98B2-49FA0FF16BBA}" type="presOf" srcId="{E556B41B-E98B-4ACD-8CFE-0FD4E607F2A4}" destId="{9D223764-00FC-4E5E-9B96-DFF1120112F0}" srcOrd="0" destOrd="0" presId="urn:microsoft.com/office/officeart/2005/8/layout/hierarchy3"/>
    <dgm:cxn modelId="{6B5462CE-E516-4CFA-9AA2-BCFBC773008F}" type="presOf" srcId="{E145EDBF-A3B0-44DB-82FC-FFC60E79BAC0}" destId="{EF943B22-254D-460C-8B11-BC24E1D0BFAC}" srcOrd="0" destOrd="0" presId="urn:microsoft.com/office/officeart/2005/8/layout/hierarchy3"/>
    <dgm:cxn modelId="{34E18DCB-39DD-421E-AA87-4B6B8BF106F4}" srcId="{0B2FDB4C-0B7B-4AE1-8F8E-2A585265E368}" destId="{B08CCA81-4F40-43C8-A89F-D2F5B68FB759}" srcOrd="0" destOrd="0" parTransId="{15AFF72D-0F68-400A-A350-2BB23DF5DEB2}" sibTransId="{4518C073-7254-43A1-8862-7E95BE545858}"/>
    <dgm:cxn modelId="{CED69D3C-59FB-44F0-A4C4-85C0C940D468}" srcId="{E145EDBF-A3B0-44DB-82FC-FFC60E79BAC0}" destId="{59251BF8-F317-4AF7-A895-58F955648163}" srcOrd="0" destOrd="0" parTransId="{E4FAF765-E402-4752-87FF-3A3D5107BF2A}" sibTransId="{CBF63014-2399-4E69-A3DA-ABFDDB08227B}"/>
    <dgm:cxn modelId="{3C9283C2-064D-4C7B-8116-4ABF0771BFE2}" type="presOf" srcId="{D8234405-61CE-43AA-A9A9-FE94231009D6}" destId="{FDEB5736-C7F8-4AE1-B062-7EC6FF6B23C9}" srcOrd="0" destOrd="0" presId="urn:microsoft.com/office/officeart/2005/8/layout/hierarchy3"/>
    <dgm:cxn modelId="{2D7DAD20-AD2F-4B80-BEC2-14D5FEDE946A}" srcId="{0B2FDB4C-0B7B-4AE1-8F8E-2A585265E368}" destId="{13CBA4DB-1D5A-4F1C-B841-F99D48014484}" srcOrd="3" destOrd="0" parTransId="{B7D1BA1B-F22D-4CD2-96F5-56D4023264F8}" sibTransId="{0F927395-BBF1-4643-86A5-AB8E01707B7C}"/>
    <dgm:cxn modelId="{BE799E18-83EB-44EF-8D40-DCF5B0C5ACB3}" type="presOf" srcId="{E145EDBF-A3B0-44DB-82FC-FFC60E79BAC0}" destId="{71BA99F7-8C29-4564-9AC7-CB7EED240DB7}" srcOrd="1" destOrd="0" presId="urn:microsoft.com/office/officeart/2005/8/layout/hierarchy3"/>
    <dgm:cxn modelId="{9ED47524-D2C3-4A11-B136-FFBB7A4324FF}" type="presOf" srcId="{7AF76672-A097-4822-8C06-ADEB566B2BB3}" destId="{DCF6E9F6-0E26-491E-B8FC-A54ED2F86774}" srcOrd="0" destOrd="0" presId="urn:microsoft.com/office/officeart/2005/8/layout/hierarchy3"/>
    <dgm:cxn modelId="{106D427F-5A91-4F64-96E3-123E206A0AAA}" type="presOf" srcId="{0B2FDB4C-0B7B-4AE1-8F8E-2A585265E368}" destId="{8DDCD557-DD55-4EFA-ADFE-D019DA911814}" srcOrd="1" destOrd="0" presId="urn:microsoft.com/office/officeart/2005/8/layout/hierarchy3"/>
    <dgm:cxn modelId="{E9B9F043-3837-4443-A23F-9985382B3476}" type="presOf" srcId="{400D4B02-A30A-4092-B42A-C3C99D8591F1}" destId="{AFCBC06B-35B7-4481-BDC0-4DD6E77467B8}" srcOrd="0" destOrd="0" presId="urn:microsoft.com/office/officeart/2005/8/layout/hierarchy3"/>
    <dgm:cxn modelId="{711A6586-4D60-41C9-8BE8-3C507BAD75CA}" type="presOf" srcId="{E4FAF765-E402-4752-87FF-3A3D5107BF2A}" destId="{34D2041C-E620-4B40-AEA3-B54A3FD8AC8A}" srcOrd="0" destOrd="0" presId="urn:microsoft.com/office/officeart/2005/8/layout/hierarchy3"/>
    <dgm:cxn modelId="{96F88234-EE91-41E0-8AFE-6301277DF68F}" type="presOf" srcId="{CD7594B3-DC15-4CAE-A9CE-3B6C9E6D83CD}" destId="{6A570D88-4F5D-4AF4-89D1-3DDE81567931}" srcOrd="0" destOrd="0" presId="urn:microsoft.com/office/officeart/2005/8/layout/hierarchy3"/>
    <dgm:cxn modelId="{F6147112-49D2-41F6-AE11-696443C630FC}" type="presOf" srcId="{663711D5-E127-464D-A296-42E7EA46FC42}" destId="{861A5AA3-ECB8-457C-9E8F-D3A5DD89B174}" srcOrd="0" destOrd="0" presId="urn:microsoft.com/office/officeart/2005/8/layout/hierarchy3"/>
    <dgm:cxn modelId="{BD1AD6F2-E9BF-434B-B2BE-073EF9E81374}" srcId="{E145EDBF-A3B0-44DB-82FC-FFC60E79BAC0}" destId="{81F6AD04-80C6-4422-AB80-29079752C2C3}" srcOrd="1" destOrd="0" parTransId="{7AF76672-A097-4822-8C06-ADEB566B2BB3}" sibTransId="{F5F2A96F-5D5E-4036-BD39-1F9C431F0E21}"/>
    <dgm:cxn modelId="{628D9867-032C-41EA-961D-DFB9E7B20823}" type="presOf" srcId="{B63CDDB5-BCBD-4A3A-926C-C532D0ED2CA0}" destId="{390DA836-1F53-4360-88E9-FD1B2883FB35}" srcOrd="0" destOrd="0" presId="urn:microsoft.com/office/officeart/2005/8/layout/hierarchy3"/>
    <dgm:cxn modelId="{8717AD23-E95D-440A-8C2E-259E80BD9640}" srcId="{E145EDBF-A3B0-44DB-82FC-FFC60E79BAC0}" destId="{D8234405-61CE-43AA-A9A9-FE94231009D6}" srcOrd="3" destOrd="0" parTransId="{61A77AE2-504F-4331-8B2B-FE288C28F408}" sibTransId="{ECACFF89-33D0-46A8-80C1-B8886817B405}"/>
    <dgm:cxn modelId="{7CD3E956-6337-4097-A9C0-BD8FCB2616B4}" type="presOf" srcId="{D7019EDD-278D-40F6-B28F-01FCFDEC80C0}" destId="{6034E357-EB41-48D9-949B-9DDC27234904}" srcOrd="0" destOrd="0" presId="urn:microsoft.com/office/officeart/2005/8/layout/hierarchy3"/>
    <dgm:cxn modelId="{618F4D2E-4D82-4F8A-8525-7DC0997F11BC}" type="presOf" srcId="{15AFF72D-0F68-400A-A350-2BB23DF5DEB2}" destId="{63DC1092-00D1-4548-9786-7B36C9D73577}" srcOrd="0" destOrd="0" presId="urn:microsoft.com/office/officeart/2005/8/layout/hierarchy3"/>
    <dgm:cxn modelId="{DC3233CB-81D5-426D-89E0-C0E01B71E82F}" srcId="{E145EDBF-A3B0-44DB-82FC-FFC60E79BAC0}" destId="{B63CDDB5-BCBD-4A3A-926C-C532D0ED2CA0}" srcOrd="2" destOrd="0" parTransId="{663711D5-E127-464D-A296-42E7EA46FC42}" sibTransId="{715F47D2-8FBC-4C81-B6BD-7D1ABF8E0E44}"/>
    <dgm:cxn modelId="{0E96D91E-5AB8-4C8F-BEC0-03417F1BB8AE}" type="presOf" srcId="{B7D1BA1B-F22D-4CD2-96F5-56D4023264F8}" destId="{7103C1B6-D6B8-4498-9E26-E84F2E49FC52}" srcOrd="0" destOrd="0" presId="urn:microsoft.com/office/officeart/2005/8/layout/hierarchy3"/>
    <dgm:cxn modelId="{3590A019-D1A5-41B2-BF1E-FE85731BFC85}" type="presOf" srcId="{59251BF8-F317-4AF7-A895-58F955648163}" destId="{4F02697F-ABC8-4465-99D0-0EF131646C9A}" srcOrd="0" destOrd="0" presId="urn:microsoft.com/office/officeart/2005/8/layout/hierarchy3"/>
    <dgm:cxn modelId="{DF6BF52F-028B-404B-8612-A5AEE23A99A8}" type="presOf" srcId="{0B2FDB4C-0B7B-4AE1-8F8E-2A585265E368}" destId="{B5FA595F-9584-4D10-BD4D-13390280680B}" srcOrd="0" destOrd="0" presId="urn:microsoft.com/office/officeart/2005/8/layout/hierarchy3"/>
    <dgm:cxn modelId="{9C79D864-C773-47F9-8306-75A07EEE6032}" type="presOf" srcId="{81F6AD04-80C6-4422-AB80-29079752C2C3}" destId="{D11F6E53-DECC-41BE-904B-C81FFDF22952}" srcOrd="0" destOrd="0" presId="urn:microsoft.com/office/officeart/2005/8/layout/hierarchy3"/>
    <dgm:cxn modelId="{0F68210A-023E-45D5-BF31-63FD6E653FF9}" srcId="{D7019EDD-278D-40F6-B28F-01FCFDEC80C0}" destId="{E145EDBF-A3B0-44DB-82FC-FFC60E79BAC0}" srcOrd="1" destOrd="0" parTransId="{92A76941-6D78-445C-AE91-C1662702F71D}" sibTransId="{6405259D-8953-40F7-B4A7-AFCA5B0878BA}"/>
    <dgm:cxn modelId="{D729DA67-A6F3-46CD-AFDD-789A551D927F}" srcId="{D7019EDD-278D-40F6-B28F-01FCFDEC80C0}" destId="{0B2FDB4C-0B7B-4AE1-8F8E-2A585265E368}" srcOrd="0" destOrd="0" parTransId="{556A6591-6576-4C8B-88A4-474E93B24E68}" sibTransId="{B2D00CA1-D433-4B3D-AA2E-37AD4100FC10}"/>
    <dgm:cxn modelId="{E4706CB0-C040-468B-BC15-B110739BA454}" srcId="{0B2FDB4C-0B7B-4AE1-8F8E-2A585265E368}" destId="{CD7594B3-DC15-4CAE-A9CE-3B6C9E6D83CD}" srcOrd="1" destOrd="0" parTransId="{400D4B02-A30A-4092-B42A-C3C99D8591F1}" sibTransId="{71F8FF4B-95F6-4F2C-8F4F-B557541C6D9F}"/>
    <dgm:cxn modelId="{64CDEEAC-B237-4646-B18C-70609E973A10}" type="presOf" srcId="{B08CCA81-4F40-43C8-A89F-D2F5B68FB759}" destId="{F177F666-535D-46F2-8DE5-D999DA371B69}" srcOrd="0" destOrd="0" presId="urn:microsoft.com/office/officeart/2005/8/layout/hierarchy3"/>
    <dgm:cxn modelId="{4218CE10-0D34-4E32-9439-629D709BFC15}" type="presOf" srcId="{43F7F1CC-21A0-4AA1-9CE8-89413EC1E8A9}" destId="{941231BB-10FE-4613-BFBD-DAFCE4DC4BC5}" srcOrd="0" destOrd="0" presId="urn:microsoft.com/office/officeart/2005/8/layout/hierarchy3"/>
    <dgm:cxn modelId="{652D8EB3-A587-4DC6-9D94-54E5774C7172}" type="presOf" srcId="{13CBA4DB-1D5A-4F1C-B841-F99D48014484}" destId="{85A12CD5-9786-499A-84D0-C1D0EADCA05F}" srcOrd="0" destOrd="0" presId="urn:microsoft.com/office/officeart/2005/8/layout/hierarchy3"/>
    <dgm:cxn modelId="{8548102A-A36F-46FD-9077-FA4D428678D4}" srcId="{0B2FDB4C-0B7B-4AE1-8F8E-2A585265E368}" destId="{43F7F1CC-21A0-4AA1-9CE8-89413EC1E8A9}" srcOrd="2" destOrd="0" parTransId="{E556B41B-E98B-4ACD-8CFE-0FD4E607F2A4}" sibTransId="{AB4D698B-73E4-4C3D-A710-1A84FEB318E5}"/>
    <dgm:cxn modelId="{900C7EA7-E20A-4221-B34B-11086E6C927A}" type="presParOf" srcId="{6034E357-EB41-48D9-949B-9DDC27234904}" destId="{C5E25424-A756-478D-9965-C0ACBBB3C537}" srcOrd="0" destOrd="0" presId="urn:microsoft.com/office/officeart/2005/8/layout/hierarchy3"/>
    <dgm:cxn modelId="{3DAE9C1F-C1A8-4FBB-93E6-1D7CA68ECA3D}" type="presParOf" srcId="{C5E25424-A756-478D-9965-C0ACBBB3C537}" destId="{0447F589-22D0-4752-9D31-1E58BD8B89A1}" srcOrd="0" destOrd="0" presId="urn:microsoft.com/office/officeart/2005/8/layout/hierarchy3"/>
    <dgm:cxn modelId="{4E8D5087-EB63-4DC5-89E7-9D2A0A5DE473}" type="presParOf" srcId="{0447F589-22D0-4752-9D31-1E58BD8B89A1}" destId="{B5FA595F-9584-4D10-BD4D-13390280680B}" srcOrd="0" destOrd="0" presId="urn:microsoft.com/office/officeart/2005/8/layout/hierarchy3"/>
    <dgm:cxn modelId="{F1E2B340-646B-4908-BA65-71A920DF2DE3}" type="presParOf" srcId="{0447F589-22D0-4752-9D31-1E58BD8B89A1}" destId="{8DDCD557-DD55-4EFA-ADFE-D019DA911814}" srcOrd="1" destOrd="0" presId="urn:microsoft.com/office/officeart/2005/8/layout/hierarchy3"/>
    <dgm:cxn modelId="{FF43560B-66E8-49AB-A940-2FDCFF2BD91D}" type="presParOf" srcId="{C5E25424-A756-478D-9965-C0ACBBB3C537}" destId="{CC4E17B4-A270-48C5-8492-45792014C75E}" srcOrd="1" destOrd="0" presId="urn:microsoft.com/office/officeart/2005/8/layout/hierarchy3"/>
    <dgm:cxn modelId="{78A8C18D-0D32-4BE8-B56D-AF072F813828}" type="presParOf" srcId="{CC4E17B4-A270-48C5-8492-45792014C75E}" destId="{63DC1092-00D1-4548-9786-7B36C9D73577}" srcOrd="0" destOrd="0" presId="urn:microsoft.com/office/officeart/2005/8/layout/hierarchy3"/>
    <dgm:cxn modelId="{1C2A3E2D-5D07-4DF0-827B-A6613000FBAE}" type="presParOf" srcId="{CC4E17B4-A270-48C5-8492-45792014C75E}" destId="{F177F666-535D-46F2-8DE5-D999DA371B69}" srcOrd="1" destOrd="0" presId="urn:microsoft.com/office/officeart/2005/8/layout/hierarchy3"/>
    <dgm:cxn modelId="{FF87E11B-E628-4881-B19F-B1F165B7B26B}" type="presParOf" srcId="{CC4E17B4-A270-48C5-8492-45792014C75E}" destId="{AFCBC06B-35B7-4481-BDC0-4DD6E77467B8}" srcOrd="2" destOrd="0" presId="urn:microsoft.com/office/officeart/2005/8/layout/hierarchy3"/>
    <dgm:cxn modelId="{87A8A92A-2443-44BE-84BC-2BBC5D38C945}" type="presParOf" srcId="{CC4E17B4-A270-48C5-8492-45792014C75E}" destId="{6A570D88-4F5D-4AF4-89D1-3DDE81567931}" srcOrd="3" destOrd="0" presId="urn:microsoft.com/office/officeart/2005/8/layout/hierarchy3"/>
    <dgm:cxn modelId="{E3793D67-23BF-4370-BCBE-AC12C480198C}" type="presParOf" srcId="{CC4E17B4-A270-48C5-8492-45792014C75E}" destId="{9D223764-00FC-4E5E-9B96-DFF1120112F0}" srcOrd="4" destOrd="0" presId="urn:microsoft.com/office/officeart/2005/8/layout/hierarchy3"/>
    <dgm:cxn modelId="{E13E0B7C-E126-4FD7-A248-3949C9C6F2B5}" type="presParOf" srcId="{CC4E17B4-A270-48C5-8492-45792014C75E}" destId="{941231BB-10FE-4613-BFBD-DAFCE4DC4BC5}" srcOrd="5" destOrd="0" presId="urn:microsoft.com/office/officeart/2005/8/layout/hierarchy3"/>
    <dgm:cxn modelId="{9312F385-D188-402C-B6FE-175DD753980E}" type="presParOf" srcId="{CC4E17B4-A270-48C5-8492-45792014C75E}" destId="{7103C1B6-D6B8-4498-9E26-E84F2E49FC52}" srcOrd="6" destOrd="0" presId="urn:microsoft.com/office/officeart/2005/8/layout/hierarchy3"/>
    <dgm:cxn modelId="{EDE59518-BD5C-4EDF-B488-3644A57ABB08}" type="presParOf" srcId="{CC4E17B4-A270-48C5-8492-45792014C75E}" destId="{85A12CD5-9786-499A-84D0-C1D0EADCA05F}" srcOrd="7" destOrd="0" presId="urn:microsoft.com/office/officeart/2005/8/layout/hierarchy3"/>
    <dgm:cxn modelId="{B121386F-78A2-46D7-B742-ADF6E72192D9}" type="presParOf" srcId="{6034E357-EB41-48D9-949B-9DDC27234904}" destId="{2294D98C-27EA-46BF-BC06-D0BD3404F0FD}" srcOrd="1" destOrd="0" presId="urn:microsoft.com/office/officeart/2005/8/layout/hierarchy3"/>
    <dgm:cxn modelId="{F26E02C1-E109-49F7-A930-FDCB70EA74B1}" type="presParOf" srcId="{2294D98C-27EA-46BF-BC06-D0BD3404F0FD}" destId="{5CA49978-2661-4890-9253-A1C8FF83D75C}" srcOrd="0" destOrd="0" presId="urn:microsoft.com/office/officeart/2005/8/layout/hierarchy3"/>
    <dgm:cxn modelId="{A513B4EE-2880-4396-A133-3A25A033C555}" type="presParOf" srcId="{5CA49978-2661-4890-9253-A1C8FF83D75C}" destId="{EF943B22-254D-460C-8B11-BC24E1D0BFAC}" srcOrd="0" destOrd="0" presId="urn:microsoft.com/office/officeart/2005/8/layout/hierarchy3"/>
    <dgm:cxn modelId="{17BFC96D-1733-4684-A4DF-3F03A182CDE2}" type="presParOf" srcId="{5CA49978-2661-4890-9253-A1C8FF83D75C}" destId="{71BA99F7-8C29-4564-9AC7-CB7EED240DB7}" srcOrd="1" destOrd="0" presId="urn:microsoft.com/office/officeart/2005/8/layout/hierarchy3"/>
    <dgm:cxn modelId="{44ACFDE4-2B8D-4C98-9500-F1C82F28E15F}" type="presParOf" srcId="{2294D98C-27EA-46BF-BC06-D0BD3404F0FD}" destId="{86850984-F10B-405F-A144-5DC2F0F507F4}" srcOrd="1" destOrd="0" presId="urn:microsoft.com/office/officeart/2005/8/layout/hierarchy3"/>
    <dgm:cxn modelId="{618DE94A-C7E0-4196-9B46-97B94D8E8E6F}" type="presParOf" srcId="{86850984-F10B-405F-A144-5DC2F0F507F4}" destId="{34D2041C-E620-4B40-AEA3-B54A3FD8AC8A}" srcOrd="0" destOrd="0" presId="urn:microsoft.com/office/officeart/2005/8/layout/hierarchy3"/>
    <dgm:cxn modelId="{B36D9513-D7C9-4C60-A42B-11E2B95D0AC6}" type="presParOf" srcId="{86850984-F10B-405F-A144-5DC2F0F507F4}" destId="{4F02697F-ABC8-4465-99D0-0EF131646C9A}" srcOrd="1" destOrd="0" presId="urn:microsoft.com/office/officeart/2005/8/layout/hierarchy3"/>
    <dgm:cxn modelId="{FB888DC3-5798-4875-A875-4CF40CDDC98E}" type="presParOf" srcId="{86850984-F10B-405F-A144-5DC2F0F507F4}" destId="{DCF6E9F6-0E26-491E-B8FC-A54ED2F86774}" srcOrd="2" destOrd="0" presId="urn:microsoft.com/office/officeart/2005/8/layout/hierarchy3"/>
    <dgm:cxn modelId="{FD54F1D0-49B7-4856-9D55-FBA0B11F2C23}" type="presParOf" srcId="{86850984-F10B-405F-A144-5DC2F0F507F4}" destId="{D11F6E53-DECC-41BE-904B-C81FFDF22952}" srcOrd="3" destOrd="0" presId="urn:microsoft.com/office/officeart/2005/8/layout/hierarchy3"/>
    <dgm:cxn modelId="{C1CFC61A-CB98-4B3B-ABF6-D5690254E876}" type="presParOf" srcId="{86850984-F10B-405F-A144-5DC2F0F507F4}" destId="{861A5AA3-ECB8-457C-9E8F-D3A5DD89B174}" srcOrd="4" destOrd="0" presId="urn:microsoft.com/office/officeart/2005/8/layout/hierarchy3"/>
    <dgm:cxn modelId="{76E5097D-6FF3-4F80-9EB9-A4D654AD1CB9}" type="presParOf" srcId="{86850984-F10B-405F-A144-5DC2F0F507F4}" destId="{390DA836-1F53-4360-88E9-FD1B2883FB35}" srcOrd="5" destOrd="0" presId="urn:microsoft.com/office/officeart/2005/8/layout/hierarchy3"/>
    <dgm:cxn modelId="{C2CA15C4-CD9A-4A01-839B-3FB2A9E900F1}" type="presParOf" srcId="{86850984-F10B-405F-A144-5DC2F0F507F4}" destId="{CF0C0AAC-1669-4F9D-BC12-3911ADC036E4}" srcOrd="6" destOrd="0" presId="urn:microsoft.com/office/officeart/2005/8/layout/hierarchy3"/>
    <dgm:cxn modelId="{C19C08CF-2FF6-415D-90EB-B225D87765A5}" type="presParOf" srcId="{86850984-F10B-405F-A144-5DC2F0F507F4}" destId="{FDEB5736-C7F8-4AE1-B062-7EC6FF6B23C9}"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432611-DD21-4AB5-8F5B-C9EDA7FFC7E6}">
      <dsp:nvSpPr>
        <dsp:cNvPr id="0" name=""/>
        <dsp:cNvSpPr/>
      </dsp:nvSpPr>
      <dsp:spPr>
        <a:xfrm>
          <a:off x="0" y="1971"/>
          <a:ext cx="987287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781FC0-8B55-499E-A620-913F40CDCD70}">
      <dsp:nvSpPr>
        <dsp:cNvPr id="0" name=""/>
        <dsp:cNvSpPr/>
      </dsp:nvSpPr>
      <dsp:spPr>
        <a:xfrm>
          <a:off x="0" y="1971"/>
          <a:ext cx="1974574" cy="134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lvl="0" algn="l" defTabSz="2755900" rtl="0">
            <a:lnSpc>
              <a:spcPct val="90000"/>
            </a:lnSpc>
            <a:spcBef>
              <a:spcPct val="0"/>
            </a:spcBef>
            <a:spcAft>
              <a:spcPct val="35000"/>
            </a:spcAft>
          </a:pPr>
          <a:r>
            <a:rPr lang="en-029" sz="6200" kern="1200" smtClean="0"/>
            <a:t>1</a:t>
          </a:r>
          <a:endParaRPr lang="en-029" sz="6200" kern="1200"/>
        </a:p>
      </dsp:txBody>
      <dsp:txXfrm>
        <a:off x="0" y="1971"/>
        <a:ext cx="1974574" cy="1344885"/>
      </dsp:txXfrm>
    </dsp:sp>
    <dsp:sp modelId="{B2D64B27-BE49-4B81-AC3A-1021341C40FD}">
      <dsp:nvSpPr>
        <dsp:cNvPr id="0" name=""/>
        <dsp:cNvSpPr/>
      </dsp:nvSpPr>
      <dsp:spPr>
        <a:xfrm>
          <a:off x="2122667" y="63043"/>
          <a:ext cx="7750203" cy="1221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029" sz="2000" kern="1200" dirty="0" smtClean="0"/>
            <a:t>Write the heading of your progress report. This usually contains the time period, date submitted, the name and the position of the recipient, the writer’s name and position, and the subject of the report.</a:t>
          </a:r>
          <a:endParaRPr lang="en-029" sz="2000" kern="1200" dirty="0"/>
        </a:p>
      </dsp:txBody>
      <dsp:txXfrm>
        <a:off x="2122667" y="63043"/>
        <a:ext cx="7750203" cy="1221429"/>
      </dsp:txXfrm>
    </dsp:sp>
    <dsp:sp modelId="{E3B455BA-897B-4B99-AA78-7C2497087CFE}">
      <dsp:nvSpPr>
        <dsp:cNvPr id="0" name=""/>
        <dsp:cNvSpPr/>
      </dsp:nvSpPr>
      <dsp:spPr>
        <a:xfrm>
          <a:off x="1974574" y="1284472"/>
          <a:ext cx="789829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7048DC-B0EC-4427-85D3-AD4029186540}">
      <dsp:nvSpPr>
        <dsp:cNvPr id="0" name=""/>
        <dsp:cNvSpPr/>
      </dsp:nvSpPr>
      <dsp:spPr>
        <a:xfrm>
          <a:off x="0" y="1346857"/>
          <a:ext cx="987287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B3B329-018C-449D-8BF4-C319DA0838D1}">
      <dsp:nvSpPr>
        <dsp:cNvPr id="0" name=""/>
        <dsp:cNvSpPr/>
      </dsp:nvSpPr>
      <dsp:spPr>
        <a:xfrm>
          <a:off x="0" y="1346857"/>
          <a:ext cx="1974574" cy="134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lvl="0" algn="l" defTabSz="2755900" rtl="0">
            <a:lnSpc>
              <a:spcPct val="90000"/>
            </a:lnSpc>
            <a:spcBef>
              <a:spcPct val="0"/>
            </a:spcBef>
            <a:spcAft>
              <a:spcPct val="35000"/>
            </a:spcAft>
          </a:pPr>
          <a:r>
            <a:rPr lang="en-029" sz="6200" kern="1200" smtClean="0"/>
            <a:t>2</a:t>
          </a:r>
          <a:endParaRPr lang="en-029" sz="6200" kern="1200"/>
        </a:p>
      </dsp:txBody>
      <dsp:txXfrm>
        <a:off x="0" y="1346857"/>
        <a:ext cx="1974574" cy="1344885"/>
      </dsp:txXfrm>
    </dsp:sp>
    <dsp:sp modelId="{E386021F-F02C-4311-B0DB-47680DBFC730}">
      <dsp:nvSpPr>
        <dsp:cNvPr id="0" name=""/>
        <dsp:cNvSpPr/>
      </dsp:nvSpPr>
      <dsp:spPr>
        <a:xfrm>
          <a:off x="2122667" y="1407928"/>
          <a:ext cx="7750203" cy="1221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029" sz="2000" kern="1200" dirty="0" smtClean="0"/>
            <a:t>Compose the introductory section. Be brief about the project. Provide readers with information about the project’s purpose, clarify its timescale, and remind readers about other important details.</a:t>
          </a:r>
          <a:endParaRPr lang="en-029" sz="2000" kern="1200" dirty="0"/>
        </a:p>
      </dsp:txBody>
      <dsp:txXfrm>
        <a:off x="2122667" y="1407928"/>
        <a:ext cx="7750203" cy="1221429"/>
      </dsp:txXfrm>
    </dsp:sp>
    <dsp:sp modelId="{E510B3D3-9ADF-4437-A5A6-E808ABFD10D5}">
      <dsp:nvSpPr>
        <dsp:cNvPr id="0" name=""/>
        <dsp:cNvSpPr/>
      </dsp:nvSpPr>
      <dsp:spPr>
        <a:xfrm>
          <a:off x="1974574" y="2629357"/>
          <a:ext cx="789829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965DD8-E3F6-4C71-9023-483AB3E283F3}">
      <dsp:nvSpPr>
        <dsp:cNvPr id="0" name=""/>
        <dsp:cNvSpPr/>
      </dsp:nvSpPr>
      <dsp:spPr>
        <a:xfrm>
          <a:off x="0" y="2691742"/>
          <a:ext cx="987287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BFFEA0-EA89-4A85-82E7-25EC5B7ADD23}">
      <dsp:nvSpPr>
        <dsp:cNvPr id="0" name=""/>
        <dsp:cNvSpPr/>
      </dsp:nvSpPr>
      <dsp:spPr>
        <a:xfrm>
          <a:off x="0" y="2691742"/>
          <a:ext cx="1974574" cy="134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lvl="0" algn="l" defTabSz="2755900" rtl="0">
            <a:lnSpc>
              <a:spcPct val="90000"/>
            </a:lnSpc>
            <a:spcBef>
              <a:spcPct val="0"/>
            </a:spcBef>
            <a:spcAft>
              <a:spcPct val="35000"/>
            </a:spcAft>
          </a:pPr>
          <a:r>
            <a:rPr lang="en-029" sz="6200" kern="1200" smtClean="0"/>
            <a:t>3</a:t>
          </a:r>
          <a:endParaRPr lang="en-029" sz="6200" kern="1200"/>
        </a:p>
      </dsp:txBody>
      <dsp:txXfrm>
        <a:off x="0" y="2691742"/>
        <a:ext cx="1974574" cy="1344885"/>
      </dsp:txXfrm>
    </dsp:sp>
    <dsp:sp modelId="{F10F108F-55E1-4DF5-B4F8-5E29637BDDC4}">
      <dsp:nvSpPr>
        <dsp:cNvPr id="0" name=""/>
        <dsp:cNvSpPr/>
      </dsp:nvSpPr>
      <dsp:spPr>
        <a:xfrm>
          <a:off x="2122667" y="2752814"/>
          <a:ext cx="7750203" cy="1221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029" sz="2000" kern="1200" dirty="0" smtClean="0"/>
            <a:t>Write the “Work Completed” section. Describe what work has already been done. One of the best ways to do this is to order the completed tasks chronologically. A table and Gantt chart is useful to present this information.</a:t>
          </a:r>
          <a:endParaRPr lang="en-029" sz="2000" kern="1200" dirty="0"/>
        </a:p>
      </dsp:txBody>
      <dsp:txXfrm>
        <a:off x="2122667" y="2752814"/>
        <a:ext cx="7750203" cy="1221429"/>
      </dsp:txXfrm>
    </dsp:sp>
    <dsp:sp modelId="{D8E4333B-7ACB-4E26-B2A2-B8CDDB9516A6}">
      <dsp:nvSpPr>
        <dsp:cNvPr id="0" name=""/>
        <dsp:cNvSpPr/>
      </dsp:nvSpPr>
      <dsp:spPr>
        <a:xfrm>
          <a:off x="1974574" y="3974243"/>
          <a:ext cx="789829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65093-3F19-4CFD-A296-420C32198955}">
      <dsp:nvSpPr>
        <dsp:cNvPr id="0" name=""/>
        <dsp:cNvSpPr/>
      </dsp:nvSpPr>
      <dsp:spPr>
        <a:xfrm>
          <a:off x="0" y="1971"/>
          <a:ext cx="987287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6E28F8-FE88-4D30-BCB5-7E4F78DCDF86}">
      <dsp:nvSpPr>
        <dsp:cNvPr id="0" name=""/>
        <dsp:cNvSpPr/>
      </dsp:nvSpPr>
      <dsp:spPr>
        <a:xfrm>
          <a:off x="0" y="1971"/>
          <a:ext cx="1974574" cy="134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lvl="0" algn="l" defTabSz="2755900" rtl="0">
            <a:lnSpc>
              <a:spcPct val="90000"/>
            </a:lnSpc>
            <a:spcBef>
              <a:spcPct val="0"/>
            </a:spcBef>
            <a:spcAft>
              <a:spcPct val="35000"/>
            </a:spcAft>
          </a:pPr>
          <a:r>
            <a:rPr lang="en-029" sz="6200" kern="1200" dirty="0" smtClean="0"/>
            <a:t>4</a:t>
          </a:r>
          <a:endParaRPr lang="en-029" sz="6200" kern="1200" dirty="0"/>
        </a:p>
      </dsp:txBody>
      <dsp:txXfrm>
        <a:off x="0" y="1971"/>
        <a:ext cx="1974574" cy="1344885"/>
      </dsp:txXfrm>
    </dsp:sp>
    <dsp:sp modelId="{22404D8A-8E3F-46D8-ADDD-BACA01AFD559}">
      <dsp:nvSpPr>
        <dsp:cNvPr id="0" name=""/>
        <dsp:cNvSpPr/>
      </dsp:nvSpPr>
      <dsp:spPr>
        <a:xfrm>
          <a:off x="2122667" y="63043"/>
          <a:ext cx="7750203" cy="1221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029" sz="2000" kern="1200" dirty="0" smtClean="0"/>
            <a:t>In the next section, specify the problems you encountered while working on the project. Provide explanations of how you solved them or how you are planning to solve them. Also, describe any changes caused by these problems and state whether any assistance on the project is required.</a:t>
          </a:r>
          <a:endParaRPr lang="en-029" sz="2000" kern="1200" dirty="0"/>
        </a:p>
      </dsp:txBody>
      <dsp:txXfrm>
        <a:off x="2122667" y="63043"/>
        <a:ext cx="7750203" cy="1221429"/>
      </dsp:txXfrm>
    </dsp:sp>
    <dsp:sp modelId="{7DB7848A-3241-4675-8504-ACA166543905}">
      <dsp:nvSpPr>
        <dsp:cNvPr id="0" name=""/>
        <dsp:cNvSpPr/>
      </dsp:nvSpPr>
      <dsp:spPr>
        <a:xfrm>
          <a:off x="1974574" y="1284472"/>
          <a:ext cx="789829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7AD719-31BA-4DA3-9B9C-521AC92B7D74}">
      <dsp:nvSpPr>
        <dsp:cNvPr id="0" name=""/>
        <dsp:cNvSpPr/>
      </dsp:nvSpPr>
      <dsp:spPr>
        <a:xfrm>
          <a:off x="0" y="1346857"/>
          <a:ext cx="987287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55127B-5B0B-4A95-AF41-56A3FD192328}">
      <dsp:nvSpPr>
        <dsp:cNvPr id="0" name=""/>
        <dsp:cNvSpPr/>
      </dsp:nvSpPr>
      <dsp:spPr>
        <a:xfrm>
          <a:off x="0" y="1346857"/>
          <a:ext cx="1974574" cy="134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lvl="0" algn="l" defTabSz="2755900" rtl="0">
            <a:lnSpc>
              <a:spcPct val="90000"/>
            </a:lnSpc>
            <a:spcBef>
              <a:spcPct val="0"/>
            </a:spcBef>
            <a:spcAft>
              <a:spcPct val="35000"/>
            </a:spcAft>
          </a:pPr>
          <a:r>
            <a:rPr lang="en-029" sz="6200" kern="1200" dirty="0" smtClean="0"/>
            <a:t>5</a:t>
          </a:r>
          <a:endParaRPr lang="en-029" sz="6200" kern="1200" dirty="0"/>
        </a:p>
      </dsp:txBody>
      <dsp:txXfrm>
        <a:off x="0" y="1346857"/>
        <a:ext cx="1974574" cy="1344885"/>
      </dsp:txXfrm>
    </dsp:sp>
    <dsp:sp modelId="{57E4AE7E-79FF-474B-8E13-196770254A38}">
      <dsp:nvSpPr>
        <dsp:cNvPr id="0" name=""/>
        <dsp:cNvSpPr/>
      </dsp:nvSpPr>
      <dsp:spPr>
        <a:xfrm>
          <a:off x="2122667" y="1407928"/>
          <a:ext cx="7750203" cy="1221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029" sz="2000" kern="1200" dirty="0" smtClean="0"/>
            <a:t>Provide your supervisors with information about how you are planning to move forward with the project. Make an outline of future tasks that need to be accomplished during a certain period. Specify dates that will be deadlines for the tasks.</a:t>
          </a:r>
          <a:endParaRPr lang="en-029" sz="2000" kern="1200" dirty="0"/>
        </a:p>
      </dsp:txBody>
      <dsp:txXfrm>
        <a:off x="2122667" y="1407928"/>
        <a:ext cx="7750203" cy="1221429"/>
      </dsp:txXfrm>
    </dsp:sp>
    <dsp:sp modelId="{7561312F-5D2D-42BA-AEBB-086ED183DC22}">
      <dsp:nvSpPr>
        <dsp:cNvPr id="0" name=""/>
        <dsp:cNvSpPr/>
      </dsp:nvSpPr>
      <dsp:spPr>
        <a:xfrm>
          <a:off x="1974574" y="2629357"/>
          <a:ext cx="789829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FD1C8F-DE25-4ED6-86F9-4B7DFA2B7F5F}">
      <dsp:nvSpPr>
        <dsp:cNvPr id="0" name=""/>
        <dsp:cNvSpPr/>
      </dsp:nvSpPr>
      <dsp:spPr>
        <a:xfrm>
          <a:off x="0" y="2691742"/>
          <a:ext cx="987287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C809AE-DEDD-4A15-A2C9-05715F84A5F6}">
      <dsp:nvSpPr>
        <dsp:cNvPr id="0" name=""/>
        <dsp:cNvSpPr/>
      </dsp:nvSpPr>
      <dsp:spPr>
        <a:xfrm>
          <a:off x="0" y="2691742"/>
          <a:ext cx="1974574" cy="1344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lvl="0" algn="l" defTabSz="2755900" rtl="0">
            <a:lnSpc>
              <a:spcPct val="90000"/>
            </a:lnSpc>
            <a:spcBef>
              <a:spcPct val="0"/>
            </a:spcBef>
            <a:spcAft>
              <a:spcPct val="35000"/>
            </a:spcAft>
          </a:pPr>
          <a:r>
            <a:rPr lang="en-029" sz="6200" kern="1200" dirty="0" smtClean="0"/>
            <a:t>6</a:t>
          </a:r>
          <a:endParaRPr lang="en-029" sz="6200" kern="1200" dirty="0"/>
        </a:p>
      </dsp:txBody>
      <dsp:txXfrm>
        <a:off x="0" y="2691742"/>
        <a:ext cx="1974574" cy="1344885"/>
      </dsp:txXfrm>
    </dsp:sp>
    <dsp:sp modelId="{3D87155E-4A7A-4E34-8566-F275C4F53CEF}">
      <dsp:nvSpPr>
        <dsp:cNvPr id="0" name=""/>
        <dsp:cNvSpPr/>
      </dsp:nvSpPr>
      <dsp:spPr>
        <a:xfrm>
          <a:off x="2122667" y="2752814"/>
          <a:ext cx="7750203" cy="1221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029" sz="2000" kern="1200" dirty="0" smtClean="0"/>
            <a:t>Summarize your progress report. In the summary section, you should only give the most essential details about the completed and to-do work. Also include a short description of problems your team encountered and recommendations for their correction.</a:t>
          </a:r>
          <a:endParaRPr lang="en-029" sz="2000" kern="1200" dirty="0"/>
        </a:p>
      </dsp:txBody>
      <dsp:txXfrm>
        <a:off x="2122667" y="2752814"/>
        <a:ext cx="7750203" cy="1221429"/>
      </dsp:txXfrm>
    </dsp:sp>
    <dsp:sp modelId="{1DE42D82-9321-43D8-96ED-3BCE6C4F2299}">
      <dsp:nvSpPr>
        <dsp:cNvPr id="0" name=""/>
        <dsp:cNvSpPr/>
      </dsp:nvSpPr>
      <dsp:spPr>
        <a:xfrm>
          <a:off x="1974574" y="3974243"/>
          <a:ext cx="7898296"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A595F-9584-4D10-BD4D-13390280680B}">
      <dsp:nvSpPr>
        <dsp:cNvPr id="0" name=""/>
        <dsp:cNvSpPr/>
      </dsp:nvSpPr>
      <dsp:spPr>
        <a:xfrm>
          <a:off x="1586" y="289871"/>
          <a:ext cx="2864506" cy="68472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lvl="0" algn="ctr" defTabSz="1733550">
            <a:lnSpc>
              <a:spcPct val="90000"/>
            </a:lnSpc>
            <a:spcBef>
              <a:spcPct val="0"/>
            </a:spcBef>
            <a:spcAft>
              <a:spcPct val="35000"/>
            </a:spcAft>
          </a:pPr>
          <a:r>
            <a:rPr lang="en-US" sz="3900" kern="1200" dirty="0" smtClean="0"/>
            <a:t>Do</a:t>
          </a:r>
          <a:endParaRPr lang="en-US" sz="3900" kern="1200" dirty="0"/>
        </a:p>
      </dsp:txBody>
      <dsp:txXfrm>
        <a:off x="21641" y="309926"/>
        <a:ext cx="2824396" cy="644618"/>
      </dsp:txXfrm>
    </dsp:sp>
    <dsp:sp modelId="{63DC1092-00D1-4548-9786-7B36C9D73577}">
      <dsp:nvSpPr>
        <dsp:cNvPr id="0" name=""/>
        <dsp:cNvSpPr/>
      </dsp:nvSpPr>
      <dsp:spPr>
        <a:xfrm>
          <a:off x="288037" y="974599"/>
          <a:ext cx="286450" cy="513546"/>
        </a:xfrm>
        <a:custGeom>
          <a:avLst/>
          <a:gdLst/>
          <a:ahLst/>
          <a:cxnLst/>
          <a:rect l="0" t="0" r="0" b="0"/>
          <a:pathLst>
            <a:path>
              <a:moveTo>
                <a:pt x="0" y="0"/>
              </a:moveTo>
              <a:lnTo>
                <a:pt x="0" y="513546"/>
              </a:lnTo>
              <a:lnTo>
                <a:pt x="286450" y="51354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77F666-535D-46F2-8DE5-D999DA371B69}">
      <dsp:nvSpPr>
        <dsp:cNvPr id="0" name=""/>
        <dsp:cNvSpPr/>
      </dsp:nvSpPr>
      <dsp:spPr>
        <a:xfrm>
          <a:off x="574488" y="1145781"/>
          <a:ext cx="4478540" cy="68472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en-029" sz="1800" b="0" i="0" kern="1200" dirty="0" smtClean="0"/>
            <a:t>Do be specific when writing a progress report</a:t>
          </a:r>
          <a:endParaRPr lang="en-US" sz="1800" kern="1200" dirty="0"/>
        </a:p>
      </dsp:txBody>
      <dsp:txXfrm>
        <a:off x="594543" y="1165836"/>
        <a:ext cx="4438430" cy="644618"/>
      </dsp:txXfrm>
    </dsp:sp>
    <dsp:sp modelId="{AFCBC06B-35B7-4481-BDC0-4DD6E77467B8}">
      <dsp:nvSpPr>
        <dsp:cNvPr id="0" name=""/>
        <dsp:cNvSpPr/>
      </dsp:nvSpPr>
      <dsp:spPr>
        <a:xfrm>
          <a:off x="288037" y="974599"/>
          <a:ext cx="286450" cy="1369456"/>
        </a:xfrm>
        <a:custGeom>
          <a:avLst/>
          <a:gdLst/>
          <a:ahLst/>
          <a:cxnLst/>
          <a:rect l="0" t="0" r="0" b="0"/>
          <a:pathLst>
            <a:path>
              <a:moveTo>
                <a:pt x="0" y="0"/>
              </a:moveTo>
              <a:lnTo>
                <a:pt x="0" y="1369456"/>
              </a:lnTo>
              <a:lnTo>
                <a:pt x="286450" y="136945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570D88-4F5D-4AF4-89D1-3DDE81567931}">
      <dsp:nvSpPr>
        <dsp:cNvPr id="0" name=""/>
        <dsp:cNvSpPr/>
      </dsp:nvSpPr>
      <dsp:spPr>
        <a:xfrm>
          <a:off x="574488" y="2001692"/>
          <a:ext cx="4478540" cy="68472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en-US" sz="1800" kern="1200" dirty="0" smtClean="0"/>
            <a:t>Do avoid emotional and vague statements</a:t>
          </a:r>
          <a:endParaRPr lang="en-US" sz="1800" kern="1200" dirty="0"/>
        </a:p>
      </dsp:txBody>
      <dsp:txXfrm>
        <a:off x="594543" y="2021747"/>
        <a:ext cx="4438430" cy="644618"/>
      </dsp:txXfrm>
    </dsp:sp>
    <dsp:sp modelId="{9D223764-00FC-4E5E-9B96-DFF1120112F0}">
      <dsp:nvSpPr>
        <dsp:cNvPr id="0" name=""/>
        <dsp:cNvSpPr/>
      </dsp:nvSpPr>
      <dsp:spPr>
        <a:xfrm>
          <a:off x="288037" y="974599"/>
          <a:ext cx="286450" cy="2225367"/>
        </a:xfrm>
        <a:custGeom>
          <a:avLst/>
          <a:gdLst/>
          <a:ahLst/>
          <a:cxnLst/>
          <a:rect l="0" t="0" r="0" b="0"/>
          <a:pathLst>
            <a:path>
              <a:moveTo>
                <a:pt x="0" y="0"/>
              </a:moveTo>
              <a:lnTo>
                <a:pt x="0" y="2225367"/>
              </a:lnTo>
              <a:lnTo>
                <a:pt x="286450" y="2225367"/>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1231BB-10FE-4613-BFBD-DAFCE4DC4BC5}">
      <dsp:nvSpPr>
        <dsp:cNvPr id="0" name=""/>
        <dsp:cNvSpPr/>
      </dsp:nvSpPr>
      <dsp:spPr>
        <a:xfrm>
          <a:off x="574488" y="2857602"/>
          <a:ext cx="4478540" cy="68472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en-US" sz="1800" kern="1200" dirty="0" smtClean="0"/>
            <a:t>Do follow a consistent format</a:t>
          </a:r>
          <a:endParaRPr lang="en-US" sz="1800" kern="1200" dirty="0"/>
        </a:p>
      </dsp:txBody>
      <dsp:txXfrm>
        <a:off x="594543" y="2877657"/>
        <a:ext cx="4438430" cy="644618"/>
      </dsp:txXfrm>
    </dsp:sp>
    <dsp:sp modelId="{7103C1B6-D6B8-4498-9E26-E84F2E49FC52}">
      <dsp:nvSpPr>
        <dsp:cNvPr id="0" name=""/>
        <dsp:cNvSpPr/>
      </dsp:nvSpPr>
      <dsp:spPr>
        <a:xfrm>
          <a:off x="288037" y="974599"/>
          <a:ext cx="286450" cy="3081277"/>
        </a:xfrm>
        <a:custGeom>
          <a:avLst/>
          <a:gdLst/>
          <a:ahLst/>
          <a:cxnLst/>
          <a:rect l="0" t="0" r="0" b="0"/>
          <a:pathLst>
            <a:path>
              <a:moveTo>
                <a:pt x="0" y="0"/>
              </a:moveTo>
              <a:lnTo>
                <a:pt x="0" y="3081277"/>
              </a:lnTo>
              <a:lnTo>
                <a:pt x="286450" y="3081277"/>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A12CD5-9786-499A-84D0-C1D0EADCA05F}">
      <dsp:nvSpPr>
        <dsp:cNvPr id="0" name=""/>
        <dsp:cNvSpPr/>
      </dsp:nvSpPr>
      <dsp:spPr>
        <a:xfrm>
          <a:off x="574488" y="3713513"/>
          <a:ext cx="4478540" cy="68472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en-029" sz="1800" b="0" i="0" kern="1200" smtClean="0"/>
            <a:t>Do use a variety of graphics such as charts, tables, or diagrams. </a:t>
          </a:r>
          <a:endParaRPr lang="en-US" sz="1800" kern="1200" dirty="0"/>
        </a:p>
      </dsp:txBody>
      <dsp:txXfrm>
        <a:off x="594543" y="3733568"/>
        <a:ext cx="4438430" cy="644618"/>
      </dsp:txXfrm>
    </dsp:sp>
    <dsp:sp modelId="{EF943B22-254D-460C-8B11-BC24E1D0BFAC}">
      <dsp:nvSpPr>
        <dsp:cNvPr id="0" name=""/>
        <dsp:cNvSpPr/>
      </dsp:nvSpPr>
      <dsp:spPr>
        <a:xfrm>
          <a:off x="4822491" y="289871"/>
          <a:ext cx="2864506" cy="684728"/>
        </a:xfrm>
        <a:prstGeom prst="roundRect">
          <a:avLst>
            <a:gd name="adj" fmla="val 10000"/>
          </a:avLst>
        </a:prstGeom>
        <a:solidFill>
          <a:schemeClr val="accent2"/>
        </a:solidFill>
        <a:ln w="1905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lvl="0" algn="ctr" defTabSz="1733550">
            <a:lnSpc>
              <a:spcPct val="90000"/>
            </a:lnSpc>
            <a:spcBef>
              <a:spcPct val="0"/>
            </a:spcBef>
            <a:spcAft>
              <a:spcPct val="35000"/>
            </a:spcAft>
          </a:pPr>
          <a:r>
            <a:rPr lang="en-US" sz="3900" kern="1200" dirty="0" smtClean="0"/>
            <a:t>Don’t</a:t>
          </a:r>
          <a:endParaRPr lang="en-US" sz="3900" kern="1200" dirty="0"/>
        </a:p>
      </dsp:txBody>
      <dsp:txXfrm>
        <a:off x="4842546" y="309926"/>
        <a:ext cx="2824396" cy="644618"/>
      </dsp:txXfrm>
    </dsp:sp>
    <dsp:sp modelId="{34D2041C-E620-4B40-AEA3-B54A3FD8AC8A}">
      <dsp:nvSpPr>
        <dsp:cNvPr id="0" name=""/>
        <dsp:cNvSpPr/>
      </dsp:nvSpPr>
      <dsp:spPr>
        <a:xfrm>
          <a:off x="5108942" y="974599"/>
          <a:ext cx="286450" cy="513546"/>
        </a:xfrm>
        <a:custGeom>
          <a:avLst/>
          <a:gdLst/>
          <a:ahLst/>
          <a:cxnLst/>
          <a:rect l="0" t="0" r="0" b="0"/>
          <a:pathLst>
            <a:path>
              <a:moveTo>
                <a:pt x="0" y="0"/>
              </a:moveTo>
              <a:lnTo>
                <a:pt x="0" y="513546"/>
              </a:lnTo>
              <a:lnTo>
                <a:pt x="286450" y="513546"/>
              </a:lnTo>
            </a:path>
          </a:pathLst>
        </a:custGeom>
        <a:noFill/>
        <a:ln w="19050" cap="flat" cmpd="sng" algn="ctr">
          <a:solidFill>
            <a:schemeClr val="accent2"/>
          </a:solidFill>
          <a:prstDash val="solid"/>
        </a:ln>
        <a:effectLst/>
      </dsp:spPr>
      <dsp:style>
        <a:lnRef idx="2">
          <a:scrgbClr r="0" g="0" b="0"/>
        </a:lnRef>
        <a:fillRef idx="0">
          <a:scrgbClr r="0" g="0" b="0"/>
        </a:fillRef>
        <a:effectRef idx="0">
          <a:scrgbClr r="0" g="0" b="0"/>
        </a:effectRef>
        <a:fontRef idx="minor"/>
      </dsp:style>
    </dsp:sp>
    <dsp:sp modelId="{4F02697F-ABC8-4465-99D0-0EF131646C9A}">
      <dsp:nvSpPr>
        <dsp:cNvPr id="0" name=""/>
        <dsp:cNvSpPr/>
      </dsp:nvSpPr>
      <dsp:spPr>
        <a:xfrm>
          <a:off x="5395392" y="1145781"/>
          <a:ext cx="4478540" cy="684728"/>
        </a:xfrm>
        <a:prstGeom prst="roundRect">
          <a:avLst>
            <a:gd name="adj" fmla="val 10000"/>
          </a:avLst>
        </a:prstGeom>
        <a:solidFill>
          <a:schemeClr val="lt1">
            <a:alpha val="90000"/>
            <a:hueOff val="0"/>
            <a:satOff val="0"/>
            <a:lumOff val="0"/>
            <a:alphaOff val="0"/>
          </a:schemeClr>
        </a:solidFill>
        <a:ln w="1905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en-029" sz="1800" b="0" i="0" kern="1200" dirty="0" smtClean="0"/>
            <a:t>Don’t turn the “work completed” section into a narrative story</a:t>
          </a:r>
          <a:endParaRPr lang="en-US" sz="1800" kern="1200" dirty="0"/>
        </a:p>
      </dsp:txBody>
      <dsp:txXfrm>
        <a:off x="5415447" y="1165836"/>
        <a:ext cx="4438430" cy="644618"/>
      </dsp:txXfrm>
    </dsp:sp>
    <dsp:sp modelId="{DCF6E9F6-0E26-491E-B8FC-A54ED2F86774}">
      <dsp:nvSpPr>
        <dsp:cNvPr id="0" name=""/>
        <dsp:cNvSpPr/>
      </dsp:nvSpPr>
      <dsp:spPr>
        <a:xfrm>
          <a:off x="5108942" y="974599"/>
          <a:ext cx="286450" cy="1369456"/>
        </a:xfrm>
        <a:custGeom>
          <a:avLst/>
          <a:gdLst/>
          <a:ahLst/>
          <a:cxnLst/>
          <a:rect l="0" t="0" r="0" b="0"/>
          <a:pathLst>
            <a:path>
              <a:moveTo>
                <a:pt x="0" y="0"/>
              </a:moveTo>
              <a:lnTo>
                <a:pt x="0" y="1369456"/>
              </a:lnTo>
              <a:lnTo>
                <a:pt x="286450" y="1369456"/>
              </a:lnTo>
            </a:path>
          </a:pathLst>
        </a:custGeom>
        <a:noFill/>
        <a:ln w="19050" cap="flat" cmpd="sng" algn="ctr">
          <a:solidFill>
            <a:schemeClr val="accent2"/>
          </a:solidFill>
          <a:prstDash val="solid"/>
        </a:ln>
        <a:effectLst/>
      </dsp:spPr>
      <dsp:style>
        <a:lnRef idx="2">
          <a:scrgbClr r="0" g="0" b="0"/>
        </a:lnRef>
        <a:fillRef idx="0">
          <a:scrgbClr r="0" g="0" b="0"/>
        </a:fillRef>
        <a:effectRef idx="0">
          <a:scrgbClr r="0" g="0" b="0"/>
        </a:effectRef>
        <a:fontRef idx="minor"/>
      </dsp:style>
    </dsp:sp>
    <dsp:sp modelId="{D11F6E53-DECC-41BE-904B-C81FFDF22952}">
      <dsp:nvSpPr>
        <dsp:cNvPr id="0" name=""/>
        <dsp:cNvSpPr/>
      </dsp:nvSpPr>
      <dsp:spPr>
        <a:xfrm>
          <a:off x="5395392" y="2001692"/>
          <a:ext cx="4478540" cy="684728"/>
        </a:xfrm>
        <a:prstGeom prst="roundRect">
          <a:avLst>
            <a:gd name="adj" fmla="val 10000"/>
          </a:avLst>
        </a:prstGeom>
        <a:solidFill>
          <a:schemeClr val="lt1">
            <a:alpha val="90000"/>
            <a:hueOff val="0"/>
            <a:satOff val="0"/>
            <a:lumOff val="0"/>
            <a:alphaOff val="0"/>
          </a:schemeClr>
        </a:solidFill>
        <a:ln w="1905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en-029" sz="1800" b="0" i="0" kern="1200" dirty="0" smtClean="0"/>
            <a:t>Don’t make excuses or shift blame. Avoid a complaining tone for legitimate issues.</a:t>
          </a:r>
          <a:endParaRPr lang="en-US" sz="1800" kern="1200" dirty="0"/>
        </a:p>
      </dsp:txBody>
      <dsp:txXfrm>
        <a:off x="5415447" y="2021747"/>
        <a:ext cx="4438430" cy="644618"/>
      </dsp:txXfrm>
    </dsp:sp>
    <dsp:sp modelId="{861A5AA3-ECB8-457C-9E8F-D3A5DD89B174}">
      <dsp:nvSpPr>
        <dsp:cNvPr id="0" name=""/>
        <dsp:cNvSpPr/>
      </dsp:nvSpPr>
      <dsp:spPr>
        <a:xfrm>
          <a:off x="5108942" y="974599"/>
          <a:ext cx="286450" cy="2225367"/>
        </a:xfrm>
        <a:custGeom>
          <a:avLst/>
          <a:gdLst/>
          <a:ahLst/>
          <a:cxnLst/>
          <a:rect l="0" t="0" r="0" b="0"/>
          <a:pathLst>
            <a:path>
              <a:moveTo>
                <a:pt x="0" y="0"/>
              </a:moveTo>
              <a:lnTo>
                <a:pt x="0" y="2225367"/>
              </a:lnTo>
              <a:lnTo>
                <a:pt x="286450" y="2225367"/>
              </a:lnTo>
            </a:path>
          </a:pathLst>
        </a:custGeom>
        <a:noFill/>
        <a:ln w="19050" cap="flat" cmpd="sng" algn="ctr">
          <a:solidFill>
            <a:schemeClr val="accent2"/>
          </a:solidFill>
          <a:prstDash val="solid"/>
        </a:ln>
        <a:effectLst/>
      </dsp:spPr>
      <dsp:style>
        <a:lnRef idx="2">
          <a:scrgbClr r="0" g="0" b="0"/>
        </a:lnRef>
        <a:fillRef idx="0">
          <a:scrgbClr r="0" g="0" b="0"/>
        </a:fillRef>
        <a:effectRef idx="0">
          <a:scrgbClr r="0" g="0" b="0"/>
        </a:effectRef>
        <a:fontRef idx="minor"/>
      </dsp:style>
    </dsp:sp>
    <dsp:sp modelId="{390DA836-1F53-4360-88E9-FD1B2883FB35}">
      <dsp:nvSpPr>
        <dsp:cNvPr id="0" name=""/>
        <dsp:cNvSpPr/>
      </dsp:nvSpPr>
      <dsp:spPr>
        <a:xfrm>
          <a:off x="5395392" y="2857602"/>
          <a:ext cx="4478540" cy="684728"/>
        </a:xfrm>
        <a:prstGeom prst="roundRect">
          <a:avLst>
            <a:gd name="adj" fmla="val 10000"/>
          </a:avLst>
        </a:prstGeom>
        <a:solidFill>
          <a:schemeClr val="lt1">
            <a:alpha val="90000"/>
            <a:hueOff val="0"/>
            <a:satOff val="0"/>
            <a:lumOff val="0"/>
            <a:alphaOff val="0"/>
          </a:schemeClr>
        </a:solidFill>
        <a:ln w="1905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en-029" sz="1800" b="0" i="0" kern="1200" dirty="0" smtClean="0"/>
            <a:t>Don’t falsify the report. Report only on work that has been completed. </a:t>
          </a:r>
          <a:endParaRPr lang="en-US" sz="1800" kern="1200" dirty="0"/>
        </a:p>
      </dsp:txBody>
      <dsp:txXfrm>
        <a:off x="5415447" y="2877657"/>
        <a:ext cx="4438430" cy="644618"/>
      </dsp:txXfrm>
    </dsp:sp>
    <dsp:sp modelId="{CF0C0AAC-1669-4F9D-BC12-3911ADC036E4}">
      <dsp:nvSpPr>
        <dsp:cNvPr id="0" name=""/>
        <dsp:cNvSpPr/>
      </dsp:nvSpPr>
      <dsp:spPr>
        <a:xfrm>
          <a:off x="5108942" y="974599"/>
          <a:ext cx="286450" cy="3081277"/>
        </a:xfrm>
        <a:custGeom>
          <a:avLst/>
          <a:gdLst/>
          <a:ahLst/>
          <a:cxnLst/>
          <a:rect l="0" t="0" r="0" b="0"/>
          <a:pathLst>
            <a:path>
              <a:moveTo>
                <a:pt x="0" y="0"/>
              </a:moveTo>
              <a:lnTo>
                <a:pt x="0" y="3081277"/>
              </a:lnTo>
              <a:lnTo>
                <a:pt x="286450" y="3081277"/>
              </a:lnTo>
            </a:path>
          </a:pathLst>
        </a:custGeom>
        <a:noFill/>
        <a:ln w="19050" cap="flat" cmpd="sng" algn="ctr">
          <a:solidFill>
            <a:schemeClr val="accent2"/>
          </a:solidFill>
          <a:prstDash val="solid"/>
        </a:ln>
        <a:effectLst/>
      </dsp:spPr>
      <dsp:style>
        <a:lnRef idx="2">
          <a:scrgbClr r="0" g="0" b="0"/>
        </a:lnRef>
        <a:fillRef idx="0">
          <a:scrgbClr r="0" g="0" b="0"/>
        </a:fillRef>
        <a:effectRef idx="0">
          <a:scrgbClr r="0" g="0" b="0"/>
        </a:effectRef>
        <a:fontRef idx="minor"/>
      </dsp:style>
    </dsp:sp>
    <dsp:sp modelId="{FDEB5736-C7F8-4AE1-B062-7EC6FF6B23C9}">
      <dsp:nvSpPr>
        <dsp:cNvPr id="0" name=""/>
        <dsp:cNvSpPr/>
      </dsp:nvSpPr>
      <dsp:spPr>
        <a:xfrm>
          <a:off x="5395392" y="3713513"/>
          <a:ext cx="4478540" cy="684728"/>
        </a:xfrm>
        <a:prstGeom prst="roundRect">
          <a:avLst>
            <a:gd name="adj" fmla="val 10000"/>
          </a:avLst>
        </a:prstGeom>
        <a:solidFill>
          <a:schemeClr val="lt1">
            <a:alpha val="90000"/>
            <a:hueOff val="0"/>
            <a:satOff val="0"/>
            <a:lumOff val="0"/>
            <a:alphaOff val="0"/>
          </a:schemeClr>
        </a:solidFill>
        <a:ln w="1905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l" defTabSz="800100">
            <a:lnSpc>
              <a:spcPct val="90000"/>
            </a:lnSpc>
            <a:spcBef>
              <a:spcPct val="0"/>
            </a:spcBef>
            <a:spcAft>
              <a:spcPct val="35000"/>
            </a:spcAft>
          </a:pPr>
          <a:r>
            <a:rPr lang="en-029" sz="1800" b="0" i="0" kern="1200" dirty="0" smtClean="0"/>
            <a:t>Don’t forget to provide solutions to the problems.</a:t>
          </a:r>
          <a:endParaRPr lang="en-US" sz="1800" kern="1200" dirty="0"/>
        </a:p>
      </dsp:txBody>
      <dsp:txXfrm>
        <a:off x="5415447" y="3733568"/>
        <a:ext cx="4438430" cy="64461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029"/>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35D3D-0FAA-4D49-B715-98697C07061D}" type="datetimeFigureOut">
              <a:rPr lang="en-029" smtClean="0"/>
              <a:t>09/11/2018</a:t>
            </a:fld>
            <a:endParaRPr lang="en-029"/>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029"/>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029"/>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029"/>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E9C0E8-CBF0-4137-B9B2-0D8ACCBCE872}" type="slidenum">
              <a:rPr lang="en-029" smtClean="0"/>
              <a:t>‹#›</a:t>
            </a:fld>
            <a:endParaRPr lang="en-029"/>
          </a:p>
        </p:txBody>
      </p:sp>
    </p:spTree>
    <p:extLst>
      <p:ext uri="{BB962C8B-B14F-4D97-AF65-F5344CB8AC3E}">
        <p14:creationId xmlns:p14="http://schemas.microsoft.com/office/powerpoint/2010/main" val="2274619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29" dirty="0"/>
          </a:p>
        </p:txBody>
      </p:sp>
      <p:sp>
        <p:nvSpPr>
          <p:cNvPr id="4" name="Slide Number Placeholder 3"/>
          <p:cNvSpPr>
            <a:spLocks noGrp="1"/>
          </p:cNvSpPr>
          <p:nvPr>
            <p:ph type="sldNum" sz="quarter" idx="10"/>
          </p:nvPr>
        </p:nvSpPr>
        <p:spPr/>
        <p:txBody>
          <a:bodyPr/>
          <a:lstStyle/>
          <a:p>
            <a:fld id="{FCB7A823-5E99-4BA8-ADF2-6267B2EA2F8E}" type="slidenum">
              <a:rPr lang="en-029" smtClean="0"/>
              <a:t>1</a:t>
            </a:fld>
            <a:endParaRPr lang="en-029"/>
          </a:p>
        </p:txBody>
      </p:sp>
    </p:spTree>
    <p:extLst>
      <p:ext uri="{BB962C8B-B14F-4D97-AF65-F5344CB8AC3E}">
        <p14:creationId xmlns:p14="http://schemas.microsoft.com/office/powerpoint/2010/main" val="2743548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29" dirty="0"/>
          </a:p>
        </p:txBody>
      </p:sp>
      <p:sp>
        <p:nvSpPr>
          <p:cNvPr id="4" name="Slide Number Placeholder 3"/>
          <p:cNvSpPr>
            <a:spLocks noGrp="1"/>
          </p:cNvSpPr>
          <p:nvPr>
            <p:ph type="sldNum" sz="quarter" idx="10"/>
          </p:nvPr>
        </p:nvSpPr>
        <p:spPr/>
        <p:txBody>
          <a:bodyPr/>
          <a:lstStyle/>
          <a:p>
            <a:fld id="{15E9C0E8-CBF0-4137-B9B2-0D8ACCBCE872}" type="slidenum">
              <a:rPr lang="en-029" smtClean="0"/>
              <a:t>3</a:t>
            </a:fld>
            <a:endParaRPr lang="en-029"/>
          </a:p>
        </p:txBody>
      </p:sp>
    </p:spTree>
    <p:extLst>
      <p:ext uri="{BB962C8B-B14F-4D97-AF65-F5344CB8AC3E}">
        <p14:creationId xmlns:p14="http://schemas.microsoft.com/office/powerpoint/2010/main" val="371933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029" dirty="0" smtClean="0"/>
              <a:t>this presentation 2017</a:t>
            </a:r>
            <a:endParaRPr lang="en-029" dirty="0"/>
          </a:p>
        </p:txBody>
      </p:sp>
      <p:sp>
        <p:nvSpPr>
          <p:cNvPr id="4" name="Slide Number Placeholder 3"/>
          <p:cNvSpPr>
            <a:spLocks noGrp="1"/>
          </p:cNvSpPr>
          <p:nvPr>
            <p:ph type="sldNum" sz="quarter" idx="10"/>
          </p:nvPr>
        </p:nvSpPr>
        <p:spPr/>
        <p:txBody>
          <a:bodyPr/>
          <a:lstStyle/>
          <a:p>
            <a:fld id="{15E9C0E8-CBF0-4137-B9B2-0D8ACCBCE872}" type="slidenum">
              <a:rPr lang="en-029" smtClean="0"/>
              <a:t>4</a:t>
            </a:fld>
            <a:endParaRPr lang="en-029"/>
          </a:p>
        </p:txBody>
      </p:sp>
    </p:spTree>
    <p:extLst>
      <p:ext uri="{BB962C8B-B14F-4D97-AF65-F5344CB8AC3E}">
        <p14:creationId xmlns:p14="http://schemas.microsoft.com/office/powerpoint/2010/main" val="2096358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029" dirty="0" smtClean="0"/>
              <a:t>https://academichelp.net/business-writing-help/write-progress-report.html</a:t>
            </a:r>
            <a:endParaRPr lang="en-029" dirty="0"/>
          </a:p>
        </p:txBody>
      </p:sp>
      <p:sp>
        <p:nvSpPr>
          <p:cNvPr id="4" name="Slide Number Placeholder 3"/>
          <p:cNvSpPr>
            <a:spLocks noGrp="1"/>
          </p:cNvSpPr>
          <p:nvPr>
            <p:ph type="sldNum" sz="quarter" idx="10"/>
          </p:nvPr>
        </p:nvSpPr>
        <p:spPr/>
        <p:txBody>
          <a:bodyPr/>
          <a:lstStyle/>
          <a:p>
            <a:fld id="{15E9C0E8-CBF0-4137-B9B2-0D8ACCBCE872}" type="slidenum">
              <a:rPr lang="en-029" smtClean="0"/>
              <a:t>6</a:t>
            </a:fld>
            <a:endParaRPr lang="en-029"/>
          </a:p>
        </p:txBody>
      </p:sp>
    </p:spTree>
    <p:extLst>
      <p:ext uri="{BB962C8B-B14F-4D97-AF65-F5344CB8AC3E}">
        <p14:creationId xmlns:p14="http://schemas.microsoft.com/office/powerpoint/2010/main" val="1784448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029" dirty="0" smtClean="0"/>
              <a:t>https://academichelp.net/business-writing-help/write-progress-report.html</a:t>
            </a:r>
            <a:endParaRPr lang="en-029" dirty="0"/>
          </a:p>
        </p:txBody>
      </p:sp>
      <p:sp>
        <p:nvSpPr>
          <p:cNvPr id="4" name="Slide Number Placeholder 3"/>
          <p:cNvSpPr>
            <a:spLocks noGrp="1"/>
          </p:cNvSpPr>
          <p:nvPr>
            <p:ph type="sldNum" sz="quarter" idx="10"/>
          </p:nvPr>
        </p:nvSpPr>
        <p:spPr/>
        <p:txBody>
          <a:bodyPr/>
          <a:lstStyle/>
          <a:p>
            <a:fld id="{15E9C0E8-CBF0-4137-B9B2-0D8ACCBCE872}" type="slidenum">
              <a:rPr lang="en-029" smtClean="0"/>
              <a:t>7</a:t>
            </a:fld>
            <a:endParaRPr lang="en-029"/>
          </a:p>
        </p:txBody>
      </p:sp>
    </p:spTree>
    <p:extLst>
      <p:ext uri="{BB962C8B-B14F-4D97-AF65-F5344CB8AC3E}">
        <p14:creationId xmlns:p14="http://schemas.microsoft.com/office/powerpoint/2010/main" val="4235328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029" dirty="0" smtClean="0"/>
              <a:t>https://academichelp.net/business-writing-help/write-progress-report.html</a:t>
            </a:r>
            <a:endParaRPr lang="en-029" dirty="0"/>
          </a:p>
        </p:txBody>
      </p:sp>
      <p:sp>
        <p:nvSpPr>
          <p:cNvPr id="4" name="Slide Number Placeholder 3"/>
          <p:cNvSpPr>
            <a:spLocks noGrp="1"/>
          </p:cNvSpPr>
          <p:nvPr>
            <p:ph type="sldNum" sz="quarter" idx="10"/>
          </p:nvPr>
        </p:nvSpPr>
        <p:spPr/>
        <p:txBody>
          <a:bodyPr/>
          <a:lstStyle/>
          <a:p>
            <a:fld id="{15E9C0E8-CBF0-4137-B9B2-0D8ACCBCE872}" type="slidenum">
              <a:rPr lang="en-029" smtClean="0"/>
              <a:t>8</a:t>
            </a:fld>
            <a:endParaRPr lang="en-029"/>
          </a:p>
        </p:txBody>
      </p:sp>
    </p:spTree>
    <p:extLst>
      <p:ext uri="{BB962C8B-B14F-4D97-AF65-F5344CB8AC3E}">
        <p14:creationId xmlns:p14="http://schemas.microsoft.com/office/powerpoint/2010/main" val="3621632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029" dirty="0" smtClean="0"/>
              <a:t>https://academichelp.net/business-writing-help/write-progress-report.html</a:t>
            </a:r>
            <a:endParaRPr lang="en-029" dirty="0"/>
          </a:p>
        </p:txBody>
      </p:sp>
      <p:sp>
        <p:nvSpPr>
          <p:cNvPr id="4" name="Slide Number Placeholder 3"/>
          <p:cNvSpPr>
            <a:spLocks noGrp="1"/>
          </p:cNvSpPr>
          <p:nvPr>
            <p:ph type="sldNum" sz="quarter" idx="10"/>
          </p:nvPr>
        </p:nvSpPr>
        <p:spPr/>
        <p:txBody>
          <a:bodyPr/>
          <a:lstStyle/>
          <a:p>
            <a:fld id="{15E9C0E8-CBF0-4137-B9B2-0D8ACCBCE872}" type="slidenum">
              <a:rPr lang="en-029" smtClean="0"/>
              <a:t>9</a:t>
            </a:fld>
            <a:endParaRPr lang="en-029"/>
          </a:p>
        </p:txBody>
      </p:sp>
    </p:spTree>
    <p:extLst>
      <p:ext uri="{BB962C8B-B14F-4D97-AF65-F5344CB8AC3E}">
        <p14:creationId xmlns:p14="http://schemas.microsoft.com/office/powerpoint/2010/main" val="2498207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7DE6118-2437-4B30-8E3C-4D2BE6020583}" type="datetimeFigureOut">
              <a:rPr lang="en-US" smtClean="0"/>
              <a:pPr/>
              <a:t>11/9/2018</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69E57DC2-970A-4B3E-BB1C-7A09969E49DF}"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1237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16359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934104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458065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861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532830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702433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11021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50477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874844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36170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87DE6118-2437-4B30-8E3C-4D2BE6020583}" type="datetimeFigureOut">
              <a:rPr lang="en-US" smtClean="0"/>
              <a:pPr/>
              <a:t>11/9/2018</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544366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fyp.cs@uog.edu.g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cademichelp.net/business-writing-help/write-progress-report.html" TargetMode="External"/><Relationship Id="rId2" Type="http://schemas.openxmlformats.org/officeDocument/2006/relationships/hyperlink" Target="https://piktochart.com/blog/progress-report/" TargetMode="External"/><Relationship Id="rId1" Type="http://schemas.openxmlformats.org/officeDocument/2006/relationships/slideLayout" Target="../slideLayouts/slideLayout2.xml"/><Relationship Id="rId4" Type="http://schemas.openxmlformats.org/officeDocument/2006/relationships/hyperlink" Target="https://www.tu-chemnitz.de/phil/english/sections/linguist/independent/kursmaterialien/TechComm/acchtml/progrep.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029" dirty="0" smtClean="0"/>
              <a:t>preparing a progress report</a:t>
            </a:r>
            <a:endParaRPr lang="en-029" dirty="0"/>
          </a:p>
        </p:txBody>
      </p:sp>
      <p:sp>
        <p:nvSpPr>
          <p:cNvPr id="3" name="Subtitle 2"/>
          <p:cNvSpPr>
            <a:spLocks noGrp="1"/>
          </p:cNvSpPr>
          <p:nvPr>
            <p:ph type="subTitle" idx="1"/>
          </p:nvPr>
        </p:nvSpPr>
        <p:spPr/>
        <p:txBody>
          <a:bodyPr>
            <a:normAutofit/>
          </a:bodyPr>
          <a:lstStyle/>
          <a:p>
            <a:r>
              <a:rPr lang="en-029" sz="3200" dirty="0" smtClean="0"/>
              <a:t>Guidelines and Structure</a:t>
            </a:r>
            <a:endParaRPr lang="en-029" sz="3200" dirty="0"/>
          </a:p>
        </p:txBody>
      </p:sp>
      <p:sp>
        <p:nvSpPr>
          <p:cNvPr id="4" name="Subtitle 2"/>
          <p:cNvSpPr txBox="1">
            <a:spLocks/>
          </p:cNvSpPr>
          <p:nvPr/>
        </p:nvSpPr>
        <p:spPr>
          <a:xfrm>
            <a:off x="1709530" y="5318977"/>
            <a:ext cx="8767860" cy="13881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400"/>
              </a:spcBef>
              <a:buClr>
                <a:schemeClr val="tx1"/>
              </a:buClr>
              <a:buSzPct val="80000"/>
              <a:buFont typeface="Corbel" pitchFamily="34" charset="0"/>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SzPct val="80000"/>
              <a:buFont typeface="Corbel" pitchFamily="34" charset="0"/>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SzPct val="80000"/>
              <a:buFont typeface="Corbel" pitchFamily="34" charset="0"/>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SzPct val="80000"/>
              <a:buFont typeface="Corbel" pitchFamily="34" charset="0"/>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SzPct val="80000"/>
              <a:buFont typeface="Corbel" pitchFamily="34" charset="0"/>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SzPct val="80000"/>
              <a:buFont typeface="Corbel" pitchFamily="34" charset="0"/>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SzPct val="80000"/>
              <a:buFont typeface="Corbel" pitchFamily="34" charset="0"/>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SzPct val="80000"/>
              <a:buFont typeface="Corbel" pitchFamily="34" charset="0"/>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SzPct val="80000"/>
              <a:buFont typeface="Corbel" pitchFamily="34" charset="0"/>
              <a:buNone/>
              <a:defRPr sz="2000" kern="1200">
                <a:solidFill>
                  <a:schemeClr val="tx1"/>
                </a:solidFill>
                <a:latin typeface="+mn-lt"/>
                <a:ea typeface="+mn-ea"/>
                <a:cs typeface="+mn-cs"/>
              </a:defRPr>
            </a:lvl9pPr>
          </a:lstStyle>
          <a:p>
            <a:pPr>
              <a:spcBef>
                <a:spcPts val="0"/>
              </a:spcBef>
            </a:pPr>
            <a:r>
              <a:rPr lang="en-029" sz="2000" dirty="0" smtClean="0"/>
              <a:t>A. Layne</a:t>
            </a:r>
          </a:p>
          <a:p>
            <a:pPr>
              <a:spcBef>
                <a:spcPts val="0"/>
              </a:spcBef>
            </a:pPr>
            <a:r>
              <a:rPr lang="en-029" sz="2000" dirty="0" smtClean="0"/>
              <a:t>09/11/2018</a:t>
            </a:r>
            <a:endParaRPr lang="en-029" sz="2000" dirty="0"/>
          </a:p>
        </p:txBody>
      </p:sp>
    </p:spTree>
    <p:extLst>
      <p:ext uri="{BB962C8B-B14F-4D97-AF65-F5344CB8AC3E}">
        <p14:creationId xmlns:p14="http://schemas.microsoft.com/office/powerpoint/2010/main" val="21288122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Activity: Oral Progress Report</a:t>
            </a:r>
            <a:endParaRPr lang="en-029" dirty="0"/>
          </a:p>
        </p:txBody>
      </p:sp>
      <p:sp>
        <p:nvSpPr>
          <p:cNvPr id="3" name="Content Placeholder 2"/>
          <p:cNvSpPr>
            <a:spLocks noGrp="1"/>
          </p:cNvSpPr>
          <p:nvPr>
            <p:ph idx="1"/>
          </p:nvPr>
        </p:nvSpPr>
        <p:spPr/>
        <p:txBody>
          <a:bodyPr/>
          <a:lstStyle/>
          <a:p>
            <a:r>
              <a:rPr lang="en-029" dirty="0" smtClean="0"/>
              <a:t>Prepare a </a:t>
            </a:r>
            <a:r>
              <a:rPr lang="en-029" b="1" dirty="0"/>
              <a:t>5</a:t>
            </a:r>
            <a:r>
              <a:rPr lang="en-029" b="1" dirty="0" smtClean="0"/>
              <a:t> minute </a:t>
            </a:r>
            <a:r>
              <a:rPr lang="en-029" dirty="0"/>
              <a:t>oral progress </a:t>
            </a:r>
            <a:r>
              <a:rPr lang="en-029" dirty="0" smtClean="0"/>
              <a:t>report for your research project</a:t>
            </a:r>
            <a:endParaRPr lang="en-029" dirty="0"/>
          </a:p>
        </p:txBody>
      </p:sp>
      <p:sp>
        <p:nvSpPr>
          <p:cNvPr id="4" name="TextBox 3"/>
          <p:cNvSpPr txBox="1"/>
          <p:nvPr/>
        </p:nvSpPr>
        <p:spPr>
          <a:xfrm>
            <a:off x="253599" y="6373093"/>
            <a:ext cx="11707091" cy="253916"/>
          </a:xfrm>
          <a:prstGeom prst="rect">
            <a:avLst/>
          </a:prstGeom>
          <a:solidFill>
            <a:schemeClr val="tx1"/>
          </a:solidFill>
        </p:spPr>
        <p:txBody>
          <a:bodyPr wrap="square" rtlCol="0">
            <a:spAutoFit/>
          </a:bodyPr>
          <a:lstStyle/>
          <a:p>
            <a:endParaRPr lang="en-029" sz="1050" dirty="0">
              <a:solidFill>
                <a:schemeClr val="bg1"/>
              </a:solidFill>
            </a:endParaRPr>
          </a:p>
        </p:txBody>
      </p:sp>
    </p:spTree>
    <p:extLst>
      <p:ext uri="{BB962C8B-B14F-4D97-AF65-F5344CB8AC3E}">
        <p14:creationId xmlns:p14="http://schemas.microsoft.com/office/powerpoint/2010/main" val="26012010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Progress Report Submission</a:t>
            </a:r>
            <a:endParaRPr lang="en-029" dirty="0"/>
          </a:p>
        </p:txBody>
      </p:sp>
      <p:sp>
        <p:nvSpPr>
          <p:cNvPr id="3" name="Content Placeholder 2"/>
          <p:cNvSpPr>
            <a:spLocks noGrp="1"/>
          </p:cNvSpPr>
          <p:nvPr>
            <p:ph idx="1"/>
          </p:nvPr>
        </p:nvSpPr>
        <p:spPr/>
        <p:txBody>
          <a:bodyPr/>
          <a:lstStyle/>
          <a:p>
            <a:r>
              <a:rPr lang="en-029" dirty="0"/>
              <a:t>Progress </a:t>
            </a:r>
            <a:r>
              <a:rPr lang="en-029" dirty="0" smtClean="0"/>
              <a:t>Report #</a:t>
            </a:r>
            <a:r>
              <a:rPr lang="en-029" dirty="0"/>
              <a:t>1 is due </a:t>
            </a:r>
            <a:r>
              <a:rPr lang="en-029" dirty="0" smtClean="0"/>
              <a:t>Friday</a:t>
            </a:r>
            <a:r>
              <a:rPr lang="en-029" dirty="0"/>
              <a:t>, </a:t>
            </a:r>
            <a:r>
              <a:rPr lang="en-029" dirty="0" smtClean="0"/>
              <a:t>November 16</a:t>
            </a:r>
            <a:r>
              <a:rPr lang="en-029" baseline="30000" dirty="0" smtClean="0"/>
              <a:t>th</a:t>
            </a:r>
            <a:r>
              <a:rPr lang="en-029" dirty="0" smtClean="0"/>
              <a:t> 2018 at 11:59 p.m.</a:t>
            </a:r>
            <a:endParaRPr lang="en-029" dirty="0"/>
          </a:p>
          <a:p>
            <a:r>
              <a:rPr lang="en-029" dirty="0"/>
              <a:t>Submission Details</a:t>
            </a:r>
            <a:r>
              <a:rPr lang="en-029" dirty="0" smtClean="0"/>
              <a:t>:-</a:t>
            </a:r>
          </a:p>
          <a:p>
            <a:pPr lvl="1"/>
            <a:r>
              <a:rPr lang="en-029" dirty="0" smtClean="0"/>
              <a:t>Email </a:t>
            </a:r>
            <a:r>
              <a:rPr lang="en-029" dirty="0"/>
              <a:t>your report to </a:t>
            </a:r>
            <a:r>
              <a:rPr lang="en-029" dirty="0" smtClean="0">
                <a:hlinkClick r:id="rId2"/>
              </a:rPr>
              <a:t>fyp.cs@uog.edu.gy</a:t>
            </a:r>
            <a:endParaRPr lang="en-029" dirty="0" smtClean="0"/>
          </a:p>
          <a:p>
            <a:pPr lvl="1"/>
            <a:r>
              <a:rPr lang="en-029" dirty="0" smtClean="0"/>
              <a:t>CC ALL </a:t>
            </a:r>
            <a:r>
              <a:rPr lang="en-029" dirty="0"/>
              <a:t>of your supervisors (primary, secondary, external</a:t>
            </a:r>
            <a:r>
              <a:rPr lang="en-029" dirty="0" smtClean="0"/>
              <a:t>)</a:t>
            </a:r>
            <a:endParaRPr lang="en-029" dirty="0"/>
          </a:p>
          <a:p>
            <a:r>
              <a:rPr lang="en-029" dirty="0"/>
              <a:t>Subject of Email - "Progress </a:t>
            </a:r>
            <a:r>
              <a:rPr lang="en-029" dirty="0" smtClean="0"/>
              <a:t>Report #1</a:t>
            </a:r>
          </a:p>
          <a:p>
            <a:r>
              <a:rPr lang="en-029" dirty="0" smtClean="0"/>
              <a:t>Naming </a:t>
            </a:r>
            <a:r>
              <a:rPr lang="en-029" dirty="0"/>
              <a:t>convention - Firstname.Lastname.pr1.pdf</a:t>
            </a:r>
          </a:p>
          <a:p>
            <a:endParaRPr lang="en-029" dirty="0"/>
          </a:p>
        </p:txBody>
      </p:sp>
      <p:sp>
        <p:nvSpPr>
          <p:cNvPr id="4" name="TextBox 3"/>
          <p:cNvSpPr txBox="1"/>
          <p:nvPr/>
        </p:nvSpPr>
        <p:spPr>
          <a:xfrm>
            <a:off x="253599" y="6373093"/>
            <a:ext cx="11707091" cy="253916"/>
          </a:xfrm>
          <a:prstGeom prst="rect">
            <a:avLst/>
          </a:prstGeom>
          <a:solidFill>
            <a:schemeClr val="tx1"/>
          </a:solidFill>
        </p:spPr>
        <p:txBody>
          <a:bodyPr wrap="square" rtlCol="0">
            <a:spAutoFit/>
          </a:bodyPr>
          <a:lstStyle/>
          <a:p>
            <a:endParaRPr lang="en-029" sz="1050" dirty="0">
              <a:solidFill>
                <a:schemeClr val="bg1"/>
              </a:solidFill>
            </a:endParaRPr>
          </a:p>
        </p:txBody>
      </p:sp>
    </p:spTree>
    <p:extLst>
      <p:ext uri="{BB962C8B-B14F-4D97-AF65-F5344CB8AC3E}">
        <p14:creationId xmlns:p14="http://schemas.microsoft.com/office/powerpoint/2010/main" val="30555138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References</a:t>
            </a:r>
            <a:endParaRPr lang="en-029" dirty="0"/>
          </a:p>
        </p:txBody>
      </p:sp>
      <p:sp>
        <p:nvSpPr>
          <p:cNvPr id="3" name="Content Placeholder 2"/>
          <p:cNvSpPr>
            <a:spLocks noGrp="1"/>
          </p:cNvSpPr>
          <p:nvPr>
            <p:ph idx="1"/>
          </p:nvPr>
        </p:nvSpPr>
        <p:spPr/>
        <p:txBody>
          <a:bodyPr>
            <a:normAutofit/>
          </a:bodyPr>
          <a:lstStyle/>
          <a:p>
            <a:r>
              <a:rPr lang="en-029" sz="1600" dirty="0" err="1" smtClean="0"/>
              <a:t>Balmaceda</a:t>
            </a:r>
            <a:r>
              <a:rPr lang="en-029" sz="1600" dirty="0"/>
              <a:t>, K. (2018). Progress Report: How To Structure And Make It Visually Attractive. Retrieved from </a:t>
            </a:r>
            <a:r>
              <a:rPr lang="en-029" sz="1600" dirty="0">
                <a:hlinkClick r:id="rId2"/>
              </a:rPr>
              <a:t>https://piktochart.com/blog/progress-report</a:t>
            </a:r>
            <a:r>
              <a:rPr lang="en-029" sz="1600" dirty="0" smtClean="0">
                <a:hlinkClick r:id="rId2"/>
              </a:rPr>
              <a:t>/</a:t>
            </a:r>
            <a:endParaRPr lang="en-029" sz="1600" dirty="0" smtClean="0"/>
          </a:p>
          <a:p>
            <a:r>
              <a:rPr lang="en-029" sz="1600" dirty="0"/>
              <a:t>How to Write a Progress Report | AcademicHelp.net. (2018). Retrieved from </a:t>
            </a:r>
            <a:r>
              <a:rPr lang="en-029" sz="1600" dirty="0">
                <a:hlinkClick r:id="rId3"/>
              </a:rPr>
              <a:t>https://</a:t>
            </a:r>
            <a:r>
              <a:rPr lang="en-029" sz="1600" dirty="0" smtClean="0">
                <a:hlinkClick r:id="rId3"/>
              </a:rPr>
              <a:t>academichelp.net/business-writing-help/write-progress-report.html</a:t>
            </a:r>
            <a:endParaRPr lang="en-029" sz="1600" dirty="0" smtClean="0"/>
          </a:p>
          <a:p>
            <a:r>
              <a:rPr lang="en-029" sz="1600" dirty="0" err="1"/>
              <a:t>McMurrey</a:t>
            </a:r>
            <a:r>
              <a:rPr lang="en-029" sz="1600" dirty="0"/>
              <a:t>, D. (2018). Online Technical Writing: Progress Reports. Retrieved from </a:t>
            </a:r>
            <a:r>
              <a:rPr lang="en-029" sz="1600" dirty="0">
                <a:hlinkClick r:id="rId4"/>
              </a:rPr>
              <a:t>https://www.tu-chemnitz.de/phil/english/sections/linguist/independent/kursmaterialien/TechComm/acchtml/progrep.html</a:t>
            </a:r>
            <a:endParaRPr lang="en-029" sz="1600" dirty="0"/>
          </a:p>
          <a:p>
            <a:pPr marL="45720" indent="0">
              <a:buNone/>
            </a:pPr>
            <a:endParaRPr lang="en-029" sz="1600" dirty="0"/>
          </a:p>
        </p:txBody>
      </p:sp>
      <p:sp>
        <p:nvSpPr>
          <p:cNvPr id="4" name="TextBox 3"/>
          <p:cNvSpPr txBox="1"/>
          <p:nvPr/>
        </p:nvSpPr>
        <p:spPr>
          <a:xfrm>
            <a:off x="253599" y="6373093"/>
            <a:ext cx="11707091" cy="253916"/>
          </a:xfrm>
          <a:prstGeom prst="rect">
            <a:avLst/>
          </a:prstGeom>
          <a:solidFill>
            <a:schemeClr val="tx1"/>
          </a:solidFill>
        </p:spPr>
        <p:txBody>
          <a:bodyPr wrap="square" rtlCol="0">
            <a:spAutoFit/>
          </a:bodyPr>
          <a:lstStyle/>
          <a:p>
            <a:endParaRPr lang="en-029" sz="1050" dirty="0">
              <a:solidFill>
                <a:schemeClr val="bg1"/>
              </a:solidFill>
            </a:endParaRPr>
          </a:p>
        </p:txBody>
      </p:sp>
    </p:spTree>
    <p:extLst>
      <p:ext uri="{BB962C8B-B14F-4D97-AF65-F5344CB8AC3E}">
        <p14:creationId xmlns:p14="http://schemas.microsoft.com/office/powerpoint/2010/main" val="2050568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What is a Progress Report?</a:t>
            </a:r>
            <a:endParaRPr lang="en-029" dirty="0"/>
          </a:p>
        </p:txBody>
      </p:sp>
      <p:sp>
        <p:nvSpPr>
          <p:cNvPr id="3" name="Content Placeholder 2"/>
          <p:cNvSpPr>
            <a:spLocks noGrp="1"/>
          </p:cNvSpPr>
          <p:nvPr>
            <p:ph idx="1"/>
          </p:nvPr>
        </p:nvSpPr>
        <p:spPr/>
        <p:txBody>
          <a:bodyPr/>
          <a:lstStyle/>
          <a:p>
            <a:r>
              <a:rPr lang="en-029" dirty="0" smtClean="0"/>
              <a:t>The progress report will inform your supervisors and project co-ordinators</a:t>
            </a:r>
            <a:r>
              <a:rPr lang="en-029" dirty="0"/>
              <a:t> </a:t>
            </a:r>
            <a:r>
              <a:rPr lang="en-029" dirty="0" smtClean="0"/>
              <a:t>about progress you have made over a period of time</a:t>
            </a:r>
          </a:p>
          <a:p>
            <a:r>
              <a:rPr lang="en-029" dirty="0" smtClean="0"/>
              <a:t>Conducted a different points of the project or process</a:t>
            </a:r>
          </a:p>
          <a:p>
            <a:r>
              <a:rPr lang="en-029" dirty="0" smtClean="0"/>
              <a:t>A summary of </a:t>
            </a:r>
            <a:r>
              <a:rPr lang="en-029" b="1" dirty="0" smtClean="0"/>
              <a:t>achievements</a:t>
            </a:r>
            <a:r>
              <a:rPr lang="en-029" dirty="0" smtClean="0"/>
              <a:t> and </a:t>
            </a:r>
            <a:r>
              <a:rPr lang="en-029" b="1" dirty="0" smtClean="0"/>
              <a:t>non-achievements</a:t>
            </a:r>
          </a:p>
          <a:p>
            <a:r>
              <a:rPr lang="en-029" dirty="0" smtClean="0"/>
              <a:t>Timeline, work planned, work completed and work not completed are key elements in a progress report</a:t>
            </a:r>
          </a:p>
          <a:p>
            <a:pPr marL="45720" indent="0">
              <a:buNone/>
            </a:pPr>
            <a:endParaRPr lang="en-029" dirty="0" smtClean="0"/>
          </a:p>
          <a:p>
            <a:endParaRPr lang="en-029" dirty="0"/>
          </a:p>
        </p:txBody>
      </p:sp>
      <p:sp>
        <p:nvSpPr>
          <p:cNvPr id="4" name="TextBox 3"/>
          <p:cNvSpPr txBox="1"/>
          <p:nvPr/>
        </p:nvSpPr>
        <p:spPr>
          <a:xfrm>
            <a:off x="253599" y="6373093"/>
            <a:ext cx="11707091" cy="253916"/>
          </a:xfrm>
          <a:prstGeom prst="rect">
            <a:avLst/>
          </a:prstGeom>
          <a:solidFill>
            <a:schemeClr val="tx1"/>
          </a:solidFill>
        </p:spPr>
        <p:txBody>
          <a:bodyPr wrap="square" rtlCol="0">
            <a:spAutoFit/>
          </a:bodyPr>
          <a:lstStyle/>
          <a:p>
            <a:r>
              <a:rPr lang="en-029" sz="1050" dirty="0">
                <a:solidFill>
                  <a:schemeClr val="bg1"/>
                </a:solidFill>
              </a:rPr>
              <a:t>(</a:t>
            </a:r>
            <a:r>
              <a:rPr lang="en-029" sz="1050" dirty="0" err="1">
                <a:solidFill>
                  <a:schemeClr val="bg1"/>
                </a:solidFill>
              </a:rPr>
              <a:t>McMurrey</a:t>
            </a:r>
            <a:r>
              <a:rPr lang="en-029" sz="1050" dirty="0">
                <a:solidFill>
                  <a:schemeClr val="bg1"/>
                </a:solidFill>
              </a:rPr>
              <a:t>, 2018)</a:t>
            </a:r>
          </a:p>
        </p:txBody>
      </p:sp>
    </p:spTree>
    <p:extLst>
      <p:ext uri="{BB962C8B-B14F-4D97-AF65-F5344CB8AC3E}">
        <p14:creationId xmlns:p14="http://schemas.microsoft.com/office/powerpoint/2010/main" val="1147276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Why is a Progress Report Important?</a:t>
            </a:r>
            <a:endParaRPr lang="en-029" dirty="0"/>
          </a:p>
        </p:txBody>
      </p:sp>
      <p:sp>
        <p:nvSpPr>
          <p:cNvPr id="3" name="Content Placeholder 2"/>
          <p:cNvSpPr>
            <a:spLocks noGrp="1"/>
          </p:cNvSpPr>
          <p:nvPr>
            <p:ph idx="1"/>
          </p:nvPr>
        </p:nvSpPr>
        <p:spPr/>
        <p:txBody>
          <a:bodyPr/>
          <a:lstStyle/>
          <a:p>
            <a:r>
              <a:rPr lang="en-029" dirty="0"/>
              <a:t>It gets everyone on the same </a:t>
            </a:r>
            <a:r>
              <a:rPr lang="en-029" dirty="0" smtClean="0"/>
              <a:t>page</a:t>
            </a:r>
          </a:p>
          <a:p>
            <a:r>
              <a:rPr lang="en-029" dirty="0"/>
              <a:t>It facilitates </a:t>
            </a:r>
            <a:r>
              <a:rPr lang="en-029" dirty="0" smtClean="0"/>
              <a:t>collaboration</a:t>
            </a:r>
          </a:p>
          <a:p>
            <a:r>
              <a:rPr lang="en-029" dirty="0"/>
              <a:t>It improves transparency and accountability by providing a paper trail</a:t>
            </a:r>
          </a:p>
          <a:p>
            <a:r>
              <a:rPr lang="en-029" dirty="0"/>
              <a:t>It improves project evaluation and </a:t>
            </a:r>
            <a:r>
              <a:rPr lang="en-029" dirty="0" smtClean="0"/>
              <a:t>review</a:t>
            </a:r>
          </a:p>
          <a:p>
            <a:r>
              <a:rPr lang="en-029" dirty="0"/>
              <a:t>It provides insights for future planning</a:t>
            </a:r>
          </a:p>
          <a:p>
            <a:endParaRPr lang="en-029" dirty="0"/>
          </a:p>
          <a:p>
            <a:pPr marL="45720" indent="0">
              <a:buNone/>
            </a:pPr>
            <a:endParaRPr lang="en-029" dirty="0"/>
          </a:p>
        </p:txBody>
      </p:sp>
      <p:sp>
        <p:nvSpPr>
          <p:cNvPr id="4" name="TextBox 3"/>
          <p:cNvSpPr txBox="1"/>
          <p:nvPr/>
        </p:nvSpPr>
        <p:spPr>
          <a:xfrm>
            <a:off x="253599" y="6373093"/>
            <a:ext cx="11707091" cy="253916"/>
          </a:xfrm>
          <a:prstGeom prst="rect">
            <a:avLst/>
          </a:prstGeom>
          <a:solidFill>
            <a:schemeClr val="tx1"/>
          </a:solidFill>
        </p:spPr>
        <p:txBody>
          <a:bodyPr wrap="square" rtlCol="0">
            <a:spAutoFit/>
          </a:bodyPr>
          <a:lstStyle/>
          <a:p>
            <a:r>
              <a:rPr lang="en-029" sz="1050" dirty="0">
                <a:solidFill>
                  <a:schemeClr val="bg1"/>
                </a:solidFill>
              </a:rPr>
              <a:t>(</a:t>
            </a:r>
            <a:r>
              <a:rPr lang="en-029" sz="1050" dirty="0" err="1">
                <a:solidFill>
                  <a:schemeClr val="bg1"/>
                </a:solidFill>
              </a:rPr>
              <a:t>Balmaceda</a:t>
            </a:r>
            <a:r>
              <a:rPr lang="en-029" sz="1050" dirty="0">
                <a:solidFill>
                  <a:schemeClr val="bg1"/>
                </a:solidFill>
              </a:rPr>
              <a:t>, 2018)</a:t>
            </a:r>
          </a:p>
        </p:txBody>
      </p:sp>
    </p:spTree>
    <p:extLst>
      <p:ext uri="{BB962C8B-B14F-4D97-AF65-F5344CB8AC3E}">
        <p14:creationId xmlns:p14="http://schemas.microsoft.com/office/powerpoint/2010/main" val="1408274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Focus Questions</a:t>
            </a:r>
            <a:endParaRPr lang="en-029" dirty="0"/>
          </a:p>
        </p:txBody>
      </p:sp>
      <p:sp>
        <p:nvSpPr>
          <p:cNvPr id="3" name="Content Placeholder 2"/>
          <p:cNvSpPr>
            <a:spLocks noGrp="1"/>
          </p:cNvSpPr>
          <p:nvPr>
            <p:ph idx="1"/>
          </p:nvPr>
        </p:nvSpPr>
        <p:spPr/>
        <p:txBody>
          <a:bodyPr/>
          <a:lstStyle/>
          <a:p>
            <a:r>
              <a:rPr lang="en-029" dirty="0" smtClean="0"/>
              <a:t>What goals or sub-goals have been accomplished?</a:t>
            </a:r>
          </a:p>
          <a:p>
            <a:r>
              <a:rPr lang="en-029" dirty="0" smtClean="0"/>
              <a:t>What part of the work is currently in progress?</a:t>
            </a:r>
          </a:p>
          <a:p>
            <a:r>
              <a:rPr lang="en-029" dirty="0" smtClean="0"/>
              <a:t>What work remains to be done?</a:t>
            </a:r>
          </a:p>
          <a:p>
            <a:r>
              <a:rPr lang="en-029" dirty="0" smtClean="0"/>
              <a:t>What problems have been encountered?</a:t>
            </a:r>
          </a:p>
          <a:p>
            <a:r>
              <a:rPr lang="en-029" dirty="0" smtClean="0"/>
              <a:t>What resources have been expended?</a:t>
            </a:r>
          </a:p>
          <a:p>
            <a:r>
              <a:rPr lang="en-029" dirty="0" smtClean="0"/>
              <a:t>Is the project on schedule?</a:t>
            </a:r>
          </a:p>
          <a:p>
            <a:r>
              <a:rPr lang="en-029" dirty="0" smtClean="0"/>
              <a:t>Do you anticipate any problems?</a:t>
            </a:r>
          </a:p>
          <a:p>
            <a:r>
              <a:rPr lang="en-029" dirty="0" smtClean="0"/>
              <a:t>What changes can be made?</a:t>
            </a:r>
          </a:p>
          <a:p>
            <a:endParaRPr lang="en-029" dirty="0"/>
          </a:p>
        </p:txBody>
      </p:sp>
      <p:sp>
        <p:nvSpPr>
          <p:cNvPr id="4" name="TextBox 3"/>
          <p:cNvSpPr txBox="1"/>
          <p:nvPr/>
        </p:nvSpPr>
        <p:spPr>
          <a:xfrm>
            <a:off x="253599" y="6373093"/>
            <a:ext cx="11707091" cy="253916"/>
          </a:xfrm>
          <a:prstGeom prst="rect">
            <a:avLst/>
          </a:prstGeom>
          <a:solidFill>
            <a:schemeClr val="tx1"/>
          </a:solidFill>
        </p:spPr>
        <p:txBody>
          <a:bodyPr wrap="square" rtlCol="0">
            <a:spAutoFit/>
          </a:bodyPr>
          <a:lstStyle/>
          <a:p>
            <a:r>
              <a:rPr lang="en-029" sz="1050" dirty="0" smtClean="0">
                <a:solidFill>
                  <a:schemeClr val="bg1"/>
                </a:solidFill>
              </a:rPr>
              <a:t>(FYPC, 2017)</a:t>
            </a:r>
            <a:endParaRPr lang="en-029" sz="1050" dirty="0">
              <a:solidFill>
                <a:schemeClr val="bg1"/>
              </a:solidFill>
            </a:endParaRPr>
          </a:p>
        </p:txBody>
      </p:sp>
    </p:spTree>
    <p:extLst>
      <p:ext uri="{BB962C8B-B14F-4D97-AF65-F5344CB8AC3E}">
        <p14:creationId xmlns:p14="http://schemas.microsoft.com/office/powerpoint/2010/main" val="1049438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a:t>Steps for Writing a Progress Report</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38812646"/>
              </p:ext>
            </p:extLst>
          </p:nvPr>
        </p:nvGraphicFramePr>
        <p:xfrm>
          <a:off x="1143000" y="2057400"/>
          <a:ext cx="9872871"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253599" y="6373093"/>
            <a:ext cx="11707091" cy="253916"/>
          </a:xfrm>
          <a:prstGeom prst="rect">
            <a:avLst/>
          </a:prstGeom>
          <a:solidFill>
            <a:schemeClr val="tx1"/>
          </a:solidFill>
        </p:spPr>
        <p:txBody>
          <a:bodyPr wrap="square" rtlCol="0">
            <a:spAutoFit/>
          </a:bodyPr>
          <a:lstStyle/>
          <a:p>
            <a:r>
              <a:rPr lang="en-029" sz="1050" dirty="0">
                <a:solidFill>
                  <a:schemeClr val="bg1"/>
                </a:solidFill>
              </a:rPr>
              <a:t>("How to Write a Progress Report | AcademicHelp.net", 2018)</a:t>
            </a:r>
          </a:p>
        </p:txBody>
      </p:sp>
    </p:spTree>
    <p:extLst>
      <p:ext uri="{BB962C8B-B14F-4D97-AF65-F5344CB8AC3E}">
        <p14:creationId xmlns:p14="http://schemas.microsoft.com/office/powerpoint/2010/main" val="3326033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Steps for Writing a Progress Report</a:t>
            </a:r>
            <a:endParaRPr lang="en-029"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91985738"/>
              </p:ext>
            </p:extLst>
          </p:nvPr>
        </p:nvGraphicFramePr>
        <p:xfrm>
          <a:off x="1143000" y="2057400"/>
          <a:ext cx="9872871"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253599" y="6373093"/>
            <a:ext cx="11707091" cy="253916"/>
          </a:xfrm>
          <a:prstGeom prst="rect">
            <a:avLst/>
          </a:prstGeom>
          <a:solidFill>
            <a:schemeClr val="tx1"/>
          </a:solidFill>
        </p:spPr>
        <p:txBody>
          <a:bodyPr wrap="square" rtlCol="0">
            <a:spAutoFit/>
          </a:bodyPr>
          <a:lstStyle/>
          <a:p>
            <a:r>
              <a:rPr lang="en-029" sz="1050" dirty="0">
                <a:solidFill>
                  <a:schemeClr val="bg1"/>
                </a:solidFill>
              </a:rPr>
              <a:t>("How to Write a Progress Report | AcademicHelp.net", 2018)</a:t>
            </a:r>
          </a:p>
        </p:txBody>
      </p:sp>
    </p:spTree>
    <p:extLst>
      <p:ext uri="{BB962C8B-B14F-4D97-AF65-F5344CB8AC3E}">
        <p14:creationId xmlns:p14="http://schemas.microsoft.com/office/powerpoint/2010/main" val="11389644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Key Points to Consider</a:t>
            </a:r>
            <a:endParaRPr lang="en-029" dirty="0"/>
          </a:p>
        </p:txBody>
      </p:sp>
      <p:sp>
        <p:nvSpPr>
          <p:cNvPr id="3" name="Content Placeholder 2"/>
          <p:cNvSpPr>
            <a:spLocks noGrp="1"/>
          </p:cNvSpPr>
          <p:nvPr>
            <p:ph idx="1"/>
          </p:nvPr>
        </p:nvSpPr>
        <p:spPr/>
        <p:txBody>
          <a:bodyPr/>
          <a:lstStyle/>
          <a:p>
            <a:r>
              <a:rPr lang="en-029" dirty="0"/>
              <a:t>Progress reports come in different formats, such as a brief verbal report, a periodic email sent to your supervisors, a memo, or a formal written report with a clearly-defined structure. </a:t>
            </a:r>
            <a:r>
              <a:rPr lang="en-029" dirty="0" smtClean="0"/>
              <a:t>However, formal written reports are required for your submissions.</a:t>
            </a:r>
          </a:p>
          <a:p>
            <a:r>
              <a:rPr lang="en-029" dirty="0"/>
              <a:t>Progress reports not only inform supervisors about a project’s status, but they also affect the decision-making process. </a:t>
            </a:r>
            <a:endParaRPr lang="en-029" dirty="0" smtClean="0"/>
          </a:p>
          <a:p>
            <a:r>
              <a:rPr lang="en-029" dirty="0"/>
              <a:t>A progress report should be </a:t>
            </a:r>
            <a:r>
              <a:rPr lang="en-029" dirty="0" smtClean="0"/>
              <a:t>project-centred</a:t>
            </a:r>
            <a:r>
              <a:rPr lang="en-029" dirty="0"/>
              <a:t>, which means it should refer to the work done by your team and not to </a:t>
            </a:r>
            <a:r>
              <a:rPr lang="en-029" dirty="0" smtClean="0"/>
              <a:t>future </a:t>
            </a:r>
            <a:r>
              <a:rPr lang="en-029" dirty="0"/>
              <a:t>plans or </a:t>
            </a:r>
            <a:r>
              <a:rPr lang="en-029" dirty="0" smtClean="0"/>
              <a:t>expectations.</a:t>
            </a:r>
          </a:p>
          <a:p>
            <a:r>
              <a:rPr lang="en-029" dirty="0"/>
              <a:t>A progress report should be simple and concise. Avoid writing lengthy, dense documents. In most cases, a progress report is submitted on 2-3 pages</a:t>
            </a:r>
            <a:r>
              <a:rPr lang="en-029" dirty="0" smtClean="0"/>
              <a:t>.</a:t>
            </a:r>
          </a:p>
          <a:p>
            <a:endParaRPr lang="en-029" dirty="0" smtClean="0"/>
          </a:p>
          <a:p>
            <a:endParaRPr lang="en-029" dirty="0" smtClean="0"/>
          </a:p>
          <a:p>
            <a:endParaRPr lang="en-029" dirty="0"/>
          </a:p>
        </p:txBody>
      </p:sp>
      <p:sp>
        <p:nvSpPr>
          <p:cNvPr id="4" name="TextBox 3"/>
          <p:cNvSpPr txBox="1"/>
          <p:nvPr/>
        </p:nvSpPr>
        <p:spPr>
          <a:xfrm>
            <a:off x="253599" y="6373093"/>
            <a:ext cx="11707091" cy="253916"/>
          </a:xfrm>
          <a:prstGeom prst="rect">
            <a:avLst/>
          </a:prstGeom>
          <a:solidFill>
            <a:schemeClr val="tx1"/>
          </a:solidFill>
        </p:spPr>
        <p:txBody>
          <a:bodyPr wrap="square" rtlCol="0">
            <a:spAutoFit/>
          </a:bodyPr>
          <a:lstStyle/>
          <a:p>
            <a:r>
              <a:rPr lang="en-029" sz="1050" dirty="0">
                <a:solidFill>
                  <a:schemeClr val="bg1"/>
                </a:solidFill>
              </a:rPr>
              <a:t>("How to Write a Progress Report | AcademicHelp.net", 2018)</a:t>
            </a:r>
          </a:p>
        </p:txBody>
      </p:sp>
    </p:spTree>
    <p:extLst>
      <p:ext uri="{BB962C8B-B14F-4D97-AF65-F5344CB8AC3E}">
        <p14:creationId xmlns:p14="http://schemas.microsoft.com/office/powerpoint/2010/main" val="1599107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Do and Don’t</a:t>
            </a:r>
            <a:endParaRPr lang="en-029"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9532178"/>
              </p:ext>
            </p:extLst>
          </p:nvPr>
        </p:nvGraphicFramePr>
        <p:xfrm>
          <a:off x="1143000" y="1756229"/>
          <a:ext cx="9875520" cy="4688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253599" y="6373093"/>
            <a:ext cx="11707091" cy="253916"/>
          </a:xfrm>
          <a:prstGeom prst="rect">
            <a:avLst/>
          </a:prstGeom>
          <a:solidFill>
            <a:schemeClr val="tx1"/>
          </a:solidFill>
        </p:spPr>
        <p:txBody>
          <a:bodyPr wrap="square" rtlCol="0">
            <a:spAutoFit/>
          </a:bodyPr>
          <a:lstStyle/>
          <a:p>
            <a:r>
              <a:rPr lang="en-029" sz="1050" dirty="0">
                <a:solidFill>
                  <a:schemeClr val="bg1"/>
                </a:solidFill>
              </a:rPr>
              <a:t>("How to Write a Progress Report | AcademicHelp.net", 2018)</a:t>
            </a:r>
          </a:p>
        </p:txBody>
      </p:sp>
    </p:spTree>
    <p:extLst>
      <p:ext uri="{BB962C8B-B14F-4D97-AF65-F5344CB8AC3E}">
        <p14:creationId xmlns:p14="http://schemas.microsoft.com/office/powerpoint/2010/main" val="1267300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a:t>Common Mistakes When Writing a Progress Report</a:t>
            </a:r>
          </a:p>
        </p:txBody>
      </p:sp>
      <p:sp>
        <p:nvSpPr>
          <p:cNvPr id="3" name="Content Placeholder 2"/>
          <p:cNvSpPr>
            <a:spLocks noGrp="1"/>
          </p:cNvSpPr>
          <p:nvPr>
            <p:ph idx="1"/>
          </p:nvPr>
        </p:nvSpPr>
        <p:spPr/>
        <p:txBody>
          <a:bodyPr/>
          <a:lstStyle/>
          <a:p>
            <a:r>
              <a:rPr lang="en-029" dirty="0"/>
              <a:t>Using expressive words and phrases to characterize the situation</a:t>
            </a:r>
            <a:r>
              <a:rPr lang="en-029" dirty="0" smtClean="0"/>
              <a:t>. For example, “huge success” and “giant failure”.</a:t>
            </a:r>
          </a:p>
          <a:p>
            <a:r>
              <a:rPr lang="en-029" dirty="0"/>
              <a:t>Glossing over problems and understating their prevalence, hoping to solve them secretly. Always provide adequate and honest information about all issues that occur during the work on the project</a:t>
            </a:r>
            <a:r>
              <a:rPr lang="en-029" dirty="0" smtClean="0"/>
              <a:t>.</a:t>
            </a:r>
          </a:p>
          <a:p>
            <a:r>
              <a:rPr lang="en-029" dirty="0"/>
              <a:t>Turning a progress report into a lengthy document. Don’t supersaturate the document with excessive </a:t>
            </a:r>
            <a:r>
              <a:rPr lang="en-029" dirty="0" smtClean="0"/>
              <a:t>details.</a:t>
            </a:r>
          </a:p>
          <a:p>
            <a:r>
              <a:rPr lang="en-029" dirty="0"/>
              <a:t>Being irregular with sending progress reports to supervisors.</a:t>
            </a:r>
          </a:p>
        </p:txBody>
      </p:sp>
      <p:sp>
        <p:nvSpPr>
          <p:cNvPr id="4" name="TextBox 3"/>
          <p:cNvSpPr txBox="1"/>
          <p:nvPr/>
        </p:nvSpPr>
        <p:spPr>
          <a:xfrm>
            <a:off x="253599" y="6373093"/>
            <a:ext cx="11707091" cy="253916"/>
          </a:xfrm>
          <a:prstGeom prst="rect">
            <a:avLst/>
          </a:prstGeom>
          <a:solidFill>
            <a:schemeClr val="tx1"/>
          </a:solidFill>
        </p:spPr>
        <p:txBody>
          <a:bodyPr wrap="square" rtlCol="0">
            <a:spAutoFit/>
          </a:bodyPr>
          <a:lstStyle/>
          <a:p>
            <a:r>
              <a:rPr lang="en-029" sz="1050" dirty="0">
                <a:solidFill>
                  <a:schemeClr val="bg1"/>
                </a:solidFill>
              </a:rPr>
              <a:t>("How to Write a Progress Report | AcademicHelp.net", 2018)</a:t>
            </a:r>
          </a:p>
        </p:txBody>
      </p:sp>
    </p:spTree>
    <p:extLst>
      <p:ext uri="{BB962C8B-B14F-4D97-AF65-F5344CB8AC3E}">
        <p14:creationId xmlns:p14="http://schemas.microsoft.com/office/powerpoint/2010/main" val="2956757817"/>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213</TotalTime>
  <Words>907</Words>
  <Application>Microsoft Office PowerPoint</Application>
  <PresentationFormat>Widescreen</PresentationFormat>
  <Paragraphs>93</Paragraphs>
  <Slides>12</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Corbel</vt:lpstr>
      <vt:lpstr>Basis</vt:lpstr>
      <vt:lpstr>preparing a progress report</vt:lpstr>
      <vt:lpstr>What is a Progress Report?</vt:lpstr>
      <vt:lpstr>Why is a Progress Report Important?</vt:lpstr>
      <vt:lpstr>Focus Questions</vt:lpstr>
      <vt:lpstr>Steps for Writing a Progress Report</vt:lpstr>
      <vt:lpstr>Steps for Writing a Progress Report</vt:lpstr>
      <vt:lpstr>Key Points to Consider</vt:lpstr>
      <vt:lpstr>Do and Don’t</vt:lpstr>
      <vt:lpstr>Common Mistakes When Writing a Progress Report</vt:lpstr>
      <vt:lpstr>Activity: Oral Progress Report</vt:lpstr>
      <vt:lpstr>Progress Report Submission</vt:lpstr>
      <vt:lpstr>References</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preparing a progress report</dc:title>
  <dc:creator>Alicia Layne</dc:creator>
  <cp:lastModifiedBy>Alicia Layne</cp:lastModifiedBy>
  <cp:revision>28</cp:revision>
  <dcterms:created xsi:type="dcterms:W3CDTF">2018-11-08T21:19:44Z</dcterms:created>
  <dcterms:modified xsi:type="dcterms:W3CDTF">2018-11-09T21:57:42Z</dcterms:modified>
</cp:coreProperties>
</file>