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B22A213-C950-42BF-AA6B-995E87671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81C855A-FD65-43F2-9314-E0F687D2C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A438535-D244-4E7A-BA5F-E73657CFD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295D-69A9-4B1A-8615-884887436E41}" type="datetimeFigureOut">
              <a:rPr lang="hu-HU" smtClean="0"/>
              <a:t>2021. 09. 16.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ED7AA34-7772-4618-807E-42B6A726B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FE1AEBB-E3A9-413A-BE0E-9315BA80F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8FD0-D1B6-431A-A2D6-B389E477946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10036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7EE781E-E7D9-4EC2-8804-A3079BC83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1EA5271B-A86D-4CBA-B4DB-6F1F20530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6B58032-95B9-4D9E-A835-2F38ECA84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295D-69A9-4B1A-8615-884887436E41}" type="datetimeFigureOut">
              <a:rPr lang="hu-HU" smtClean="0"/>
              <a:t>2021. 09. 16.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6E3D0F-2610-4530-9D38-F357592DE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391501D-46A1-4400-9DB0-F8B609506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8FD0-D1B6-431A-A2D6-B389E477946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1851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FA5ED2BF-36A8-4DAE-A1EF-CCC784B401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E95EA3F7-690E-418B-A904-A340CEAD3B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BA59155-ACF0-406B-89C8-636DD6124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295D-69A9-4B1A-8615-884887436E41}" type="datetimeFigureOut">
              <a:rPr lang="hu-HU" smtClean="0"/>
              <a:t>2021. 09. 16.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E7DDA0C-BF4B-46DC-B6BC-165DF5438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B8D7D4E-5A54-4E9B-A3D1-58B9ECAF9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8FD0-D1B6-431A-A2D6-B389E477946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9103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1248A55-81CA-4003-8EA5-740DC9E5D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50459DA-CA6D-48CD-96AA-18FCCCEBF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B3552D7-F374-404E-951F-DE69FFFF5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295D-69A9-4B1A-8615-884887436E41}" type="datetimeFigureOut">
              <a:rPr lang="hu-HU" smtClean="0"/>
              <a:t>2021. 09. 16.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08F44ED-AE35-4E3A-8111-5FF17236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953BEB3-07C7-4636-B2BA-602AD12A6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8FD0-D1B6-431A-A2D6-B389E477946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3976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7C62713-1C97-4503-BD58-26C021E72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CE7928E-0DC2-4364-AE9D-A3F71974F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1B5AD0E-3DA0-437B-9D61-02979754F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295D-69A9-4B1A-8615-884887436E41}" type="datetimeFigureOut">
              <a:rPr lang="hu-HU" smtClean="0"/>
              <a:t>2021. 09. 16.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00DAEF1-E96C-4ED4-902D-294E1FC1B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5DB29ED-703E-41AA-A6CE-DB40C2F3E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8FD0-D1B6-431A-A2D6-B389E477946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75619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C9C3C34-C2C3-499F-B816-3C8F508CD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ECF371A-7264-4D58-968D-9A847D498D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1597B11-70C1-49FC-B9B4-953617217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673FAA3-5C64-4F70-A210-D74554A98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295D-69A9-4B1A-8615-884887436E41}" type="datetimeFigureOut">
              <a:rPr lang="hu-HU" smtClean="0"/>
              <a:t>2021. 09. 16.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5100F5B-EBCF-4080-B93F-BCAF5FD28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C59789A-0C05-408C-B727-3E140F16A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8FD0-D1B6-431A-A2D6-B389E477946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04011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2012E88-6B12-4A83-91F2-4C403D40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5F81DC8-4018-4702-9143-ED4E9819F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66C8EB0-52B0-4409-BE8C-8834F8200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4A2B3C0D-CD46-43D0-B6C8-3F02D52AF3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52259DA5-C67C-4F5A-A9FE-88A413955C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802B35DD-E9C9-4B69-8703-6885DB0AB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295D-69A9-4B1A-8615-884887436E41}" type="datetimeFigureOut">
              <a:rPr lang="hu-HU" smtClean="0"/>
              <a:t>2021. 09. 16.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CF851495-7DA8-4BD5-9C09-580B2BE85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43471A2B-432F-4799-AEF2-60DBB1C75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8FD0-D1B6-431A-A2D6-B389E477946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86714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4FFD595-C554-4737-B780-166D57271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F53BCCEC-98A1-485B-A58E-9A13985C7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295D-69A9-4B1A-8615-884887436E41}" type="datetimeFigureOut">
              <a:rPr lang="hu-HU" smtClean="0"/>
              <a:t>2021. 09. 16.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2FCA370-5F59-49E6-8A99-23693058E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EC3763B6-8739-400B-BBBD-0307FFB3D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8FD0-D1B6-431A-A2D6-B389E477946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60889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94987DEB-CB46-4AB8-9EB0-8BD2063DF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295D-69A9-4B1A-8615-884887436E41}" type="datetimeFigureOut">
              <a:rPr lang="hu-HU" smtClean="0"/>
              <a:t>2021. 09. 16.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25076AE3-EF54-419C-B65C-C0643E0F2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1E04FB6-A0AF-4764-9411-6A93D3877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8FD0-D1B6-431A-A2D6-B389E477946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277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1245811-98BB-459C-9A09-F40A46F0B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0002EAF-DEC1-4864-9274-3D2A0C0E6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3E04183-7793-4290-97AD-2D7ED0597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57C7773-0CB6-493A-A31D-ACA308814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295D-69A9-4B1A-8615-884887436E41}" type="datetimeFigureOut">
              <a:rPr lang="hu-HU" smtClean="0"/>
              <a:t>2021. 09. 16.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4B8651C-4313-4E48-AF68-5051F46A8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37A4035-305B-448A-BF01-58EB4CE91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8FD0-D1B6-431A-A2D6-B389E477946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96550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0336B3F-015C-4A56-B6A7-9DD37AE2E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8CCA3509-A283-441B-BFF5-307586A7D5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0A51C99-A100-4A23-9709-8A51B9696E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F5CF9CD-585F-4041-B7E1-51AED2B4B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295D-69A9-4B1A-8615-884887436E41}" type="datetimeFigureOut">
              <a:rPr lang="hu-HU" smtClean="0"/>
              <a:t>2021. 09. 16.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52AFAFE-1625-42B2-8241-D6D42A35F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74C30AA-082F-45F8-A2F5-ABDD5D2FB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8FD0-D1B6-431A-A2D6-B389E477946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94649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C07FB043-C052-4BDD-9428-D0D2B741E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7797D93-4A23-4028-B122-CDF8D7B51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A947B86-40A3-4B32-860D-56A3B711A9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B295D-69A9-4B1A-8615-884887436E41}" type="datetimeFigureOut">
              <a:rPr lang="hu-HU" smtClean="0"/>
              <a:t>2021. 09. 16.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45392D3-0F51-4BE7-B413-322050B0EA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F488218-A625-4785-A827-913212496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88FD0-D1B6-431A-A2D6-B389E477946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91055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00D426B-AE3C-4C59-9EE8-98898DC47E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Projekt munka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2097E7F-B725-491F-A057-C333E448D8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Megyeri Petra, Sebestyén Sarolta</a:t>
            </a:r>
          </a:p>
        </p:txBody>
      </p:sp>
    </p:spTree>
    <p:extLst>
      <p:ext uri="{BB962C8B-B14F-4D97-AF65-F5344CB8AC3E}">
        <p14:creationId xmlns:p14="http://schemas.microsoft.com/office/powerpoint/2010/main" val="2359881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A250AE-0417-4BDA-A0D1-E2F96F4AF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58279CB4-8F0D-4CB8-8E3A-2F3CBC9A7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5267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</Words>
  <Application>Microsoft Office PowerPoint</Application>
  <PresentationFormat>Szélesvásznú</PresentationFormat>
  <Paragraphs>2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Office-téma</vt:lpstr>
      <vt:lpstr>Projekt munka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munka</dc:title>
  <dc:creator>Megyeri Petra</dc:creator>
  <cp:lastModifiedBy>Megyeri Petra</cp:lastModifiedBy>
  <cp:revision>2</cp:revision>
  <dcterms:created xsi:type="dcterms:W3CDTF">2021-09-16T11:57:45Z</dcterms:created>
  <dcterms:modified xsi:type="dcterms:W3CDTF">2021-09-16T12:01:37Z</dcterms:modified>
</cp:coreProperties>
</file>