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73" r:id="rId14"/>
    <p:sldId id="274" r:id="rId15"/>
    <p:sldId id="275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3A6D3-1F28-4364-AFF5-D1A6B3C6AA9F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269B16F1-BCBF-41DB-A0E3-12760AE81D24}">
      <dgm:prSet custT="1"/>
      <dgm:spPr/>
      <dgm:t>
        <a:bodyPr/>
        <a:lstStyle/>
        <a:p>
          <a:pPr rtl="0"/>
          <a:r>
            <a:rPr lang="en-US" sz="1400" b="1"/>
            <a:t>1- Identifier</a:t>
          </a:r>
          <a:endParaRPr lang="en-US" sz="1400"/>
        </a:p>
      </dgm:t>
    </dgm:pt>
    <dgm:pt modelId="{D40AA000-C37D-48D2-8134-D7BED1BAAA78}" type="parTrans" cxnId="{6C5164CC-49DB-479C-85E9-2E0948918C78}">
      <dgm:prSet/>
      <dgm:spPr/>
      <dgm:t>
        <a:bodyPr/>
        <a:lstStyle/>
        <a:p>
          <a:endParaRPr lang="en-US" sz="1400"/>
        </a:p>
      </dgm:t>
    </dgm:pt>
    <dgm:pt modelId="{2552B796-01A6-4286-9E5E-2D222A773AED}" type="sibTrans" cxnId="{6C5164CC-49DB-479C-85E9-2E0948918C78}">
      <dgm:prSet/>
      <dgm:spPr/>
      <dgm:t>
        <a:bodyPr/>
        <a:lstStyle/>
        <a:p>
          <a:endParaRPr lang="en-US" sz="1400"/>
        </a:p>
      </dgm:t>
    </dgm:pt>
    <dgm:pt modelId="{78EECE29-0183-4EC9-93DA-6265BE5751E5}">
      <dgm:prSet custT="1"/>
      <dgm:spPr/>
      <dgm:t>
        <a:bodyPr/>
        <a:lstStyle/>
        <a:p>
          <a:pPr rtl="0"/>
          <a:r>
            <a:rPr lang="en-US" sz="1400" b="1"/>
            <a:t>2- Keyword </a:t>
          </a:r>
          <a:endParaRPr lang="en-US" sz="1400"/>
        </a:p>
      </dgm:t>
    </dgm:pt>
    <dgm:pt modelId="{8153857C-1F1A-49E3-91E5-C20078F2E4E2}" type="parTrans" cxnId="{1BC12549-A71D-49E3-BB83-1862291060DC}">
      <dgm:prSet/>
      <dgm:spPr/>
      <dgm:t>
        <a:bodyPr/>
        <a:lstStyle/>
        <a:p>
          <a:endParaRPr lang="en-US" sz="1400"/>
        </a:p>
      </dgm:t>
    </dgm:pt>
    <dgm:pt modelId="{FD7D07E5-0605-452C-8DDD-C7CF6249F23A}" type="sibTrans" cxnId="{1BC12549-A71D-49E3-BB83-1862291060DC}">
      <dgm:prSet/>
      <dgm:spPr/>
      <dgm:t>
        <a:bodyPr/>
        <a:lstStyle/>
        <a:p>
          <a:endParaRPr lang="en-US" sz="1400"/>
        </a:p>
      </dgm:t>
    </dgm:pt>
    <dgm:pt modelId="{0FDFABEA-C90D-4153-97B8-027A17843986}">
      <dgm:prSet custT="1"/>
      <dgm:spPr/>
      <dgm:t>
        <a:bodyPr/>
        <a:lstStyle/>
        <a:p>
          <a:pPr rtl="0"/>
          <a:r>
            <a:rPr lang="en-US" sz="1400" b="1" dirty="0"/>
            <a:t>3- Operators</a:t>
          </a:r>
          <a:endParaRPr lang="en-US" sz="1400" dirty="0"/>
        </a:p>
      </dgm:t>
    </dgm:pt>
    <dgm:pt modelId="{EA3FDD34-4323-45B8-91C7-2E9CD6171075}" type="parTrans" cxnId="{47D5605D-7F76-4E0B-93C0-635230E16114}">
      <dgm:prSet/>
      <dgm:spPr/>
      <dgm:t>
        <a:bodyPr/>
        <a:lstStyle/>
        <a:p>
          <a:endParaRPr lang="en-US" sz="1400"/>
        </a:p>
      </dgm:t>
    </dgm:pt>
    <dgm:pt modelId="{B2D1D374-0668-44AC-B33D-6F485B73C27C}" type="sibTrans" cxnId="{47D5605D-7F76-4E0B-93C0-635230E16114}">
      <dgm:prSet/>
      <dgm:spPr/>
      <dgm:t>
        <a:bodyPr/>
        <a:lstStyle/>
        <a:p>
          <a:endParaRPr lang="en-US" sz="1400"/>
        </a:p>
      </dgm:t>
    </dgm:pt>
    <dgm:pt modelId="{42DC8CEC-AED9-4A01-9A80-3921C4F91FED}">
      <dgm:prSet custT="1"/>
      <dgm:spPr/>
      <dgm:t>
        <a:bodyPr/>
        <a:lstStyle/>
        <a:p>
          <a:pPr rtl="0"/>
          <a:r>
            <a:rPr lang="en-US" sz="1400" b="1" dirty="0"/>
            <a:t>4- Literals</a:t>
          </a:r>
          <a:endParaRPr lang="en-US" sz="1400" dirty="0"/>
        </a:p>
      </dgm:t>
    </dgm:pt>
    <dgm:pt modelId="{73AF3F5F-DDC3-4CAE-B3E7-C3DF46DD49B1}" type="parTrans" cxnId="{AE665F3D-7B74-4E2D-90B1-B1EDC6A26800}">
      <dgm:prSet/>
      <dgm:spPr/>
      <dgm:t>
        <a:bodyPr/>
        <a:lstStyle/>
        <a:p>
          <a:endParaRPr lang="en-US" sz="1400"/>
        </a:p>
      </dgm:t>
    </dgm:pt>
    <dgm:pt modelId="{759F91DB-BC6F-46A6-9E2E-C931F1AFA1BC}" type="sibTrans" cxnId="{AE665F3D-7B74-4E2D-90B1-B1EDC6A26800}">
      <dgm:prSet/>
      <dgm:spPr/>
      <dgm:t>
        <a:bodyPr/>
        <a:lstStyle/>
        <a:p>
          <a:endParaRPr lang="en-US" sz="1400"/>
        </a:p>
      </dgm:t>
    </dgm:pt>
    <dgm:pt modelId="{AB798DC9-6395-4BC9-ADA3-342F6A4C4FB6}">
      <dgm:prSet custT="1"/>
      <dgm:spPr/>
      <dgm:t>
        <a:bodyPr/>
        <a:lstStyle/>
        <a:p>
          <a:pPr rtl="0"/>
          <a:r>
            <a:rPr lang="en-US" sz="1400" b="1" dirty="0"/>
            <a:t>5- Punctuations</a:t>
          </a:r>
          <a:endParaRPr lang="en-US" sz="1400" dirty="0"/>
        </a:p>
      </dgm:t>
    </dgm:pt>
    <dgm:pt modelId="{90A847BD-32C8-4C3F-81CF-7F4C4D5E413B}" type="parTrans" cxnId="{304823B9-8BA9-4CBF-8256-53D4D3CDAB96}">
      <dgm:prSet/>
      <dgm:spPr/>
      <dgm:t>
        <a:bodyPr/>
        <a:lstStyle/>
        <a:p>
          <a:endParaRPr lang="en-US" sz="1400"/>
        </a:p>
      </dgm:t>
    </dgm:pt>
    <dgm:pt modelId="{CAB587C7-228C-4F0C-B86F-A65EA40EA763}" type="sibTrans" cxnId="{304823B9-8BA9-4CBF-8256-53D4D3CDAB96}">
      <dgm:prSet/>
      <dgm:spPr/>
      <dgm:t>
        <a:bodyPr/>
        <a:lstStyle/>
        <a:p>
          <a:endParaRPr lang="en-US" sz="1400"/>
        </a:p>
      </dgm:t>
    </dgm:pt>
    <dgm:pt modelId="{FC375B9A-5A87-4AB1-A53A-F1BBCFA6B61C}">
      <dgm:prSet custT="1"/>
      <dgm:spPr/>
      <dgm:t>
        <a:bodyPr/>
        <a:lstStyle/>
        <a:p>
          <a:pPr rtl="0"/>
          <a:r>
            <a:rPr lang="en-US" sz="1400" b="1" dirty="0"/>
            <a:t>6- Comments</a:t>
          </a:r>
          <a:endParaRPr lang="en-US" sz="1400" dirty="0"/>
        </a:p>
      </dgm:t>
    </dgm:pt>
    <dgm:pt modelId="{D0B88274-D9B7-43AB-AEF9-CD790E085CBA}" type="parTrans" cxnId="{02EE5842-1D02-4024-9A3C-F7A9C1F50C88}">
      <dgm:prSet/>
      <dgm:spPr/>
      <dgm:t>
        <a:bodyPr/>
        <a:lstStyle/>
        <a:p>
          <a:endParaRPr lang="en-US" sz="1400"/>
        </a:p>
      </dgm:t>
    </dgm:pt>
    <dgm:pt modelId="{9D0C4DF4-0196-41A8-AE4B-6ACF358308E4}" type="sibTrans" cxnId="{02EE5842-1D02-4024-9A3C-F7A9C1F50C88}">
      <dgm:prSet/>
      <dgm:spPr/>
      <dgm:t>
        <a:bodyPr/>
        <a:lstStyle/>
        <a:p>
          <a:endParaRPr lang="en-US" sz="1400"/>
        </a:p>
      </dgm:t>
    </dgm:pt>
    <dgm:pt modelId="{E4AF3018-2D8F-48A6-8849-C4B0358AD399}">
      <dgm:prSet custT="1"/>
      <dgm:spPr/>
      <dgm:t>
        <a:bodyPr/>
        <a:lstStyle/>
        <a:p>
          <a:pPr rtl="0"/>
          <a:r>
            <a:rPr lang="en-US" sz="1400" b="1" dirty="0"/>
            <a:t>7- delimiters </a:t>
          </a:r>
          <a:endParaRPr lang="en-US" sz="1400" dirty="0"/>
        </a:p>
      </dgm:t>
    </dgm:pt>
    <dgm:pt modelId="{8A00CF71-B481-4A84-A1FD-7EE7A6339D17}" type="parTrans" cxnId="{708C99E7-9899-4485-8029-F4CECA173DD8}">
      <dgm:prSet/>
      <dgm:spPr/>
      <dgm:t>
        <a:bodyPr/>
        <a:lstStyle/>
        <a:p>
          <a:endParaRPr lang="en-US" sz="1400"/>
        </a:p>
      </dgm:t>
    </dgm:pt>
    <dgm:pt modelId="{AAB8FBEF-6B96-4021-98BF-1E29D2B95BE1}" type="sibTrans" cxnId="{708C99E7-9899-4485-8029-F4CECA173DD8}">
      <dgm:prSet/>
      <dgm:spPr/>
      <dgm:t>
        <a:bodyPr/>
        <a:lstStyle/>
        <a:p>
          <a:endParaRPr lang="en-US" sz="1400"/>
        </a:p>
      </dgm:t>
    </dgm:pt>
    <dgm:pt modelId="{5DE87A91-F963-4267-9C84-CE679F868732}" type="pres">
      <dgm:prSet presAssocID="{6743A6D3-1F28-4364-AFF5-D1A6B3C6AA9F}" presName="linear" presStyleCnt="0">
        <dgm:presLayoutVars>
          <dgm:dir/>
          <dgm:animLvl val="lvl"/>
          <dgm:resizeHandles val="exact"/>
        </dgm:presLayoutVars>
      </dgm:prSet>
      <dgm:spPr/>
    </dgm:pt>
    <dgm:pt modelId="{491F1925-2A62-4BAC-9F0D-45F6DB395E52}" type="pres">
      <dgm:prSet presAssocID="{269B16F1-BCBF-41DB-A0E3-12760AE81D24}" presName="parentLin" presStyleCnt="0"/>
      <dgm:spPr/>
    </dgm:pt>
    <dgm:pt modelId="{E747AED0-DE06-4A2F-9976-98EFB8474B40}" type="pres">
      <dgm:prSet presAssocID="{269B16F1-BCBF-41DB-A0E3-12760AE81D24}" presName="parentLeftMargin" presStyleLbl="node1" presStyleIdx="0" presStyleCnt="7"/>
      <dgm:spPr/>
    </dgm:pt>
    <dgm:pt modelId="{1C784DB7-197A-4432-A903-F7445400A9B8}" type="pres">
      <dgm:prSet presAssocID="{269B16F1-BCBF-41DB-A0E3-12760AE81D2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82F769E-F66B-4839-969A-52BAB4C88B1F}" type="pres">
      <dgm:prSet presAssocID="{269B16F1-BCBF-41DB-A0E3-12760AE81D24}" presName="negativeSpace" presStyleCnt="0"/>
      <dgm:spPr/>
    </dgm:pt>
    <dgm:pt modelId="{403F9BCD-8265-459D-BDAD-F662EBE2125A}" type="pres">
      <dgm:prSet presAssocID="{269B16F1-BCBF-41DB-A0E3-12760AE81D24}" presName="childText" presStyleLbl="conFgAcc1" presStyleIdx="0" presStyleCnt="7">
        <dgm:presLayoutVars>
          <dgm:bulletEnabled val="1"/>
        </dgm:presLayoutVars>
      </dgm:prSet>
      <dgm:spPr/>
    </dgm:pt>
    <dgm:pt modelId="{72623B08-A9B8-40DA-8F48-B1DCD80990C8}" type="pres">
      <dgm:prSet presAssocID="{2552B796-01A6-4286-9E5E-2D222A773AED}" presName="spaceBetweenRectangles" presStyleCnt="0"/>
      <dgm:spPr/>
    </dgm:pt>
    <dgm:pt modelId="{F3F47415-9E54-4267-A088-160A7EABEA60}" type="pres">
      <dgm:prSet presAssocID="{78EECE29-0183-4EC9-93DA-6265BE5751E5}" presName="parentLin" presStyleCnt="0"/>
      <dgm:spPr/>
    </dgm:pt>
    <dgm:pt modelId="{C592D18D-1099-4352-8187-A1D997DD4AFB}" type="pres">
      <dgm:prSet presAssocID="{78EECE29-0183-4EC9-93DA-6265BE5751E5}" presName="parentLeftMargin" presStyleLbl="node1" presStyleIdx="0" presStyleCnt="7"/>
      <dgm:spPr/>
    </dgm:pt>
    <dgm:pt modelId="{7463A610-C30C-401C-B5D4-935F23190044}" type="pres">
      <dgm:prSet presAssocID="{78EECE29-0183-4EC9-93DA-6265BE5751E5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7F8013E8-79FA-4975-A147-3DFF8E95B8FD}" type="pres">
      <dgm:prSet presAssocID="{78EECE29-0183-4EC9-93DA-6265BE5751E5}" presName="negativeSpace" presStyleCnt="0"/>
      <dgm:spPr/>
    </dgm:pt>
    <dgm:pt modelId="{A335EF07-5936-4ADD-BAA2-0DBE5DF4FCB3}" type="pres">
      <dgm:prSet presAssocID="{78EECE29-0183-4EC9-93DA-6265BE5751E5}" presName="childText" presStyleLbl="conFgAcc1" presStyleIdx="1" presStyleCnt="7">
        <dgm:presLayoutVars>
          <dgm:bulletEnabled val="1"/>
        </dgm:presLayoutVars>
      </dgm:prSet>
      <dgm:spPr/>
    </dgm:pt>
    <dgm:pt modelId="{FA88EDAD-261E-43E6-A93B-4662F923A1AC}" type="pres">
      <dgm:prSet presAssocID="{FD7D07E5-0605-452C-8DDD-C7CF6249F23A}" presName="spaceBetweenRectangles" presStyleCnt="0"/>
      <dgm:spPr/>
    </dgm:pt>
    <dgm:pt modelId="{9741A07F-3B48-4DFA-9F7B-74B54B82DD20}" type="pres">
      <dgm:prSet presAssocID="{0FDFABEA-C90D-4153-97B8-027A17843986}" presName="parentLin" presStyleCnt="0"/>
      <dgm:spPr/>
    </dgm:pt>
    <dgm:pt modelId="{264C93C6-3B8D-41AB-BA76-6871587C1929}" type="pres">
      <dgm:prSet presAssocID="{0FDFABEA-C90D-4153-97B8-027A17843986}" presName="parentLeftMargin" presStyleLbl="node1" presStyleIdx="1" presStyleCnt="7"/>
      <dgm:spPr/>
    </dgm:pt>
    <dgm:pt modelId="{267BBB1E-939C-4018-B576-CA160E9C658D}" type="pres">
      <dgm:prSet presAssocID="{0FDFABEA-C90D-4153-97B8-027A17843986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31DC9446-580D-45EF-BF37-37F1EDA0B1B7}" type="pres">
      <dgm:prSet presAssocID="{0FDFABEA-C90D-4153-97B8-027A17843986}" presName="negativeSpace" presStyleCnt="0"/>
      <dgm:spPr/>
    </dgm:pt>
    <dgm:pt modelId="{3E92FD1B-42FD-4C04-ACD3-A09FAC17E82A}" type="pres">
      <dgm:prSet presAssocID="{0FDFABEA-C90D-4153-97B8-027A17843986}" presName="childText" presStyleLbl="conFgAcc1" presStyleIdx="2" presStyleCnt="7">
        <dgm:presLayoutVars>
          <dgm:bulletEnabled val="1"/>
        </dgm:presLayoutVars>
      </dgm:prSet>
      <dgm:spPr/>
    </dgm:pt>
    <dgm:pt modelId="{8910DF9D-418B-4CB5-80D3-B66E73AF70E3}" type="pres">
      <dgm:prSet presAssocID="{B2D1D374-0668-44AC-B33D-6F485B73C27C}" presName="spaceBetweenRectangles" presStyleCnt="0"/>
      <dgm:spPr/>
    </dgm:pt>
    <dgm:pt modelId="{E471F3FC-579C-4BF3-89A5-E55400C4EC7B}" type="pres">
      <dgm:prSet presAssocID="{42DC8CEC-AED9-4A01-9A80-3921C4F91FED}" presName="parentLin" presStyleCnt="0"/>
      <dgm:spPr/>
    </dgm:pt>
    <dgm:pt modelId="{8E81FFF6-DE8B-48AB-843F-1C7BC4198219}" type="pres">
      <dgm:prSet presAssocID="{42DC8CEC-AED9-4A01-9A80-3921C4F91FED}" presName="parentLeftMargin" presStyleLbl="node1" presStyleIdx="2" presStyleCnt="7"/>
      <dgm:spPr/>
    </dgm:pt>
    <dgm:pt modelId="{97117DD0-83E6-4FE5-9292-03F05076FDF2}" type="pres">
      <dgm:prSet presAssocID="{42DC8CEC-AED9-4A01-9A80-3921C4F91FED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E9AB6B3-E3AF-476A-9409-4471B2304F9B}" type="pres">
      <dgm:prSet presAssocID="{42DC8CEC-AED9-4A01-9A80-3921C4F91FED}" presName="negativeSpace" presStyleCnt="0"/>
      <dgm:spPr/>
    </dgm:pt>
    <dgm:pt modelId="{9D25772B-E14C-4DBA-B770-ECDB71914EF4}" type="pres">
      <dgm:prSet presAssocID="{42DC8CEC-AED9-4A01-9A80-3921C4F91FED}" presName="childText" presStyleLbl="conFgAcc1" presStyleIdx="3" presStyleCnt="7">
        <dgm:presLayoutVars>
          <dgm:bulletEnabled val="1"/>
        </dgm:presLayoutVars>
      </dgm:prSet>
      <dgm:spPr/>
    </dgm:pt>
    <dgm:pt modelId="{6DC1733A-BD88-4D1C-847B-F02829E61909}" type="pres">
      <dgm:prSet presAssocID="{759F91DB-BC6F-46A6-9E2E-C931F1AFA1BC}" presName="spaceBetweenRectangles" presStyleCnt="0"/>
      <dgm:spPr/>
    </dgm:pt>
    <dgm:pt modelId="{FE2E8E4F-5919-4F1A-BC8B-FF3D9EB04284}" type="pres">
      <dgm:prSet presAssocID="{AB798DC9-6395-4BC9-ADA3-342F6A4C4FB6}" presName="parentLin" presStyleCnt="0"/>
      <dgm:spPr/>
    </dgm:pt>
    <dgm:pt modelId="{374F2C9B-FC1B-4890-A680-ABCEF27BC513}" type="pres">
      <dgm:prSet presAssocID="{AB798DC9-6395-4BC9-ADA3-342F6A4C4FB6}" presName="parentLeftMargin" presStyleLbl="node1" presStyleIdx="3" presStyleCnt="7"/>
      <dgm:spPr/>
    </dgm:pt>
    <dgm:pt modelId="{56B37B35-789F-4357-8CC7-30EE4393E898}" type="pres">
      <dgm:prSet presAssocID="{AB798DC9-6395-4BC9-ADA3-342F6A4C4FB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1AC138DD-5354-433C-BFBE-E5A4E0C29CF9}" type="pres">
      <dgm:prSet presAssocID="{AB798DC9-6395-4BC9-ADA3-342F6A4C4FB6}" presName="negativeSpace" presStyleCnt="0"/>
      <dgm:spPr/>
    </dgm:pt>
    <dgm:pt modelId="{C013BF02-AA9E-4620-87F1-938AE960EC1F}" type="pres">
      <dgm:prSet presAssocID="{AB798DC9-6395-4BC9-ADA3-342F6A4C4FB6}" presName="childText" presStyleLbl="conFgAcc1" presStyleIdx="4" presStyleCnt="7">
        <dgm:presLayoutVars>
          <dgm:bulletEnabled val="1"/>
        </dgm:presLayoutVars>
      </dgm:prSet>
      <dgm:spPr/>
    </dgm:pt>
    <dgm:pt modelId="{457B445D-7CBB-4830-B213-C6460915B347}" type="pres">
      <dgm:prSet presAssocID="{CAB587C7-228C-4F0C-B86F-A65EA40EA763}" presName="spaceBetweenRectangles" presStyleCnt="0"/>
      <dgm:spPr/>
    </dgm:pt>
    <dgm:pt modelId="{1D86C7A6-551B-4800-A387-B8DCE6EBBB11}" type="pres">
      <dgm:prSet presAssocID="{FC375B9A-5A87-4AB1-A53A-F1BBCFA6B61C}" presName="parentLin" presStyleCnt="0"/>
      <dgm:spPr/>
    </dgm:pt>
    <dgm:pt modelId="{2ECF7A5C-B529-4406-8B13-EE0251159043}" type="pres">
      <dgm:prSet presAssocID="{FC375B9A-5A87-4AB1-A53A-F1BBCFA6B61C}" presName="parentLeftMargin" presStyleLbl="node1" presStyleIdx="4" presStyleCnt="7"/>
      <dgm:spPr/>
    </dgm:pt>
    <dgm:pt modelId="{90A8D2D4-A143-4D2A-A580-A0E67948AAA8}" type="pres">
      <dgm:prSet presAssocID="{FC375B9A-5A87-4AB1-A53A-F1BBCFA6B61C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5A2A86F-985E-4763-8EFB-6D55E2EE9C7A}" type="pres">
      <dgm:prSet presAssocID="{FC375B9A-5A87-4AB1-A53A-F1BBCFA6B61C}" presName="negativeSpace" presStyleCnt="0"/>
      <dgm:spPr/>
    </dgm:pt>
    <dgm:pt modelId="{633471D4-5AA4-4741-80C4-7DC38E8112DF}" type="pres">
      <dgm:prSet presAssocID="{FC375B9A-5A87-4AB1-A53A-F1BBCFA6B61C}" presName="childText" presStyleLbl="conFgAcc1" presStyleIdx="5" presStyleCnt="7">
        <dgm:presLayoutVars>
          <dgm:bulletEnabled val="1"/>
        </dgm:presLayoutVars>
      </dgm:prSet>
      <dgm:spPr/>
    </dgm:pt>
    <dgm:pt modelId="{4472AE4A-3AC3-400B-A97F-EFC816557594}" type="pres">
      <dgm:prSet presAssocID="{9D0C4DF4-0196-41A8-AE4B-6ACF358308E4}" presName="spaceBetweenRectangles" presStyleCnt="0"/>
      <dgm:spPr/>
    </dgm:pt>
    <dgm:pt modelId="{F2512689-4F06-4207-B4F7-C404BCB1A994}" type="pres">
      <dgm:prSet presAssocID="{E4AF3018-2D8F-48A6-8849-C4B0358AD399}" presName="parentLin" presStyleCnt="0"/>
      <dgm:spPr/>
    </dgm:pt>
    <dgm:pt modelId="{9900F403-5A35-48A1-AD28-9437414BC654}" type="pres">
      <dgm:prSet presAssocID="{E4AF3018-2D8F-48A6-8849-C4B0358AD399}" presName="parentLeftMargin" presStyleLbl="node1" presStyleIdx="5" presStyleCnt="7"/>
      <dgm:spPr/>
    </dgm:pt>
    <dgm:pt modelId="{C8E5916F-9E71-4F04-83FD-9E0A456ACE73}" type="pres">
      <dgm:prSet presAssocID="{E4AF3018-2D8F-48A6-8849-C4B0358AD399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894AA6D1-4EDA-4D3A-AE67-FF31DA132A62}" type="pres">
      <dgm:prSet presAssocID="{E4AF3018-2D8F-48A6-8849-C4B0358AD399}" presName="negativeSpace" presStyleCnt="0"/>
      <dgm:spPr/>
    </dgm:pt>
    <dgm:pt modelId="{89A709F8-E646-405F-BE97-8C36BB7168B0}" type="pres">
      <dgm:prSet presAssocID="{E4AF3018-2D8F-48A6-8849-C4B0358AD399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0D370A2A-B7DA-406A-8EA7-D381C027924E}" type="presOf" srcId="{6743A6D3-1F28-4364-AFF5-D1A6B3C6AA9F}" destId="{5DE87A91-F963-4267-9C84-CE679F868732}" srcOrd="0" destOrd="0" presId="urn:microsoft.com/office/officeart/2005/8/layout/list1"/>
    <dgm:cxn modelId="{57FB882A-EE0B-41C0-AAC9-EB2978D8B685}" type="presOf" srcId="{0FDFABEA-C90D-4153-97B8-027A17843986}" destId="{267BBB1E-939C-4018-B576-CA160E9C658D}" srcOrd="1" destOrd="0" presId="urn:microsoft.com/office/officeart/2005/8/layout/list1"/>
    <dgm:cxn modelId="{AE665F3D-7B74-4E2D-90B1-B1EDC6A26800}" srcId="{6743A6D3-1F28-4364-AFF5-D1A6B3C6AA9F}" destId="{42DC8CEC-AED9-4A01-9A80-3921C4F91FED}" srcOrd="3" destOrd="0" parTransId="{73AF3F5F-DDC3-4CAE-B3E7-C3DF46DD49B1}" sibTransId="{759F91DB-BC6F-46A6-9E2E-C931F1AFA1BC}"/>
    <dgm:cxn modelId="{47D5605D-7F76-4E0B-93C0-635230E16114}" srcId="{6743A6D3-1F28-4364-AFF5-D1A6B3C6AA9F}" destId="{0FDFABEA-C90D-4153-97B8-027A17843986}" srcOrd="2" destOrd="0" parTransId="{EA3FDD34-4323-45B8-91C7-2E9CD6171075}" sibTransId="{B2D1D374-0668-44AC-B33D-6F485B73C27C}"/>
    <dgm:cxn modelId="{02EE5842-1D02-4024-9A3C-F7A9C1F50C88}" srcId="{6743A6D3-1F28-4364-AFF5-D1A6B3C6AA9F}" destId="{FC375B9A-5A87-4AB1-A53A-F1BBCFA6B61C}" srcOrd="5" destOrd="0" parTransId="{D0B88274-D9B7-43AB-AEF9-CD790E085CBA}" sibTransId="{9D0C4DF4-0196-41A8-AE4B-6ACF358308E4}"/>
    <dgm:cxn modelId="{1BC12549-A71D-49E3-BB83-1862291060DC}" srcId="{6743A6D3-1F28-4364-AFF5-D1A6B3C6AA9F}" destId="{78EECE29-0183-4EC9-93DA-6265BE5751E5}" srcOrd="1" destOrd="0" parTransId="{8153857C-1F1A-49E3-91E5-C20078F2E4E2}" sibTransId="{FD7D07E5-0605-452C-8DDD-C7CF6249F23A}"/>
    <dgm:cxn modelId="{DD619D75-99B1-4522-8169-A54AA0D60ACB}" type="presOf" srcId="{FC375B9A-5A87-4AB1-A53A-F1BBCFA6B61C}" destId="{90A8D2D4-A143-4D2A-A580-A0E67948AAA8}" srcOrd="1" destOrd="0" presId="urn:microsoft.com/office/officeart/2005/8/layout/list1"/>
    <dgm:cxn modelId="{D5ED2B58-37C4-4613-ABFC-E88946990804}" type="presOf" srcId="{FC375B9A-5A87-4AB1-A53A-F1BBCFA6B61C}" destId="{2ECF7A5C-B529-4406-8B13-EE0251159043}" srcOrd="0" destOrd="0" presId="urn:microsoft.com/office/officeart/2005/8/layout/list1"/>
    <dgm:cxn modelId="{2D5A178A-EAB9-4477-80F8-698083019E2F}" type="presOf" srcId="{78EECE29-0183-4EC9-93DA-6265BE5751E5}" destId="{7463A610-C30C-401C-B5D4-935F23190044}" srcOrd="1" destOrd="0" presId="urn:microsoft.com/office/officeart/2005/8/layout/list1"/>
    <dgm:cxn modelId="{84E7A39D-812E-4FE8-AA50-9498C4E7685C}" type="presOf" srcId="{E4AF3018-2D8F-48A6-8849-C4B0358AD399}" destId="{C8E5916F-9E71-4F04-83FD-9E0A456ACE73}" srcOrd="1" destOrd="0" presId="urn:microsoft.com/office/officeart/2005/8/layout/list1"/>
    <dgm:cxn modelId="{2390D6A6-7644-4232-86F2-17C1D15EE232}" type="presOf" srcId="{E4AF3018-2D8F-48A6-8849-C4B0358AD399}" destId="{9900F403-5A35-48A1-AD28-9437414BC654}" srcOrd="0" destOrd="0" presId="urn:microsoft.com/office/officeart/2005/8/layout/list1"/>
    <dgm:cxn modelId="{EE72A9B4-AD6E-4F95-BFF4-8CD992FC49C2}" type="presOf" srcId="{269B16F1-BCBF-41DB-A0E3-12760AE81D24}" destId="{1C784DB7-197A-4432-A903-F7445400A9B8}" srcOrd="1" destOrd="0" presId="urn:microsoft.com/office/officeart/2005/8/layout/list1"/>
    <dgm:cxn modelId="{FEF54DB5-6BB5-410A-83B9-0F82D172F8E1}" type="presOf" srcId="{0FDFABEA-C90D-4153-97B8-027A17843986}" destId="{264C93C6-3B8D-41AB-BA76-6871587C1929}" srcOrd="0" destOrd="0" presId="urn:microsoft.com/office/officeart/2005/8/layout/list1"/>
    <dgm:cxn modelId="{D0B5FBB8-631A-4732-8868-D7BB69166155}" type="presOf" srcId="{AB798DC9-6395-4BC9-ADA3-342F6A4C4FB6}" destId="{56B37B35-789F-4357-8CC7-30EE4393E898}" srcOrd="1" destOrd="0" presId="urn:microsoft.com/office/officeart/2005/8/layout/list1"/>
    <dgm:cxn modelId="{304823B9-8BA9-4CBF-8256-53D4D3CDAB96}" srcId="{6743A6D3-1F28-4364-AFF5-D1A6B3C6AA9F}" destId="{AB798DC9-6395-4BC9-ADA3-342F6A4C4FB6}" srcOrd="4" destOrd="0" parTransId="{90A847BD-32C8-4C3F-81CF-7F4C4D5E413B}" sibTransId="{CAB587C7-228C-4F0C-B86F-A65EA40EA763}"/>
    <dgm:cxn modelId="{80C5C7C1-F360-4A48-AC2F-A23D82B84F56}" type="presOf" srcId="{269B16F1-BCBF-41DB-A0E3-12760AE81D24}" destId="{E747AED0-DE06-4A2F-9976-98EFB8474B40}" srcOrd="0" destOrd="0" presId="urn:microsoft.com/office/officeart/2005/8/layout/list1"/>
    <dgm:cxn modelId="{6C5164CC-49DB-479C-85E9-2E0948918C78}" srcId="{6743A6D3-1F28-4364-AFF5-D1A6B3C6AA9F}" destId="{269B16F1-BCBF-41DB-A0E3-12760AE81D24}" srcOrd="0" destOrd="0" parTransId="{D40AA000-C37D-48D2-8134-D7BED1BAAA78}" sibTransId="{2552B796-01A6-4286-9E5E-2D222A773AED}"/>
    <dgm:cxn modelId="{61DBDECD-4D33-4EDE-AA1A-262C446A97C2}" type="presOf" srcId="{78EECE29-0183-4EC9-93DA-6265BE5751E5}" destId="{C592D18D-1099-4352-8187-A1D997DD4AFB}" srcOrd="0" destOrd="0" presId="urn:microsoft.com/office/officeart/2005/8/layout/list1"/>
    <dgm:cxn modelId="{6AB25FD8-530D-44DB-A061-BDFDF7AE2EF2}" type="presOf" srcId="{AB798DC9-6395-4BC9-ADA3-342F6A4C4FB6}" destId="{374F2C9B-FC1B-4890-A680-ABCEF27BC513}" srcOrd="0" destOrd="0" presId="urn:microsoft.com/office/officeart/2005/8/layout/list1"/>
    <dgm:cxn modelId="{FF2B48E1-1C44-46B0-A973-61797F6FAAB1}" type="presOf" srcId="{42DC8CEC-AED9-4A01-9A80-3921C4F91FED}" destId="{97117DD0-83E6-4FE5-9292-03F05076FDF2}" srcOrd="1" destOrd="0" presId="urn:microsoft.com/office/officeart/2005/8/layout/list1"/>
    <dgm:cxn modelId="{708C99E7-9899-4485-8029-F4CECA173DD8}" srcId="{6743A6D3-1F28-4364-AFF5-D1A6B3C6AA9F}" destId="{E4AF3018-2D8F-48A6-8849-C4B0358AD399}" srcOrd="6" destOrd="0" parTransId="{8A00CF71-B481-4A84-A1FD-7EE7A6339D17}" sibTransId="{AAB8FBEF-6B96-4021-98BF-1E29D2B95BE1}"/>
    <dgm:cxn modelId="{60BB64EF-6916-4B1B-9088-0F2229415BFE}" type="presOf" srcId="{42DC8CEC-AED9-4A01-9A80-3921C4F91FED}" destId="{8E81FFF6-DE8B-48AB-843F-1C7BC4198219}" srcOrd="0" destOrd="0" presId="urn:microsoft.com/office/officeart/2005/8/layout/list1"/>
    <dgm:cxn modelId="{05D4E180-0F3A-44AE-8ACA-F740DF6B383B}" type="presParOf" srcId="{5DE87A91-F963-4267-9C84-CE679F868732}" destId="{491F1925-2A62-4BAC-9F0D-45F6DB395E52}" srcOrd="0" destOrd="0" presId="urn:microsoft.com/office/officeart/2005/8/layout/list1"/>
    <dgm:cxn modelId="{A69DA78E-0CB0-4C7E-9041-85F622856C0D}" type="presParOf" srcId="{491F1925-2A62-4BAC-9F0D-45F6DB395E52}" destId="{E747AED0-DE06-4A2F-9976-98EFB8474B40}" srcOrd="0" destOrd="0" presId="urn:microsoft.com/office/officeart/2005/8/layout/list1"/>
    <dgm:cxn modelId="{36E3F63F-4E30-46BA-B3E3-4218F347BC01}" type="presParOf" srcId="{491F1925-2A62-4BAC-9F0D-45F6DB395E52}" destId="{1C784DB7-197A-4432-A903-F7445400A9B8}" srcOrd="1" destOrd="0" presId="urn:microsoft.com/office/officeart/2005/8/layout/list1"/>
    <dgm:cxn modelId="{75B52A86-A761-4292-A8C6-8AF94E887D8E}" type="presParOf" srcId="{5DE87A91-F963-4267-9C84-CE679F868732}" destId="{A82F769E-F66B-4839-969A-52BAB4C88B1F}" srcOrd="1" destOrd="0" presId="urn:microsoft.com/office/officeart/2005/8/layout/list1"/>
    <dgm:cxn modelId="{D3DE4BAF-2C92-4A8B-A5A5-A938DCE51F95}" type="presParOf" srcId="{5DE87A91-F963-4267-9C84-CE679F868732}" destId="{403F9BCD-8265-459D-BDAD-F662EBE2125A}" srcOrd="2" destOrd="0" presId="urn:microsoft.com/office/officeart/2005/8/layout/list1"/>
    <dgm:cxn modelId="{0DF9C3A9-373B-4AEA-84F1-D0608BB175D6}" type="presParOf" srcId="{5DE87A91-F963-4267-9C84-CE679F868732}" destId="{72623B08-A9B8-40DA-8F48-B1DCD80990C8}" srcOrd="3" destOrd="0" presId="urn:microsoft.com/office/officeart/2005/8/layout/list1"/>
    <dgm:cxn modelId="{879E4852-D3F3-44CE-A7F6-1CCBA2039DE1}" type="presParOf" srcId="{5DE87A91-F963-4267-9C84-CE679F868732}" destId="{F3F47415-9E54-4267-A088-160A7EABEA60}" srcOrd="4" destOrd="0" presId="urn:microsoft.com/office/officeart/2005/8/layout/list1"/>
    <dgm:cxn modelId="{9879AAB1-F4AE-4141-B864-8FC87B9CEDCD}" type="presParOf" srcId="{F3F47415-9E54-4267-A088-160A7EABEA60}" destId="{C592D18D-1099-4352-8187-A1D997DD4AFB}" srcOrd="0" destOrd="0" presId="urn:microsoft.com/office/officeart/2005/8/layout/list1"/>
    <dgm:cxn modelId="{CDE7F5B6-E862-44C5-AEC8-0F5ED090C38C}" type="presParOf" srcId="{F3F47415-9E54-4267-A088-160A7EABEA60}" destId="{7463A610-C30C-401C-B5D4-935F23190044}" srcOrd="1" destOrd="0" presId="urn:microsoft.com/office/officeart/2005/8/layout/list1"/>
    <dgm:cxn modelId="{01858B75-DF4B-41EC-BE3C-DE7E61CC06D2}" type="presParOf" srcId="{5DE87A91-F963-4267-9C84-CE679F868732}" destId="{7F8013E8-79FA-4975-A147-3DFF8E95B8FD}" srcOrd="5" destOrd="0" presId="urn:microsoft.com/office/officeart/2005/8/layout/list1"/>
    <dgm:cxn modelId="{C1B02D80-1F66-4D4B-A002-C02FE4333A82}" type="presParOf" srcId="{5DE87A91-F963-4267-9C84-CE679F868732}" destId="{A335EF07-5936-4ADD-BAA2-0DBE5DF4FCB3}" srcOrd="6" destOrd="0" presId="urn:microsoft.com/office/officeart/2005/8/layout/list1"/>
    <dgm:cxn modelId="{2AF0FB63-E4A9-401D-8AF7-97C7CF1B20CB}" type="presParOf" srcId="{5DE87A91-F963-4267-9C84-CE679F868732}" destId="{FA88EDAD-261E-43E6-A93B-4662F923A1AC}" srcOrd="7" destOrd="0" presId="urn:microsoft.com/office/officeart/2005/8/layout/list1"/>
    <dgm:cxn modelId="{72F552CD-637B-4A15-A426-0F4370583E66}" type="presParOf" srcId="{5DE87A91-F963-4267-9C84-CE679F868732}" destId="{9741A07F-3B48-4DFA-9F7B-74B54B82DD20}" srcOrd="8" destOrd="0" presId="urn:microsoft.com/office/officeart/2005/8/layout/list1"/>
    <dgm:cxn modelId="{0781AC64-184B-46AC-945C-B1FE6AD8243C}" type="presParOf" srcId="{9741A07F-3B48-4DFA-9F7B-74B54B82DD20}" destId="{264C93C6-3B8D-41AB-BA76-6871587C1929}" srcOrd="0" destOrd="0" presId="urn:microsoft.com/office/officeart/2005/8/layout/list1"/>
    <dgm:cxn modelId="{167CFB6D-9082-4830-9491-586801E3E570}" type="presParOf" srcId="{9741A07F-3B48-4DFA-9F7B-74B54B82DD20}" destId="{267BBB1E-939C-4018-B576-CA160E9C658D}" srcOrd="1" destOrd="0" presId="urn:microsoft.com/office/officeart/2005/8/layout/list1"/>
    <dgm:cxn modelId="{93435B57-BB51-4BEF-93EB-4E6CF4D7ACED}" type="presParOf" srcId="{5DE87A91-F963-4267-9C84-CE679F868732}" destId="{31DC9446-580D-45EF-BF37-37F1EDA0B1B7}" srcOrd="9" destOrd="0" presId="urn:microsoft.com/office/officeart/2005/8/layout/list1"/>
    <dgm:cxn modelId="{59BE9C02-52BC-42A7-BDB2-9F0FE362D8D1}" type="presParOf" srcId="{5DE87A91-F963-4267-9C84-CE679F868732}" destId="{3E92FD1B-42FD-4C04-ACD3-A09FAC17E82A}" srcOrd="10" destOrd="0" presId="urn:microsoft.com/office/officeart/2005/8/layout/list1"/>
    <dgm:cxn modelId="{9744175E-3F9B-44A2-9ECF-3F8722B9940B}" type="presParOf" srcId="{5DE87A91-F963-4267-9C84-CE679F868732}" destId="{8910DF9D-418B-4CB5-80D3-B66E73AF70E3}" srcOrd="11" destOrd="0" presId="urn:microsoft.com/office/officeart/2005/8/layout/list1"/>
    <dgm:cxn modelId="{830BD91A-6AA9-4394-9EF8-05A3D253D643}" type="presParOf" srcId="{5DE87A91-F963-4267-9C84-CE679F868732}" destId="{E471F3FC-579C-4BF3-89A5-E55400C4EC7B}" srcOrd="12" destOrd="0" presId="urn:microsoft.com/office/officeart/2005/8/layout/list1"/>
    <dgm:cxn modelId="{E2B31F67-8DBE-4009-A2E6-1BD1114FE007}" type="presParOf" srcId="{E471F3FC-579C-4BF3-89A5-E55400C4EC7B}" destId="{8E81FFF6-DE8B-48AB-843F-1C7BC4198219}" srcOrd="0" destOrd="0" presId="urn:microsoft.com/office/officeart/2005/8/layout/list1"/>
    <dgm:cxn modelId="{7D6024AD-B621-44C4-9468-BB1B4B9EF4DD}" type="presParOf" srcId="{E471F3FC-579C-4BF3-89A5-E55400C4EC7B}" destId="{97117DD0-83E6-4FE5-9292-03F05076FDF2}" srcOrd="1" destOrd="0" presId="urn:microsoft.com/office/officeart/2005/8/layout/list1"/>
    <dgm:cxn modelId="{357F89CC-7BAC-430D-98D7-E9160D8FCDF9}" type="presParOf" srcId="{5DE87A91-F963-4267-9C84-CE679F868732}" destId="{6E9AB6B3-E3AF-476A-9409-4471B2304F9B}" srcOrd="13" destOrd="0" presId="urn:microsoft.com/office/officeart/2005/8/layout/list1"/>
    <dgm:cxn modelId="{54C66791-3409-459F-8E65-C31E363F9512}" type="presParOf" srcId="{5DE87A91-F963-4267-9C84-CE679F868732}" destId="{9D25772B-E14C-4DBA-B770-ECDB71914EF4}" srcOrd="14" destOrd="0" presId="urn:microsoft.com/office/officeart/2005/8/layout/list1"/>
    <dgm:cxn modelId="{7B049CB0-2926-452F-A07F-7F8F3BB64FBB}" type="presParOf" srcId="{5DE87A91-F963-4267-9C84-CE679F868732}" destId="{6DC1733A-BD88-4D1C-847B-F02829E61909}" srcOrd="15" destOrd="0" presId="urn:microsoft.com/office/officeart/2005/8/layout/list1"/>
    <dgm:cxn modelId="{340EE0D4-C85B-4BD3-AEFE-30CF8A7FD0ED}" type="presParOf" srcId="{5DE87A91-F963-4267-9C84-CE679F868732}" destId="{FE2E8E4F-5919-4F1A-BC8B-FF3D9EB04284}" srcOrd="16" destOrd="0" presId="urn:microsoft.com/office/officeart/2005/8/layout/list1"/>
    <dgm:cxn modelId="{EF14B1CD-07F2-45F1-B1B6-1C8F89770A40}" type="presParOf" srcId="{FE2E8E4F-5919-4F1A-BC8B-FF3D9EB04284}" destId="{374F2C9B-FC1B-4890-A680-ABCEF27BC513}" srcOrd="0" destOrd="0" presId="urn:microsoft.com/office/officeart/2005/8/layout/list1"/>
    <dgm:cxn modelId="{9034697E-1792-41BE-8E1B-F0BE931B58D5}" type="presParOf" srcId="{FE2E8E4F-5919-4F1A-BC8B-FF3D9EB04284}" destId="{56B37B35-789F-4357-8CC7-30EE4393E898}" srcOrd="1" destOrd="0" presId="urn:microsoft.com/office/officeart/2005/8/layout/list1"/>
    <dgm:cxn modelId="{633BF7DC-DE17-4906-A392-BB5A8462CD44}" type="presParOf" srcId="{5DE87A91-F963-4267-9C84-CE679F868732}" destId="{1AC138DD-5354-433C-BFBE-E5A4E0C29CF9}" srcOrd="17" destOrd="0" presId="urn:microsoft.com/office/officeart/2005/8/layout/list1"/>
    <dgm:cxn modelId="{41F8E1B5-8482-4EA1-9181-745680B9034C}" type="presParOf" srcId="{5DE87A91-F963-4267-9C84-CE679F868732}" destId="{C013BF02-AA9E-4620-87F1-938AE960EC1F}" srcOrd="18" destOrd="0" presId="urn:microsoft.com/office/officeart/2005/8/layout/list1"/>
    <dgm:cxn modelId="{C9F553F6-3C7C-4369-885F-DCF3ED0C7FAC}" type="presParOf" srcId="{5DE87A91-F963-4267-9C84-CE679F868732}" destId="{457B445D-7CBB-4830-B213-C6460915B347}" srcOrd="19" destOrd="0" presId="urn:microsoft.com/office/officeart/2005/8/layout/list1"/>
    <dgm:cxn modelId="{0E7F2E3E-BEAD-448D-B547-E9BB834CF24F}" type="presParOf" srcId="{5DE87A91-F963-4267-9C84-CE679F868732}" destId="{1D86C7A6-551B-4800-A387-B8DCE6EBBB11}" srcOrd="20" destOrd="0" presId="urn:microsoft.com/office/officeart/2005/8/layout/list1"/>
    <dgm:cxn modelId="{F217928A-98FD-4107-8B6B-54DB7CC9BCF1}" type="presParOf" srcId="{1D86C7A6-551B-4800-A387-B8DCE6EBBB11}" destId="{2ECF7A5C-B529-4406-8B13-EE0251159043}" srcOrd="0" destOrd="0" presId="urn:microsoft.com/office/officeart/2005/8/layout/list1"/>
    <dgm:cxn modelId="{DA100990-881F-404C-800F-FB47752D70B5}" type="presParOf" srcId="{1D86C7A6-551B-4800-A387-B8DCE6EBBB11}" destId="{90A8D2D4-A143-4D2A-A580-A0E67948AAA8}" srcOrd="1" destOrd="0" presId="urn:microsoft.com/office/officeart/2005/8/layout/list1"/>
    <dgm:cxn modelId="{006A50A8-B574-455A-80FD-321810A82FDC}" type="presParOf" srcId="{5DE87A91-F963-4267-9C84-CE679F868732}" destId="{E5A2A86F-985E-4763-8EFB-6D55E2EE9C7A}" srcOrd="21" destOrd="0" presId="urn:microsoft.com/office/officeart/2005/8/layout/list1"/>
    <dgm:cxn modelId="{1A7D5060-F53F-4223-BF0B-6089450030E2}" type="presParOf" srcId="{5DE87A91-F963-4267-9C84-CE679F868732}" destId="{633471D4-5AA4-4741-80C4-7DC38E8112DF}" srcOrd="22" destOrd="0" presId="urn:microsoft.com/office/officeart/2005/8/layout/list1"/>
    <dgm:cxn modelId="{7B49CFC3-9B22-40BD-B641-95BFC272898B}" type="presParOf" srcId="{5DE87A91-F963-4267-9C84-CE679F868732}" destId="{4472AE4A-3AC3-400B-A97F-EFC816557594}" srcOrd="23" destOrd="0" presId="urn:microsoft.com/office/officeart/2005/8/layout/list1"/>
    <dgm:cxn modelId="{D61AD653-8D47-42C8-99E7-8BC0BBF0D91D}" type="presParOf" srcId="{5DE87A91-F963-4267-9C84-CE679F868732}" destId="{F2512689-4F06-4207-B4F7-C404BCB1A994}" srcOrd="24" destOrd="0" presId="urn:microsoft.com/office/officeart/2005/8/layout/list1"/>
    <dgm:cxn modelId="{BD4C1939-3523-45B3-BFA8-B8FCC8DB0F9D}" type="presParOf" srcId="{F2512689-4F06-4207-B4F7-C404BCB1A994}" destId="{9900F403-5A35-48A1-AD28-9437414BC654}" srcOrd="0" destOrd="0" presId="urn:microsoft.com/office/officeart/2005/8/layout/list1"/>
    <dgm:cxn modelId="{0407F7EC-E7B7-4A85-9451-94A9460F08F4}" type="presParOf" srcId="{F2512689-4F06-4207-B4F7-C404BCB1A994}" destId="{C8E5916F-9E71-4F04-83FD-9E0A456ACE73}" srcOrd="1" destOrd="0" presId="urn:microsoft.com/office/officeart/2005/8/layout/list1"/>
    <dgm:cxn modelId="{6D288B8A-B670-4D85-9C78-8926D98D2A7C}" type="presParOf" srcId="{5DE87A91-F963-4267-9C84-CE679F868732}" destId="{894AA6D1-4EDA-4D3A-AE67-FF31DA132A62}" srcOrd="25" destOrd="0" presId="urn:microsoft.com/office/officeart/2005/8/layout/list1"/>
    <dgm:cxn modelId="{0EC64923-66B3-40D5-867A-14F100921FD1}" type="presParOf" srcId="{5DE87A91-F963-4267-9C84-CE679F868732}" destId="{89A709F8-E646-405F-BE97-8C36BB7168B0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F9BCD-8265-459D-BDAD-F662EBE2125A}">
      <dsp:nvSpPr>
        <dsp:cNvPr id="0" name=""/>
        <dsp:cNvSpPr/>
      </dsp:nvSpPr>
      <dsp:spPr>
        <a:xfrm>
          <a:off x="0" y="253799"/>
          <a:ext cx="4953000" cy="403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784DB7-197A-4432-A903-F7445400A9B8}">
      <dsp:nvSpPr>
        <dsp:cNvPr id="0" name=""/>
        <dsp:cNvSpPr/>
      </dsp:nvSpPr>
      <dsp:spPr>
        <a:xfrm>
          <a:off x="247650" y="17639"/>
          <a:ext cx="3467100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1- Identifier</a:t>
          </a:r>
          <a:endParaRPr lang="en-US" sz="1400" kern="1200"/>
        </a:p>
      </dsp:txBody>
      <dsp:txXfrm>
        <a:off x="270707" y="40696"/>
        <a:ext cx="3420986" cy="426206"/>
      </dsp:txXfrm>
    </dsp:sp>
    <dsp:sp modelId="{A335EF07-5936-4ADD-BAA2-0DBE5DF4FCB3}">
      <dsp:nvSpPr>
        <dsp:cNvPr id="0" name=""/>
        <dsp:cNvSpPr/>
      </dsp:nvSpPr>
      <dsp:spPr>
        <a:xfrm>
          <a:off x="0" y="979559"/>
          <a:ext cx="4953000" cy="403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63A610-C30C-401C-B5D4-935F23190044}">
      <dsp:nvSpPr>
        <dsp:cNvPr id="0" name=""/>
        <dsp:cNvSpPr/>
      </dsp:nvSpPr>
      <dsp:spPr>
        <a:xfrm>
          <a:off x="247650" y="743399"/>
          <a:ext cx="3467100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2- Keyword </a:t>
          </a:r>
          <a:endParaRPr lang="en-US" sz="1400" kern="1200"/>
        </a:p>
      </dsp:txBody>
      <dsp:txXfrm>
        <a:off x="270707" y="766456"/>
        <a:ext cx="3420986" cy="426206"/>
      </dsp:txXfrm>
    </dsp:sp>
    <dsp:sp modelId="{3E92FD1B-42FD-4C04-ACD3-A09FAC17E82A}">
      <dsp:nvSpPr>
        <dsp:cNvPr id="0" name=""/>
        <dsp:cNvSpPr/>
      </dsp:nvSpPr>
      <dsp:spPr>
        <a:xfrm>
          <a:off x="0" y="1705319"/>
          <a:ext cx="4953000" cy="403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7BBB1E-939C-4018-B576-CA160E9C658D}">
      <dsp:nvSpPr>
        <dsp:cNvPr id="0" name=""/>
        <dsp:cNvSpPr/>
      </dsp:nvSpPr>
      <dsp:spPr>
        <a:xfrm>
          <a:off x="247650" y="1469159"/>
          <a:ext cx="3467100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3- Operators</a:t>
          </a:r>
          <a:endParaRPr lang="en-US" sz="1400" kern="1200" dirty="0"/>
        </a:p>
      </dsp:txBody>
      <dsp:txXfrm>
        <a:off x="270707" y="1492216"/>
        <a:ext cx="3420986" cy="426206"/>
      </dsp:txXfrm>
    </dsp:sp>
    <dsp:sp modelId="{9D25772B-E14C-4DBA-B770-ECDB71914EF4}">
      <dsp:nvSpPr>
        <dsp:cNvPr id="0" name=""/>
        <dsp:cNvSpPr/>
      </dsp:nvSpPr>
      <dsp:spPr>
        <a:xfrm>
          <a:off x="0" y="2431079"/>
          <a:ext cx="4953000" cy="403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117DD0-83E6-4FE5-9292-03F05076FDF2}">
      <dsp:nvSpPr>
        <dsp:cNvPr id="0" name=""/>
        <dsp:cNvSpPr/>
      </dsp:nvSpPr>
      <dsp:spPr>
        <a:xfrm>
          <a:off x="247650" y="2194919"/>
          <a:ext cx="3467100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4- Literals</a:t>
          </a:r>
          <a:endParaRPr lang="en-US" sz="1400" kern="1200" dirty="0"/>
        </a:p>
      </dsp:txBody>
      <dsp:txXfrm>
        <a:off x="270707" y="2217976"/>
        <a:ext cx="3420986" cy="426206"/>
      </dsp:txXfrm>
    </dsp:sp>
    <dsp:sp modelId="{C013BF02-AA9E-4620-87F1-938AE960EC1F}">
      <dsp:nvSpPr>
        <dsp:cNvPr id="0" name=""/>
        <dsp:cNvSpPr/>
      </dsp:nvSpPr>
      <dsp:spPr>
        <a:xfrm>
          <a:off x="0" y="3156840"/>
          <a:ext cx="4953000" cy="403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B37B35-789F-4357-8CC7-30EE4393E898}">
      <dsp:nvSpPr>
        <dsp:cNvPr id="0" name=""/>
        <dsp:cNvSpPr/>
      </dsp:nvSpPr>
      <dsp:spPr>
        <a:xfrm>
          <a:off x="247650" y="2920680"/>
          <a:ext cx="3467100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5- Punctuations</a:t>
          </a:r>
          <a:endParaRPr lang="en-US" sz="1400" kern="1200" dirty="0"/>
        </a:p>
      </dsp:txBody>
      <dsp:txXfrm>
        <a:off x="270707" y="2943737"/>
        <a:ext cx="3420986" cy="426206"/>
      </dsp:txXfrm>
    </dsp:sp>
    <dsp:sp modelId="{633471D4-5AA4-4741-80C4-7DC38E8112DF}">
      <dsp:nvSpPr>
        <dsp:cNvPr id="0" name=""/>
        <dsp:cNvSpPr/>
      </dsp:nvSpPr>
      <dsp:spPr>
        <a:xfrm>
          <a:off x="0" y="3882600"/>
          <a:ext cx="4953000" cy="403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A8D2D4-A143-4D2A-A580-A0E67948AAA8}">
      <dsp:nvSpPr>
        <dsp:cNvPr id="0" name=""/>
        <dsp:cNvSpPr/>
      </dsp:nvSpPr>
      <dsp:spPr>
        <a:xfrm>
          <a:off x="247650" y="3646440"/>
          <a:ext cx="3467100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6- Comments</a:t>
          </a:r>
          <a:endParaRPr lang="en-US" sz="1400" kern="1200" dirty="0"/>
        </a:p>
      </dsp:txBody>
      <dsp:txXfrm>
        <a:off x="270707" y="3669497"/>
        <a:ext cx="3420986" cy="426206"/>
      </dsp:txXfrm>
    </dsp:sp>
    <dsp:sp modelId="{89A709F8-E646-405F-BE97-8C36BB7168B0}">
      <dsp:nvSpPr>
        <dsp:cNvPr id="0" name=""/>
        <dsp:cNvSpPr/>
      </dsp:nvSpPr>
      <dsp:spPr>
        <a:xfrm>
          <a:off x="0" y="4608360"/>
          <a:ext cx="4953000" cy="403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5916F-9E71-4F04-83FD-9E0A456ACE73}">
      <dsp:nvSpPr>
        <dsp:cNvPr id="0" name=""/>
        <dsp:cNvSpPr/>
      </dsp:nvSpPr>
      <dsp:spPr>
        <a:xfrm>
          <a:off x="247650" y="4372200"/>
          <a:ext cx="3467100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7- delimiters </a:t>
          </a:r>
          <a:endParaRPr lang="en-US" sz="1400" kern="1200" dirty="0"/>
        </a:p>
      </dsp:txBody>
      <dsp:txXfrm>
        <a:off x="270707" y="4395257"/>
        <a:ext cx="342098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338-F00F-496D-94B8-3E7F5A1761B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F8FBD6-952E-4726-9317-73E765242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338-F00F-496D-94B8-3E7F5A1761B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FBD6-952E-4726-9317-73E765242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338-F00F-496D-94B8-3E7F5A1761B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FBD6-952E-4726-9317-73E765242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338-F00F-496D-94B8-3E7F5A1761B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FBD6-952E-4726-9317-73E765242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338-F00F-496D-94B8-3E7F5A1761B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F8FBD6-952E-4726-9317-73E765242F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338-F00F-496D-94B8-3E7F5A1761B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FBD6-952E-4726-9317-73E765242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338-F00F-496D-94B8-3E7F5A1761B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FBD6-952E-4726-9317-73E765242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338-F00F-496D-94B8-3E7F5A1761B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FBD6-952E-4726-9317-73E765242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338-F00F-496D-94B8-3E7F5A1761B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FBD6-952E-4726-9317-73E765242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338-F00F-496D-94B8-3E7F5A1761B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FBD6-952E-4726-9317-73E765242F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338-F00F-496D-94B8-3E7F5A1761B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F8FBD6-952E-4726-9317-73E765242F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2ED3338-F00F-496D-94B8-3E7F5A1761B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0F8FBD6-952E-4726-9317-73E765242F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2819400"/>
          </a:xfrm>
        </p:spPr>
        <p:txBody>
          <a:bodyPr/>
          <a:lstStyle/>
          <a:p>
            <a:r>
              <a:rPr lang="en-US" sz="6000" dirty="0"/>
              <a:t>Compiler construction 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10000"/>
            <a:ext cx="6858000" cy="1905000"/>
          </a:xfrm>
        </p:spPr>
        <p:txBody>
          <a:bodyPr/>
          <a:lstStyle/>
          <a:p>
            <a:pPr algn="ctr"/>
            <a:r>
              <a:rPr lang="en-US" dirty="0"/>
              <a:t>Lecture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 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9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391400" cy="761682"/>
          </a:xfrm>
        </p:spPr>
        <p:txBody>
          <a:bodyPr>
            <a:normAutofit/>
          </a:bodyPr>
          <a:lstStyle/>
          <a:p>
            <a:r>
              <a:rPr lang="en-US" dirty="0"/>
              <a:t>2.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6172200"/>
          </a:xfrm>
        </p:spPr>
        <p:txBody>
          <a:bodyPr>
            <a:normAutofit/>
          </a:bodyPr>
          <a:lstStyle/>
          <a:p>
            <a:r>
              <a:rPr lang="en-US" sz="1800" b="0" dirty="0"/>
              <a:t>Keyword (A Lexical Unit)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/>
              <a:t>Special words for the compiler in a specific context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/>
              <a:t>can be declared as an identifier (Special meaning in language and part of syntax)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/>
              <a:t>Special meaning in language &amp; part of the syntax</a:t>
            </a:r>
          </a:p>
          <a:p>
            <a:r>
              <a:rPr lang="en-US" sz="1800" b="0" dirty="0"/>
              <a:t> 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01309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990282"/>
          </a:xfrm>
        </p:spPr>
        <p:txBody>
          <a:bodyPr>
            <a:normAutofit fontScale="90000"/>
          </a:bodyPr>
          <a:lstStyle/>
          <a:p>
            <a:r>
              <a:rPr lang="en-US" dirty="0"/>
              <a:t>3- 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7620000" cy="5364163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are functions/Operations in primitive or  user defined data types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     </a:t>
            </a:r>
            <a:r>
              <a:rPr lang="en-US" dirty="0" err="1"/>
              <a:t>a+b</a:t>
            </a:r>
            <a:endParaRPr lang="en-US" dirty="0"/>
          </a:p>
          <a:p>
            <a:r>
              <a:rPr lang="en-US" dirty="0"/>
              <a:t>           </a:t>
            </a:r>
            <a:r>
              <a:rPr lang="en-US" dirty="0" err="1"/>
              <a:t>a%b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   Two Types (lexically)</a:t>
            </a:r>
          </a:p>
          <a:p>
            <a:r>
              <a:rPr lang="en-US" dirty="0"/>
              <a:t>   I) single character op    +</a:t>
            </a:r>
          </a:p>
          <a:p>
            <a:r>
              <a:rPr lang="en-US" dirty="0"/>
              <a:t>   ii)compound op     +=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</a:t>
            </a:r>
            <a:r>
              <a:rPr lang="en-US" dirty="0" err="1"/>
              <a:t>a+b</a:t>
            </a:r>
            <a:endParaRPr lang="en-US" dirty="0"/>
          </a:p>
          <a:p>
            <a:r>
              <a:rPr lang="en-US" dirty="0"/>
              <a:t>     a+=b</a:t>
            </a:r>
          </a:p>
          <a:p>
            <a:r>
              <a:rPr lang="en-US" dirty="0"/>
              <a:t>     a++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Why Operator Overloading is not available in new languages after </a:t>
            </a:r>
            <a:r>
              <a:rPr lang="en-US" dirty="0" err="1"/>
              <a:t>c++</a:t>
            </a:r>
            <a:r>
              <a:rPr lang="en-US" dirty="0"/>
              <a:t>?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Reason :  Unconventional use  of Operators</a:t>
            </a:r>
          </a:p>
          <a:p>
            <a:r>
              <a:rPr lang="en-US" dirty="0"/>
              <a:t>             (leads to poor readability)</a:t>
            </a:r>
          </a:p>
        </p:txBody>
      </p:sp>
    </p:spTree>
    <p:extLst>
      <p:ext uri="{BB962C8B-B14F-4D97-AF65-F5344CB8AC3E}">
        <p14:creationId xmlns:p14="http://schemas.microsoft.com/office/powerpoint/2010/main" val="3528298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" y="381000"/>
            <a:ext cx="6463937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 4- Literals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686800" cy="6096000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Domain of primitive data types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e.g. </a:t>
            </a:r>
            <a:r>
              <a:rPr lang="en-US" dirty="0" err="1"/>
              <a:t>int</a:t>
            </a:r>
            <a:r>
              <a:rPr lang="en-US" dirty="0"/>
              <a:t>  </a:t>
            </a:r>
          </a:p>
          <a:p>
            <a:r>
              <a:rPr lang="en-US" dirty="0"/>
              <a:t>     domain={1, 2,3,4..256....}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e.g. float</a:t>
            </a:r>
          </a:p>
          <a:p>
            <a:r>
              <a:rPr lang="en-US" dirty="0"/>
              <a:t>     domain={2.24f,2.3f, 2.35e+25f....}</a:t>
            </a:r>
          </a:p>
          <a:p>
            <a:endParaRPr lang="en-US" dirty="0"/>
          </a:p>
          <a:p>
            <a:r>
              <a:rPr lang="en-US" dirty="0"/>
              <a:t> e.g.  double</a:t>
            </a:r>
          </a:p>
          <a:p>
            <a:r>
              <a:rPr lang="en-US" dirty="0"/>
              <a:t>     domain={2.24,2.3...., 2.35e-15}</a:t>
            </a:r>
          </a:p>
          <a:p>
            <a:endParaRPr lang="en-US" dirty="0"/>
          </a:p>
          <a:p>
            <a:r>
              <a:rPr lang="en-US" dirty="0"/>
              <a:t> e.g. char </a:t>
            </a:r>
          </a:p>
          <a:p>
            <a:r>
              <a:rPr lang="en-US" dirty="0"/>
              <a:t>    domain={'a','=",'9','\n'.......}</a:t>
            </a:r>
          </a:p>
          <a:p>
            <a:endParaRPr lang="en-US" dirty="0"/>
          </a:p>
          <a:p>
            <a:r>
              <a:rPr lang="en-US" dirty="0"/>
              <a:t> e.g. Boolean</a:t>
            </a:r>
          </a:p>
          <a:p>
            <a:r>
              <a:rPr lang="en-US" dirty="0"/>
              <a:t>    domain={true, false}</a:t>
            </a:r>
          </a:p>
          <a:p>
            <a:endParaRPr lang="en-US" dirty="0"/>
          </a:p>
          <a:p>
            <a:r>
              <a:rPr lang="en-US" dirty="0"/>
              <a:t> e.g. String</a:t>
            </a:r>
          </a:p>
          <a:p>
            <a:r>
              <a:rPr lang="en-US" dirty="0"/>
              <a:t>    domain={"</a:t>
            </a:r>
            <a:r>
              <a:rPr lang="en-US" dirty="0" err="1"/>
              <a:t>abc</a:t>
            </a:r>
            <a:r>
              <a:rPr lang="en-US" dirty="0"/>
              <a:t>","</a:t>
            </a:r>
            <a:r>
              <a:rPr lang="en-US" dirty="0" err="1"/>
              <a:t>xy</a:t>
            </a:r>
            <a:r>
              <a:rPr lang="en-US" dirty="0"/>
              <a:t>".....}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4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37882"/>
          </a:xfrm>
        </p:spPr>
        <p:txBody>
          <a:bodyPr/>
          <a:lstStyle/>
          <a:p>
            <a:r>
              <a:rPr lang="en-US" dirty="0"/>
              <a:t> 5- Punctuations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</a:t>
            </a:r>
          </a:p>
          <a:p>
            <a:r>
              <a:rPr lang="en-US" sz="1800" dirty="0"/>
              <a:t>- used to enhance readability</a:t>
            </a:r>
          </a:p>
          <a:p>
            <a:r>
              <a:rPr lang="en-US" sz="1800" dirty="0"/>
              <a:t>    ; () { }  :  </a:t>
            </a:r>
          </a:p>
          <a:p>
            <a:r>
              <a:rPr lang="en-US" sz="1800" dirty="0"/>
              <a:t> </a:t>
            </a:r>
          </a:p>
          <a:p>
            <a:r>
              <a:rPr lang="en-US" sz="1800" dirty="0"/>
              <a:t>  - punctuation are optional in some languages</a:t>
            </a:r>
          </a:p>
          <a:p>
            <a:r>
              <a:rPr lang="en-US" sz="1800" dirty="0"/>
              <a:t> </a:t>
            </a:r>
          </a:p>
          <a:p>
            <a:r>
              <a:rPr lang="en-US" sz="1800" dirty="0"/>
              <a:t>    e.g. java Script</a:t>
            </a:r>
          </a:p>
          <a:p>
            <a:r>
              <a:rPr lang="en-US" sz="1800" dirty="0"/>
              <a:t>         a=2;b=3;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2351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57912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 6- Comments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620000" cy="5562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  used to enhance readability </a:t>
            </a:r>
          </a:p>
          <a:p>
            <a:r>
              <a:rPr lang="en-US" dirty="0"/>
              <a:t>     - a well elaborated program should has comments</a:t>
            </a:r>
          </a:p>
          <a:p>
            <a:r>
              <a:rPr lang="en-US" dirty="0"/>
              <a:t>     - by laws </a:t>
            </a:r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   Comments types</a:t>
            </a:r>
          </a:p>
          <a:p>
            <a:r>
              <a:rPr lang="en-US" dirty="0">
                <a:solidFill>
                  <a:schemeClr val="tx2"/>
                </a:solidFill>
              </a:rPr>
              <a:t>1- Block Comments</a:t>
            </a:r>
          </a:p>
          <a:p>
            <a:r>
              <a:rPr lang="en-US" dirty="0">
                <a:solidFill>
                  <a:schemeClr val="tx2"/>
                </a:solidFill>
              </a:rPr>
              <a:t>2- inline comment</a:t>
            </a:r>
          </a:p>
          <a:p>
            <a:r>
              <a:rPr lang="en-US" dirty="0">
                <a:solidFill>
                  <a:schemeClr val="tx2"/>
                </a:solidFill>
              </a:rPr>
              <a:t>3- Documentation comment</a:t>
            </a:r>
          </a:p>
          <a:p>
            <a:r>
              <a:rPr lang="en-US" dirty="0"/>
              <a:t> </a:t>
            </a:r>
          </a:p>
          <a:p>
            <a:r>
              <a:rPr lang="en-US" sz="2200" dirty="0">
                <a:solidFill>
                  <a:schemeClr val="tx2"/>
                </a:solidFill>
              </a:rPr>
              <a:t>   1- block Comment</a:t>
            </a:r>
          </a:p>
          <a:p>
            <a:r>
              <a:rPr lang="en-US" dirty="0"/>
              <a:t>    c /*   */</a:t>
            </a:r>
          </a:p>
          <a:p>
            <a:r>
              <a:rPr lang="en-US" dirty="0"/>
              <a:t>    </a:t>
            </a:r>
            <a:r>
              <a:rPr lang="en-US" dirty="0" err="1"/>
              <a:t>pascal</a:t>
            </a:r>
            <a:r>
              <a:rPr lang="en-US" dirty="0"/>
              <a:t>  {   }</a:t>
            </a:r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21533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229600" cy="6172200"/>
          </a:xfrm>
        </p:spPr>
        <p:txBody>
          <a:bodyPr>
            <a:normAutofit/>
          </a:bodyPr>
          <a:lstStyle/>
          <a:p>
            <a:r>
              <a:rPr lang="en-US" dirty="0"/>
              <a:t> 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2- inline Comments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dirty="0"/>
              <a:t>     </a:t>
            </a:r>
            <a:r>
              <a:rPr lang="en-US" dirty="0" err="1"/>
              <a:t>c++</a:t>
            </a:r>
            <a:endParaRPr lang="en-US" dirty="0"/>
          </a:p>
          <a:p>
            <a:r>
              <a:rPr lang="en-US" dirty="0"/>
              <a:t>     a=2; // a assigned to two</a:t>
            </a:r>
          </a:p>
          <a:p>
            <a:r>
              <a:rPr lang="en-US" dirty="0"/>
              <a:t>     </a:t>
            </a:r>
            <a:r>
              <a:rPr lang="en-US" dirty="0" err="1"/>
              <a:t>c++</a:t>
            </a:r>
            <a:r>
              <a:rPr lang="en-US" dirty="0"/>
              <a:t> support both block and inline</a:t>
            </a:r>
          </a:p>
          <a:p>
            <a:r>
              <a:rPr lang="en-US" dirty="0"/>
              <a:t>e.g.</a:t>
            </a:r>
          </a:p>
          <a:p>
            <a:r>
              <a:rPr lang="en-US" dirty="0"/>
              <a:t>1 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ptr</a:t>
            </a:r>
            <a:r>
              <a:rPr lang="en-US" dirty="0"/>
              <a:t>= new </a:t>
            </a:r>
            <a:r>
              <a:rPr lang="en-US" dirty="0" err="1"/>
              <a:t>int</a:t>
            </a:r>
            <a:r>
              <a:rPr lang="en-US" dirty="0"/>
              <a:t>;</a:t>
            </a:r>
          </a:p>
          <a:p>
            <a:r>
              <a:rPr lang="en-US" dirty="0"/>
              <a:t>2  *</a:t>
            </a:r>
            <a:r>
              <a:rPr lang="en-US" dirty="0" err="1"/>
              <a:t>ptr</a:t>
            </a:r>
            <a:r>
              <a:rPr lang="en-US" dirty="0"/>
              <a:t>=10;</a:t>
            </a:r>
          </a:p>
          <a:p>
            <a:r>
              <a:rPr lang="en-US" dirty="0"/>
              <a:t>3 a =1/*</a:t>
            </a:r>
            <a:r>
              <a:rPr lang="en-US" dirty="0" err="1"/>
              <a:t>ptr</a:t>
            </a:r>
            <a:r>
              <a:rPr lang="en-US" dirty="0"/>
              <a:t> + 4.3;  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100  /*  </a:t>
            </a:r>
            <a:r>
              <a:rPr lang="en-US" dirty="0" err="1"/>
              <a:t>nnsansans</a:t>
            </a:r>
            <a:r>
              <a:rPr lang="en-US" dirty="0"/>
              <a:t>  */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07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7620000" cy="5516563"/>
          </a:xfrm>
        </p:spPr>
        <p:txBody>
          <a:bodyPr>
            <a:normAutofit/>
          </a:bodyPr>
          <a:lstStyle/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</a:t>
            </a:r>
            <a:r>
              <a:rPr lang="en-US" sz="2400" dirty="0">
                <a:solidFill>
                  <a:schemeClr val="tx2"/>
                </a:solidFill>
              </a:rPr>
              <a:t>3- Documentation comment</a:t>
            </a:r>
          </a:p>
          <a:p>
            <a:r>
              <a:rPr lang="en-US" dirty="0"/>
              <a:t>    e.g.</a:t>
            </a:r>
          </a:p>
          <a:p>
            <a:r>
              <a:rPr lang="en-US" dirty="0"/>
              <a:t>     /**</a:t>
            </a:r>
          </a:p>
          <a:p>
            <a:r>
              <a:rPr lang="en-US" dirty="0"/>
              <a:t>      </a:t>
            </a:r>
            <a:r>
              <a:rPr lang="en-US" dirty="0" err="1"/>
              <a:t>swsasasasasq</a:t>
            </a:r>
            <a:endParaRPr lang="en-US" dirty="0"/>
          </a:p>
          <a:p>
            <a:r>
              <a:rPr lang="en-US" dirty="0"/>
              <a:t>    */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8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5791200" cy="837882"/>
          </a:xfrm>
        </p:spPr>
        <p:txBody>
          <a:bodyPr>
            <a:normAutofit fontScale="90000"/>
          </a:bodyPr>
          <a:lstStyle/>
          <a:p>
            <a:r>
              <a:rPr lang="en-US" dirty="0"/>
              <a:t> 7- delimiters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662940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white spaces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Invisible Characters</a:t>
            </a:r>
          </a:p>
          <a:p>
            <a:r>
              <a:rPr lang="en-US" dirty="0"/>
              <a:t>  e.g. space, tab, newline</a:t>
            </a:r>
          </a:p>
          <a:p>
            <a:r>
              <a:rPr lang="en-US" dirty="0"/>
              <a:t>    - Mostly ignored</a:t>
            </a:r>
          </a:p>
          <a:p>
            <a:r>
              <a:rPr lang="en-US" dirty="0"/>
              <a:t> e.g. </a:t>
            </a:r>
            <a:r>
              <a:rPr lang="en-US" dirty="0" err="1"/>
              <a:t>c++</a:t>
            </a:r>
            <a:endParaRPr lang="en-US" dirty="0"/>
          </a:p>
          <a:p>
            <a:r>
              <a:rPr lang="en-US" dirty="0"/>
              <a:t>     a=2;</a:t>
            </a:r>
          </a:p>
          <a:p>
            <a:r>
              <a:rPr lang="en-US" dirty="0"/>
              <a:t>     or</a:t>
            </a:r>
          </a:p>
          <a:p>
            <a:r>
              <a:rPr lang="en-US" dirty="0"/>
              <a:t>     a</a:t>
            </a:r>
          </a:p>
          <a:p>
            <a:r>
              <a:rPr lang="en-US" dirty="0"/>
              <a:t>     =</a:t>
            </a:r>
          </a:p>
          <a:p>
            <a:r>
              <a:rPr lang="en-US" dirty="0"/>
              <a:t>      2</a:t>
            </a:r>
          </a:p>
          <a:p>
            <a:r>
              <a:rPr lang="en-US" dirty="0"/>
              <a:t>      ;</a:t>
            </a:r>
          </a:p>
          <a:p>
            <a:r>
              <a:rPr lang="en-US" dirty="0"/>
              <a:t> -  delimiters are part of syntax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382000" cy="62484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 Lexical Analysis (LA)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   first phase of Compiler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   Only phase among other phases which will interact with the source program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   basic responsibility of LA is to read source program and convert them into streams of tokens according to predefined patterns.</a:t>
            </a:r>
          </a:p>
          <a:p>
            <a:pPr algn="just"/>
            <a:endParaRPr lang="en-US" dirty="0"/>
          </a:p>
          <a:p>
            <a:pPr algn="ctr"/>
            <a:r>
              <a:rPr lang="en-US" dirty="0"/>
              <a:t> </a:t>
            </a:r>
          </a:p>
          <a:p>
            <a:pPr algn="ctr"/>
            <a:r>
              <a:rPr lang="en-US" dirty="0"/>
              <a:t> Source Program --&gt; LA   ---&gt; Tokens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</a:t>
            </a:r>
          </a:p>
          <a:p>
            <a:r>
              <a:rPr lang="en-US" sz="2300" dirty="0">
                <a:solidFill>
                  <a:schemeClr val="tx2"/>
                </a:solidFill>
              </a:rPr>
              <a:t>LA Terms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1 - Lexemes</a:t>
            </a:r>
          </a:p>
          <a:p>
            <a:r>
              <a:rPr lang="en-US" dirty="0"/>
              <a:t> 2 - Token</a:t>
            </a:r>
          </a:p>
          <a:p>
            <a:r>
              <a:rPr lang="en-US" dirty="0"/>
              <a:t> 3 - Pattern (</a:t>
            </a:r>
            <a:r>
              <a:rPr lang="en-US" altLang="en-US" dirty="0"/>
              <a:t>The rule describing how a token can be formed.</a:t>
            </a:r>
            <a:r>
              <a:rPr lang="en-US" dirty="0"/>
              <a:t>)</a:t>
            </a:r>
          </a:p>
          <a:p>
            <a:r>
              <a:rPr lang="en-US" dirty="0"/>
              <a:t> 5 - Regular Expression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09923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8686800" cy="6553200"/>
          </a:xfrm>
        </p:spPr>
        <p:txBody>
          <a:bodyPr>
            <a:no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Lexemes</a:t>
            </a:r>
          </a:p>
          <a:p>
            <a:r>
              <a:rPr lang="en-US" sz="1400" dirty="0"/>
              <a:t>   - strings are written by a programmer  in the source  program</a:t>
            </a:r>
          </a:p>
          <a:p>
            <a:r>
              <a:rPr lang="en-US" sz="1400" dirty="0"/>
              <a:t>   e.g. C++</a:t>
            </a:r>
          </a:p>
          <a:p>
            <a:r>
              <a:rPr lang="en-US" sz="1400" dirty="0"/>
              <a:t>        if ( a&lt;b) price=10;</a:t>
            </a:r>
          </a:p>
          <a:p>
            <a:r>
              <a:rPr lang="en-US" sz="1400" dirty="0"/>
              <a:t> </a:t>
            </a:r>
          </a:p>
          <a:p>
            <a:endParaRPr lang="en-US" sz="1400" dirty="0"/>
          </a:p>
          <a:p>
            <a:r>
              <a:rPr lang="en-US" sz="1800" dirty="0">
                <a:solidFill>
                  <a:schemeClr val="tx2"/>
                </a:solidFill>
              </a:rPr>
              <a:t> Tokens</a:t>
            </a:r>
          </a:p>
          <a:p>
            <a:r>
              <a:rPr lang="en-US" sz="1400" dirty="0"/>
              <a:t>    - Logical sequence of characters written by the compiler</a:t>
            </a:r>
          </a:p>
          <a:p>
            <a:r>
              <a:rPr lang="en-US" sz="1400" dirty="0"/>
              <a:t>    e.g. C++</a:t>
            </a:r>
          </a:p>
          <a:p>
            <a:pPr algn="ctr"/>
            <a:r>
              <a:rPr lang="en-US" sz="1400" dirty="0"/>
              <a:t>       </a:t>
            </a:r>
            <a:r>
              <a:rPr lang="en-US" sz="1400" dirty="0">
                <a:solidFill>
                  <a:srgbClr val="FF0000"/>
                </a:solidFill>
              </a:rPr>
              <a:t> if ( a&lt;b) price=10;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   keyword pun id op id pun id op int Lit punctuation 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- Classification of strings</a:t>
            </a:r>
          </a:p>
          <a:p>
            <a:r>
              <a:rPr lang="en-US" sz="1400" dirty="0"/>
              <a:t>    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244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3796082"/>
              </p:ext>
            </p:extLst>
          </p:nvPr>
        </p:nvGraphicFramePr>
        <p:xfrm>
          <a:off x="533400" y="1600200"/>
          <a:ext cx="4953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152400" y="152400"/>
            <a:ext cx="5715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tx2"/>
                </a:solidFill>
              </a:rPr>
              <a:t>Lexical Unit</a:t>
            </a:r>
          </a:p>
          <a:p>
            <a:endParaRPr lang="en-US" b="1" dirty="0">
              <a:solidFill>
                <a:schemeClr val="tx2"/>
              </a:solidFill>
            </a:endParaRPr>
          </a:p>
          <a:p>
            <a:r>
              <a:rPr lang="en-US" dirty="0"/>
              <a:t>   - Basic building blocks of Programming Language </a:t>
            </a:r>
          </a:p>
          <a:p>
            <a:r>
              <a:rPr lang="en-US" dirty="0"/>
              <a:t>   - nine bocks</a:t>
            </a:r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2554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610600" cy="6629400"/>
          </a:xfrm>
        </p:spPr>
        <p:txBody>
          <a:bodyPr>
            <a:normAutofit fontScale="77500" lnSpcReduction="20000"/>
          </a:bodyPr>
          <a:lstStyle/>
          <a:p>
            <a:r>
              <a:rPr lang="en-US" sz="2900" dirty="0">
                <a:solidFill>
                  <a:schemeClr val="tx2"/>
                </a:solidFill>
              </a:rPr>
              <a:t> </a:t>
            </a:r>
            <a:r>
              <a:rPr lang="en-US" sz="5700" dirty="0">
                <a:solidFill>
                  <a:schemeClr val="tx2"/>
                </a:solidFill>
              </a:rPr>
              <a:t>1- Identifier</a:t>
            </a:r>
          </a:p>
          <a:p>
            <a:endParaRPr lang="en-US" dirty="0"/>
          </a:p>
          <a:p>
            <a:r>
              <a:rPr lang="en-US" dirty="0"/>
              <a:t>    - user defined words/names</a:t>
            </a:r>
          </a:p>
          <a:p>
            <a:r>
              <a:rPr lang="en-US" dirty="0"/>
              <a:t>    - Must has predefined pattern(rule)</a:t>
            </a:r>
          </a:p>
          <a:p>
            <a:r>
              <a:rPr lang="en-US" dirty="0"/>
              <a:t>   e.g. C++</a:t>
            </a:r>
          </a:p>
          <a:p>
            <a:pPr algn="ctr"/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first is _or Letter, followed by    _/Letter/digit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   </a:t>
            </a:r>
            <a:r>
              <a:rPr lang="en-US" dirty="0" err="1"/>
              <a:t>int</a:t>
            </a:r>
            <a:r>
              <a:rPr lang="en-US" dirty="0"/>
              <a:t> price;</a:t>
            </a:r>
          </a:p>
          <a:p>
            <a:r>
              <a:rPr lang="en-US" dirty="0"/>
              <a:t>       </a:t>
            </a:r>
            <a:r>
              <a:rPr lang="en-US" dirty="0" err="1"/>
              <a:t>int</a:t>
            </a:r>
            <a:r>
              <a:rPr lang="en-US" dirty="0"/>
              <a:t> a2;</a:t>
            </a:r>
          </a:p>
          <a:p>
            <a:r>
              <a:rPr lang="en-US" dirty="0"/>
              <a:t>      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2a; //error</a:t>
            </a:r>
          </a:p>
          <a:p>
            <a:r>
              <a:rPr lang="en-US" dirty="0"/>
              <a:t> </a:t>
            </a:r>
          </a:p>
          <a:p>
            <a:endParaRPr lang="en-US" dirty="0"/>
          </a:p>
          <a:p>
            <a:r>
              <a:rPr lang="en-US" sz="2300" dirty="0">
                <a:solidFill>
                  <a:schemeClr val="tx2"/>
                </a:solidFill>
              </a:rPr>
              <a:t>Design Issues of Identifiers</a:t>
            </a:r>
          </a:p>
          <a:p>
            <a:r>
              <a:rPr lang="en-US" sz="2300" dirty="0">
                <a:solidFill>
                  <a:schemeClr val="tx2"/>
                </a:solidFill>
              </a:rPr>
              <a:t>  </a:t>
            </a:r>
            <a:endParaRPr lang="en-US" dirty="0"/>
          </a:p>
          <a:p>
            <a:r>
              <a:rPr lang="en-US" dirty="0"/>
              <a:t>  1- Can space be allowed as part of identifiers</a:t>
            </a:r>
          </a:p>
          <a:p>
            <a:r>
              <a:rPr lang="en-US" dirty="0"/>
              <a:t>  2- Are identifier case sensitive?</a:t>
            </a:r>
          </a:p>
          <a:p>
            <a:r>
              <a:rPr lang="en-US" dirty="0"/>
              <a:t>  3- what will be the starting character?  Can we start with a  digit?</a:t>
            </a:r>
          </a:p>
          <a:p>
            <a:r>
              <a:rPr lang="en-US" dirty="0"/>
              <a:t>  4- What is the significant length of identifier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0" y="339054"/>
            <a:ext cx="8915400" cy="1066482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latin typeface="+mn-lt"/>
              </a:rPr>
              <a:t>design issue with identifier</a:t>
            </a:r>
            <a:br>
              <a:rPr lang="en-US" sz="2000" b="1" dirty="0">
                <a:latin typeface="+mn-lt"/>
              </a:rPr>
            </a:br>
            <a:br>
              <a:rPr lang="en-US" sz="2000" b="1" dirty="0">
                <a:latin typeface="+mn-lt"/>
              </a:rPr>
            </a:br>
            <a:r>
              <a:rPr lang="en-US" sz="2000" b="1" dirty="0">
                <a:latin typeface="+mn-lt"/>
              </a:rPr>
              <a:t> Can space be allowed as part of ids</a:t>
            </a:r>
            <a:br>
              <a:rPr lang="en-US" sz="2000" b="1" dirty="0">
                <a:latin typeface="+mn-lt"/>
              </a:rPr>
            </a:br>
            <a:endParaRPr lang="en-US" sz="2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26" y="1238865"/>
            <a:ext cx="8922774" cy="5542935"/>
          </a:xfrm>
        </p:spPr>
        <p:txBody>
          <a:bodyPr>
            <a:noAutofit/>
          </a:bodyPr>
          <a:lstStyle/>
          <a:p>
            <a:r>
              <a:rPr lang="en-US" sz="1600" dirty="0"/>
              <a:t> (rejected)</a:t>
            </a:r>
          </a:p>
          <a:p>
            <a:r>
              <a:rPr lang="en-US" sz="1600" dirty="0"/>
              <a:t>  Reason : readability, Write ability      </a:t>
            </a:r>
          </a:p>
          <a:p>
            <a:r>
              <a:rPr lang="en-US" sz="1600" dirty="0"/>
              <a:t>e.g. C++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- decision making at lexical phase is sometime impossible </a:t>
            </a:r>
          </a:p>
          <a:p>
            <a:r>
              <a:rPr lang="en-US" sz="1600" dirty="0"/>
              <a:t> - syntax phase will check some lexical errors    </a:t>
            </a:r>
          </a:p>
          <a:p>
            <a:r>
              <a:rPr lang="en-US" sz="1200" dirty="0"/>
              <a:t> 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83A03E1-028A-4FB7-844A-46865A722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66229"/>
            <a:ext cx="915156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/>
              <a:t>int my variable name; // invalid (whitespace not allowed) 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/>
              <a:t>int my function name(); // invalid (whitespace not allowed) </a:t>
            </a:r>
          </a:p>
        </p:txBody>
      </p:sp>
    </p:spTree>
    <p:extLst>
      <p:ext uri="{BB962C8B-B14F-4D97-AF65-F5344CB8AC3E}">
        <p14:creationId xmlns:p14="http://schemas.microsoft.com/office/powerpoint/2010/main" val="46809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534400" cy="6477000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tx2"/>
                </a:solidFill>
              </a:rPr>
              <a:t> Design issue with an identifier</a:t>
            </a:r>
          </a:p>
          <a:p>
            <a:r>
              <a:rPr lang="en-US" sz="1900" dirty="0">
                <a:solidFill>
                  <a:schemeClr val="tx2"/>
                </a:solidFill>
              </a:rPr>
              <a:t>Are identifiers case sensitive</a:t>
            </a:r>
          </a:p>
          <a:p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reason: sometimes  enforce by standards</a:t>
            </a:r>
          </a:p>
          <a:p>
            <a:r>
              <a:rPr lang="en-US" sz="1300" dirty="0"/>
              <a:t> </a:t>
            </a:r>
          </a:p>
          <a:p>
            <a:r>
              <a:rPr lang="en-US" sz="1300" dirty="0"/>
              <a:t>     button_1</a:t>
            </a:r>
          </a:p>
          <a:p>
            <a:r>
              <a:rPr lang="en-US" sz="1300" dirty="0"/>
              <a:t>     button_2</a:t>
            </a:r>
          </a:p>
          <a:p>
            <a:r>
              <a:rPr lang="en-US" sz="1300" dirty="0"/>
              <a:t>     text_1</a:t>
            </a:r>
          </a:p>
          <a:p>
            <a:endParaRPr lang="en-US" sz="1300" dirty="0"/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300" dirty="0"/>
              <a:t> Identifiers are case sensitive because C++ is case sensitive i.e. uppercase letters and lowercase letters are different.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300" dirty="0"/>
              <a:t> You cannot start the name of an identifier with a digit whereas an underscore can be used as the first character while naming an identifier.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300" dirty="0"/>
              <a:t> Other special characters are not allowed while naming an identifier.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300" dirty="0"/>
              <a:t> You cannot use keywords as identifiers.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en-US" sz="1300" dirty="0"/>
          </a:p>
          <a:p>
            <a:pPr algn="just" fontAlgn="base"/>
            <a:r>
              <a:rPr lang="en-US" sz="1300" dirty="0"/>
              <a:t>And invalid identifiers are :</a:t>
            </a:r>
          </a:p>
          <a:p>
            <a:pPr algn="just" fontAlgn="base"/>
            <a:r>
              <a:rPr lang="en-US" sz="1300" dirty="0"/>
              <a:t>4xyz, ABC 2.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en-US" sz="1300" dirty="0"/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4646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530"/>
            <a:ext cx="8702040" cy="708007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Design issue with identifier </a:t>
            </a:r>
            <a:r>
              <a:rPr lang="en-US" sz="2800" dirty="0"/>
              <a:t>  </a:t>
            </a:r>
          </a:p>
          <a:p>
            <a:r>
              <a:rPr lang="en-US" sz="2800" dirty="0">
                <a:solidFill>
                  <a:schemeClr val="tx2"/>
                </a:solidFill>
              </a:rPr>
              <a:t>what will be the starting character</a:t>
            </a:r>
          </a:p>
          <a:p>
            <a:r>
              <a:rPr lang="en-US" sz="1800" dirty="0"/>
              <a:t> can we start with digit   ??</a:t>
            </a:r>
          </a:p>
          <a:p>
            <a:r>
              <a:rPr lang="en-US" sz="1800" dirty="0"/>
              <a:t>  Normally     _ letter $</a:t>
            </a:r>
          </a:p>
          <a:p>
            <a:r>
              <a:rPr lang="en-US" sz="1800" dirty="0"/>
              <a:t>   Why not digit ??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PROBLEMS: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/>
              <a:t>clash within two token classes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/>
              <a:t>(not recommended)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50E454C-AA9E-40D2-B719-826C5584C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028" y="2514600"/>
            <a:ext cx="8341944" cy="23160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When I try to use the above variable in a program, it'll result in compiler ambiguity: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int 3,a;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3=5;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a=3;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</a:b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In the statement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var(--ff-mono)"/>
              </a:rPr>
              <a:t>a=3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 what is the role of 3 (is it a variable with value 5 or is it the numeral 3) ?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166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7620000" cy="5897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Design issue with an identifier</a:t>
            </a:r>
          </a:p>
          <a:p>
            <a:r>
              <a:rPr lang="en-US" sz="2400" dirty="0">
                <a:solidFill>
                  <a:schemeClr val="tx2"/>
                </a:solidFill>
              </a:rPr>
              <a:t>What is the significant length of the id</a:t>
            </a:r>
          </a:p>
          <a:p>
            <a:r>
              <a:rPr lang="en-US" dirty="0"/>
              <a:t>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   All identifiers’ names are stored in the symbol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   Normally  30 characters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   leading characters should be dropped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33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1396</TotalTime>
  <Words>1073</Words>
  <Application>Microsoft Office PowerPoint</Application>
  <PresentationFormat>On-screen Show (4:3)</PresentationFormat>
  <Paragraphs>228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-apple-system</vt:lpstr>
      <vt:lpstr>Arial</vt:lpstr>
      <vt:lpstr>Arial Black</vt:lpstr>
      <vt:lpstr>inherit</vt:lpstr>
      <vt:lpstr>var(--ff-mono)</vt:lpstr>
      <vt:lpstr>Wingdings</vt:lpstr>
      <vt:lpstr>Essential</vt:lpstr>
      <vt:lpstr>Compiler construction  </vt:lpstr>
      <vt:lpstr>PowerPoint Presentation</vt:lpstr>
      <vt:lpstr>PowerPoint Presentation</vt:lpstr>
      <vt:lpstr>PowerPoint Presentation</vt:lpstr>
      <vt:lpstr>PowerPoint Presentation</vt:lpstr>
      <vt:lpstr>design issue with identifier   Can space be allowed as part of ids </vt:lpstr>
      <vt:lpstr>PowerPoint Presentation</vt:lpstr>
      <vt:lpstr>PowerPoint Presentation</vt:lpstr>
      <vt:lpstr>PowerPoint Presentation</vt:lpstr>
      <vt:lpstr>2. keywords</vt:lpstr>
      <vt:lpstr>3- Operators </vt:lpstr>
      <vt:lpstr> 4- Literals </vt:lpstr>
      <vt:lpstr> 5- Punctuations</vt:lpstr>
      <vt:lpstr> 6- Comments </vt:lpstr>
      <vt:lpstr>PowerPoint Presentation</vt:lpstr>
      <vt:lpstr>PowerPoint Presentation</vt:lpstr>
      <vt:lpstr> 7- delimiters 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construction</dc:title>
  <dc:creator>ismail - [2010]</dc:creator>
  <cp:lastModifiedBy>Umer Arshad</cp:lastModifiedBy>
  <cp:revision>44</cp:revision>
  <dcterms:created xsi:type="dcterms:W3CDTF">2013-11-04T06:43:46Z</dcterms:created>
  <dcterms:modified xsi:type="dcterms:W3CDTF">2022-10-01T10:31:53Z</dcterms:modified>
</cp:coreProperties>
</file>