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380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5694A-51B8-4788-AAB6-56BFAB86C1A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8382D-A0DE-4408-92E4-85F4CAFD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802.1Q trunk: </a:t>
            </a:r>
            <a:r>
              <a:rPr lang="en-US" dirty="0"/>
              <a:t>The 802.1Q trunk is a networking technology used to carry multiple VLANs over a single physical link between network devices, typically switches. It's a standardized protocol defined by the IEEE 802.1Q standard.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8382D-A0DE-4408-92E4-85F4CAFD89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802.1Q trunk: </a:t>
            </a:r>
            <a:r>
              <a:rPr lang="en-US" dirty="0"/>
              <a:t>The 802.1Q trunk is a networking technology used to carry multiple VLANs over a single physical link between network devices, typically switches. It's a standardized protocol defined by the IEEE 802.1Q standard.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8382D-A0DE-4408-92E4-85F4CAFD89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7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6469-7A41-423A-9F80-D9DA6B67D772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273-F436-4A56-A33B-4D2AAF22C1B9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3922-1E59-4DD1-8682-03B7C31926A4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BF7C-093E-45FF-83AF-D58D168F03ED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203737-DC92-4BF1-A073-83635848B4A4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75FC-70F9-4AD5-9682-EB51FCD7AE61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8062-5936-4F86-B73B-897A6036E888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5DC-0D57-46F6-8AE9-4617799A0723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9765-B981-46CD-8098-1B0E585406F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00A-D053-40C5-9A76-FA434F65CFA8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954-5BB5-499B-B9FB-96CA60EE0AD7}" type="datetime1">
              <a:rPr lang="en-US" smtClean="0"/>
              <a:t>6/4/2024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500559F-6CDB-48DA-9846-95A256C8EF63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85B0-14C0-44D3-9AAD-5DFED0E82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Inter-VLAN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2D55A-763F-42E7-8B66-D09257EC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5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E5D-9DFE-4E6A-9D7E-EDA5E6D6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3294"/>
          </a:xfrm>
        </p:spPr>
        <p:txBody>
          <a:bodyPr/>
          <a:lstStyle/>
          <a:p>
            <a:pPr algn="ctr"/>
            <a:r>
              <a:rPr lang="en-US" dirty="0"/>
              <a:t>What is inter-VLAN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6ABC-CB2B-4DE7-8479-5C37BE69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68514"/>
            <a:ext cx="10058400" cy="4258128"/>
          </a:xfrm>
        </p:spPr>
        <p:txBody>
          <a:bodyPr>
            <a:normAutofit/>
          </a:bodyPr>
          <a:lstStyle/>
          <a:p>
            <a:r>
              <a:rPr lang="en-US" dirty="0"/>
              <a:t>VLANs are used to segment switched Layer 2 networks for a variety of reasons. Regardless of the reason, hosts in one VLAN cannot communicate with hosts in another VLAN unless there is a router or a Layer 3 switch to provide routing services.</a:t>
            </a:r>
          </a:p>
          <a:p>
            <a:r>
              <a:rPr lang="en-US" dirty="0"/>
              <a:t>Inter-VLAN routing is the process of forwarding network traffic from one VLAN to another VLAN.</a:t>
            </a:r>
          </a:p>
          <a:p>
            <a:r>
              <a:rPr lang="en-US" dirty="0"/>
              <a:t>There are </a:t>
            </a:r>
            <a:r>
              <a:rPr lang="en-US" dirty="0">
                <a:solidFill>
                  <a:schemeClr val="accent1"/>
                </a:solidFill>
              </a:rPr>
              <a:t>three</a:t>
            </a:r>
            <a:r>
              <a:rPr lang="en-US" dirty="0"/>
              <a:t> Inter-VLAN routing options: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Legacy Inter-VLAN routing</a:t>
            </a:r>
            <a:r>
              <a:rPr lang="en-US" dirty="0"/>
              <a:t>: This is a legacy solution. It does not scale well.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Router-on-a-Stick</a:t>
            </a:r>
            <a:r>
              <a:rPr lang="en-US" dirty="0"/>
              <a:t>: This is an acceptable solution for a small- to medium-sized network.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Layer 3 switch using switched virtual interfaces (SVIs)</a:t>
            </a:r>
            <a:r>
              <a:rPr lang="en-US" dirty="0"/>
              <a:t>: This is the most scalable solution for medium to large organizations.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BEB44-F442-4351-9494-0C88954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4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E5D-9DFE-4E6A-9D7E-EDA5E6D6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740" y="462942"/>
            <a:ext cx="3888260" cy="140243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Legacy Inter-VLAN routing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9D7C5A-A55E-4A08-9D4C-E4C2D3DD6CE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6ABC-CB2B-4DE7-8479-5C37BE69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0768" y="1965960"/>
            <a:ext cx="3520440" cy="329184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first inter-VLAN routing solution relied on using a router with multiple Ethernet interfaces. Each router interface was connected to a switch port in different VLANs. The router interfaces served as the default gateways to the local hosts on the VLAN subnet.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BEB44-F442-4351-9494-0C88954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F040D8-6046-461B-BA15-41673844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" y="1158949"/>
            <a:ext cx="8307232" cy="45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E5D-9DFE-4E6A-9D7E-EDA5E6D6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324"/>
            <a:ext cx="12192000" cy="9188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Legacy Inter-VLAN routing: Pros and Cons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30D31-E623-4606-88F2-B60DEDF6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535" y="1644219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5643-FB97-4635-9105-2292E907D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583" y="2339163"/>
            <a:ext cx="4754880" cy="3291840"/>
          </a:xfrm>
        </p:spPr>
        <p:txBody>
          <a:bodyPr/>
          <a:lstStyle/>
          <a:p>
            <a:r>
              <a:rPr lang="en-US" dirty="0"/>
              <a:t>Simple to implement</a:t>
            </a:r>
          </a:p>
          <a:p>
            <a:r>
              <a:rPr lang="en-US" dirty="0"/>
              <a:t>Cost-effective	</a:t>
            </a:r>
          </a:p>
          <a:p>
            <a:r>
              <a:rPr lang="en-US" dirty="0"/>
              <a:t>Suitable for small networks	</a:t>
            </a:r>
          </a:p>
          <a:p>
            <a:r>
              <a:rPr lang="en-US" dirty="0"/>
              <a:t>Works well with older hardware</a:t>
            </a:r>
          </a:p>
          <a:p>
            <a:r>
              <a:rPr lang="en-US" dirty="0"/>
              <a:t>No need for additional equipment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C65623-520D-48DD-9EEB-A890B292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2959" y="1644219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209052-E6B7-4EF5-A7E2-8867A35D2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2959" y="2339163"/>
            <a:ext cx="4754880" cy="3291840"/>
          </a:xfrm>
        </p:spPr>
        <p:txBody>
          <a:bodyPr/>
          <a:lstStyle/>
          <a:p>
            <a:r>
              <a:rPr lang="en-US" dirty="0"/>
              <a:t>Limited scalability</a:t>
            </a:r>
          </a:p>
          <a:p>
            <a:r>
              <a:rPr lang="en-US" dirty="0"/>
              <a:t>Increased broadcast traffic</a:t>
            </a:r>
          </a:p>
          <a:p>
            <a:r>
              <a:rPr lang="en-US" dirty="0"/>
              <a:t>Lack of granular control</a:t>
            </a:r>
          </a:p>
          <a:p>
            <a:r>
              <a:rPr lang="en-US" dirty="0"/>
              <a:t>Security concerns</a:t>
            </a:r>
          </a:p>
          <a:p>
            <a:r>
              <a:rPr lang="en-US" dirty="0"/>
              <a:t>Performance degradation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BEB44-F442-4351-9494-0C88954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6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E5D-9DFE-4E6A-9D7E-EDA5E6D6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740" y="264493"/>
            <a:ext cx="3888260" cy="128785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Router-on-a-Stick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084686-4AD5-48F9-B623-05119967A4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6ABC-CB2B-4DE7-8479-5C37BE69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0768" y="1662245"/>
            <a:ext cx="3520440" cy="417115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“router-on-a-stick” inter-VLAN routing method overcomes the limitation of the legacy inter-VLAN routing method. It requires only one physical Ethernet interface to route traffic between multiple VLANs on a network.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Cisco IOS router Ethernet interface is configured as an 802.1Q trunk and connected to a trunk port on a Layer 2 switch. Specifically, the router interface is configured using sub-interfaces to identify routable VLANs.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BEB44-F442-4351-9494-0C88954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C44C0-9490-47F4-A54A-BEE6E54C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05"/>
            <a:ext cx="8303740" cy="53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0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E5D-9DFE-4E6A-9D7E-EDA5E6D6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324"/>
            <a:ext cx="12192000" cy="9188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Router-on-a-Stick: Pros and Cons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30D31-E623-4606-88F2-B60DEDF6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535" y="1644219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5643-FB97-4635-9105-2292E907D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583" y="2339163"/>
            <a:ext cx="4754880" cy="3291840"/>
          </a:xfrm>
        </p:spPr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Features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C65623-520D-48DD-9EEB-A890B292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2959" y="1644219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209052-E6B7-4EF5-A7E2-8867A35D2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2959" y="2339163"/>
            <a:ext cx="4754880" cy="3291840"/>
          </a:xfrm>
        </p:spPr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Single Point of Failure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Additional Equipment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BEB44-F442-4351-9494-0C88954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8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E5D-9DFE-4E6A-9D7E-EDA5E6D6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740" y="411228"/>
            <a:ext cx="3888260" cy="7347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Layer 3 switch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084686-4AD5-48F9-B623-05119967A4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6ABC-CB2B-4DE7-8479-5C37BE69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0768" y="1527110"/>
            <a:ext cx="3520440" cy="455228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modern method of performing inter-VLAN routing is to use Layer 3 switches and switched virtual interfaces (SVI). An SVI is a virtual interface that is configured on a Layer 3 switch.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Inter-VLAN SVIs are created the same way that the management VLAN interface is configured.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SVI is created for a VLAN that exists on the switch. Although virtual, the SVI performs the same functions for the VLAN as a router interface would.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Specifically, it provides Layer 3 processing for packets that are sent to or from all switch ports associated with that VLAN.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BEB44-F442-4351-9494-0C88954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BE28DF-4B8E-444E-941A-B6E5426BC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856"/>
            <a:ext cx="8303740" cy="4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7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E5D-9DFE-4E6A-9D7E-EDA5E6D6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324"/>
            <a:ext cx="12192000" cy="91886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Layer 3 switch</a:t>
            </a:r>
            <a:r>
              <a:rPr lang="en-US" dirty="0"/>
              <a:t>: Pros and Cons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30D31-E623-4606-88F2-B60DEDF6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535" y="1644219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5643-FB97-4635-9105-2292E907D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583" y="2339163"/>
            <a:ext cx="4754880" cy="3291840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Flexibility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C65623-520D-48DD-9EEB-A890B292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2959" y="1644219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209052-E6B7-4EF5-A7E2-8867A35D2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2959" y="2339163"/>
            <a:ext cx="4754880" cy="3291840"/>
          </a:xfrm>
        </p:spPr>
        <p:txBody>
          <a:bodyPr/>
          <a:lstStyle/>
          <a:p>
            <a:r>
              <a:rPr lang="en-US" dirty="0"/>
              <a:t>Cost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Limited Routing Features</a:t>
            </a:r>
          </a:p>
          <a:p>
            <a:r>
              <a:rPr lang="en-US" dirty="0"/>
              <a:t>Hardware Requirements</a:t>
            </a:r>
          </a:p>
          <a:p>
            <a:r>
              <a:rPr lang="en-US" dirty="0"/>
              <a:t>Single Point of 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BEB44-F442-4351-9494-0C88954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1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114</TotalTime>
  <Words>531</Words>
  <Application>Microsoft Office PowerPoint</Application>
  <PresentationFormat>Widescreen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Wingdings</vt:lpstr>
      <vt:lpstr>Wood Type</vt:lpstr>
      <vt:lpstr>Inter-VLAN Routing</vt:lpstr>
      <vt:lpstr>What is inter-VLAN </vt:lpstr>
      <vt:lpstr>Legacy Inter-VLAN routing</vt:lpstr>
      <vt:lpstr>Legacy Inter-VLAN routing: Pros and Cons</vt:lpstr>
      <vt:lpstr>Router-on-a-Stick</vt:lpstr>
      <vt:lpstr>Router-on-a-Stick: Pros and Cons</vt:lpstr>
      <vt:lpstr>Layer 3 switch </vt:lpstr>
      <vt:lpstr>Layer 3 switch: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Inter-VLAN Routing</dc:title>
  <dc:creator>Habiba Habib</dc:creator>
  <cp:lastModifiedBy>Habiba Habib</cp:lastModifiedBy>
  <cp:revision>8</cp:revision>
  <dcterms:created xsi:type="dcterms:W3CDTF">2024-06-05T04:46:54Z</dcterms:created>
  <dcterms:modified xsi:type="dcterms:W3CDTF">2024-06-05T06:40:56Z</dcterms:modified>
</cp:coreProperties>
</file>