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3"/>
  </p:notesMasterIdLst>
  <p:sldIdLst>
    <p:sldId id="259" r:id="rId2"/>
    <p:sldId id="316" r:id="rId3"/>
    <p:sldId id="307" r:id="rId4"/>
    <p:sldId id="308" r:id="rId5"/>
    <p:sldId id="312" r:id="rId6"/>
    <p:sldId id="310" r:id="rId7"/>
    <p:sldId id="261" r:id="rId8"/>
    <p:sldId id="314" r:id="rId9"/>
    <p:sldId id="317" r:id="rId10"/>
    <p:sldId id="315" r:id="rId11"/>
    <p:sldId id="260" r:id="rId12"/>
  </p:sldIdLst>
  <p:sldSz cx="9144000" cy="5143500" type="screen16x9"/>
  <p:notesSz cx="6858000" cy="9144000"/>
  <p:embeddedFontLst>
    <p:embeddedFont>
      <p:font typeface="IBM Plex Mono" panose="020B0509050203000203" pitchFamily="49" charset="0"/>
      <p:regular r:id="rId14"/>
      <p:bold r:id="rId15"/>
      <p:italic r:id="rId16"/>
      <p:boldItalic r:id="rId17"/>
    </p:embeddedFont>
    <p:embeddedFont>
      <p:font typeface="Poppins" panose="00000500000000000000" pitchFamily="2" charset="0"/>
      <p:regular r:id="rId18"/>
      <p:bold r:id="rId19"/>
      <p:italic r:id="rId20"/>
      <p:boldItalic r:id="rId21"/>
    </p:embeddedFont>
    <p:embeddedFont>
      <p:font typeface="Tahoma" panose="020B0604030504040204" pitchFamily="3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0A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2702F01-CDA5-42F8-A1BA-095150C78A6C}">
  <a:tblStyle styleId="{B2702F01-CDA5-42F8-A1BA-095150C78A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1418" autoAdjust="0"/>
  </p:normalViewPr>
  <p:slideViewPr>
    <p:cSldViewPr snapToGrid="0">
      <p:cViewPr varScale="1">
        <p:scale>
          <a:sx n="101" d="100"/>
          <a:sy n="101" d="100"/>
        </p:scale>
        <p:origin x="7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01603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1814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2754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0112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778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8801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9959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g24ed99bf1a4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4" name="Google Shape;1544;g24ed99bf1a4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6557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6925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>
            <a:off x="-539206" y="-1717975"/>
            <a:ext cx="4397193" cy="4171657"/>
            <a:chOff x="-494406" y="-1584825"/>
            <a:chExt cx="4397193" cy="4171657"/>
          </a:xfrm>
        </p:grpSpPr>
        <p:grpSp>
          <p:nvGrpSpPr>
            <p:cNvPr id="100" name="Google Shape;100;p3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01" name="Google Shape;101;p3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" name="Google Shape;106;p3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107" name="Google Shape;10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8" name="Google Shape;10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9" name="Google Shape;10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10" name="Google Shape;11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" name="Google Shape;11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" name="Google Shape;11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15" name="Google Shape;11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3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117" name="Google Shape;11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18" name="Google Shape;11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9" name="Google Shape;11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0" name="Google Shape;12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" name="Google Shape;12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" name="Google Shape;12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12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5" name="Google Shape;12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" name="Google Shape;126;p3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127" name="Google Shape;12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" name="Google Shape;12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9" name="Google Shape;12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" name="Google Shape;13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13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13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" name="Google Shape;13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" name="Google Shape;13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5" name="Google Shape;13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" name="Google Shape;136;p3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37" name="Google Shape;137;p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4"/>
          <p:cNvSpPr txBox="1">
            <a:spLocks noGrp="1"/>
          </p:cNvSpPr>
          <p:nvPr>
            <p:ph type="title"/>
          </p:nvPr>
        </p:nvSpPr>
        <p:spPr>
          <a:xfrm>
            <a:off x="713225" y="3349250"/>
            <a:ext cx="6691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6" name="Google Shape;546;p14"/>
          <p:cNvSpPr txBox="1">
            <a:spLocks noGrp="1"/>
          </p:cNvSpPr>
          <p:nvPr>
            <p:ph type="subTitle" idx="1"/>
          </p:nvPr>
        </p:nvSpPr>
        <p:spPr>
          <a:xfrm>
            <a:off x="713225" y="1511313"/>
            <a:ext cx="6691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19"/>
          <p:cNvSpPr txBox="1">
            <a:spLocks noGrp="1"/>
          </p:cNvSpPr>
          <p:nvPr>
            <p:ph type="subTitle" idx="1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24"/>
          <p:cNvGrpSpPr/>
          <p:nvPr/>
        </p:nvGrpSpPr>
        <p:grpSpPr>
          <a:xfrm>
            <a:off x="7059553" y="-2136808"/>
            <a:ext cx="4192757" cy="4558967"/>
            <a:chOff x="6983353" y="-2136808"/>
            <a:chExt cx="4192757" cy="4558967"/>
          </a:xfrm>
        </p:grpSpPr>
        <p:grpSp>
          <p:nvGrpSpPr>
            <p:cNvPr id="1051" name="Google Shape;1051;p24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1052" name="Google Shape;1052;p24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053" name="Google Shape;1053;p24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54" name="Google Shape;1054;p24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6" name="Google Shape;1056;p2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57" name="Google Shape;1057;p2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58" name="Google Shape;1058;p24"/>
          <p:cNvSpPr txBox="1">
            <a:spLocks noGrp="1"/>
          </p:cNvSpPr>
          <p:nvPr>
            <p:ph type="subTitle" idx="1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9" name="Google Shape;1059;p24"/>
          <p:cNvSpPr txBox="1">
            <a:spLocks noGrp="1"/>
          </p:cNvSpPr>
          <p:nvPr>
            <p:ph type="subTitle" idx="2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0" name="Google Shape;1060;p24"/>
          <p:cNvSpPr txBox="1">
            <a:spLocks noGrp="1"/>
          </p:cNvSpPr>
          <p:nvPr>
            <p:ph type="subTitle" idx="3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1" name="Google Shape;1061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62" name="Google Shape;1062;p24"/>
          <p:cNvSpPr txBox="1">
            <a:spLocks noGrp="1"/>
          </p:cNvSpPr>
          <p:nvPr>
            <p:ph type="subTitle" idx="4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3" name="Google Shape;1063;p24"/>
          <p:cNvSpPr txBox="1">
            <a:spLocks noGrp="1"/>
          </p:cNvSpPr>
          <p:nvPr>
            <p:ph type="subTitle" idx="5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4" name="Google Shape;1064;p24"/>
          <p:cNvSpPr txBox="1">
            <a:spLocks noGrp="1"/>
          </p:cNvSpPr>
          <p:nvPr>
            <p:ph type="subTitle" idx="6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065" name="Google Shape;1065;p24"/>
          <p:cNvGrpSpPr/>
          <p:nvPr/>
        </p:nvGrpSpPr>
        <p:grpSpPr>
          <a:xfrm>
            <a:off x="6067575" y="2796625"/>
            <a:ext cx="4006263" cy="4771152"/>
            <a:chOff x="5915175" y="2339425"/>
            <a:chExt cx="4006263" cy="4771152"/>
          </a:xfrm>
        </p:grpSpPr>
        <p:sp>
          <p:nvSpPr>
            <p:cNvPr id="1066" name="Google Shape;1066;p24"/>
            <p:cNvSpPr/>
            <p:nvPr/>
          </p:nvSpPr>
          <p:spPr>
            <a:xfrm>
              <a:off x="5915175" y="23612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6873793" y="23394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8" name="Google Shape;1068;p24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1069" name="Google Shape;1069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6" name="Google Shape;1076;p24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1077" name="Google Shape;1077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4" name="Google Shape;1084;p24"/>
          <p:cNvGrpSpPr/>
          <p:nvPr/>
        </p:nvGrpSpPr>
        <p:grpSpPr>
          <a:xfrm>
            <a:off x="-235366" y="3828554"/>
            <a:ext cx="5249359" cy="2992224"/>
            <a:chOff x="-258616" y="3430829"/>
            <a:chExt cx="5249359" cy="2992224"/>
          </a:xfrm>
        </p:grpSpPr>
        <p:pic>
          <p:nvPicPr>
            <p:cNvPr id="1085" name="Google Shape;1085;p24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6" name="Google Shape;1086;p24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4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1" name="Google Shape;1091;p24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092" name="Google Shape;1092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4" name="Google Shape;1094;p24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095" name="Google Shape;1095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97" name="Google Shape;1097;p24"/>
          <p:cNvGrpSpPr/>
          <p:nvPr/>
        </p:nvGrpSpPr>
        <p:grpSpPr>
          <a:xfrm>
            <a:off x="-515563" y="-797996"/>
            <a:ext cx="1433417" cy="2584783"/>
            <a:chOff x="-363163" y="-645596"/>
            <a:chExt cx="1433417" cy="2584783"/>
          </a:xfrm>
        </p:grpSpPr>
        <p:grpSp>
          <p:nvGrpSpPr>
            <p:cNvPr id="1098" name="Google Shape;1098;p24"/>
            <p:cNvGrpSpPr/>
            <p:nvPr/>
          </p:nvGrpSpPr>
          <p:grpSpPr>
            <a:xfrm rot="10800000">
              <a:off x="-64595" y="-645596"/>
              <a:ext cx="1134849" cy="2370191"/>
              <a:chOff x="-575575" y="3685599"/>
              <a:chExt cx="1421048" cy="2967932"/>
            </a:xfrm>
          </p:grpSpPr>
          <p:sp>
            <p:nvSpPr>
              <p:cNvPr id="1099" name="Google Shape;1099;p24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1" name="Google Shape;1101;p24"/>
            <p:cNvSpPr/>
            <p:nvPr/>
          </p:nvSpPr>
          <p:spPr>
            <a:xfrm>
              <a:off x="0" y="36165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131225" y="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3" name="Google Shape;1103;p24"/>
            <p:cNvGrpSpPr/>
            <p:nvPr/>
          </p:nvGrpSpPr>
          <p:grpSpPr>
            <a:xfrm rot="-2700000" flipH="1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1104" name="Google Shape;1104;p2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2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Google Shape;1340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1" name="Google Shape;1341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2" name="Google Shape;1342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6" name="Google Shape;1346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7" name="Google Shape;1347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8" name="Google Shape;1348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9" name="Google Shape;1349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1" name="Google Shape;1351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2" name="Google Shape;1352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4" name="Google Shape;1354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6" name="Google Shape;1356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7" name="Google Shape;1357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8" name="Google Shape;1358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9" name="Google Shape;1359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60" name="Google Shape;1360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7" name="Google Shape;1367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8" name="Google Shape;1368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5" name="Google Shape;1375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6" name="Google Shape;1376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Google Shape;1379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80" name="Google Shape;138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1" name="Google Shape;1381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2" name="Google Shape;1382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3" name="Google Shape;1383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4" name="Google Shape;1384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5" name="Google Shape;1385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6" name="Google Shape;1386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7" name="Google Shape;1387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90" name="Google Shape;139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1" name="Google Shape;1391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2" name="Google Shape;1392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3" name="Google Shape;1393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4" name="Google Shape;1394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400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1" name="Google Shape;1401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2" name="Google Shape;1402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9" name="Google Shape;1409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10" name="Google Shape;1410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" name="Google Shape;1416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7" name="Google Shape;1417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8" name="Google Shape;1418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9" name="Google Shape;1419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20" name="Google Shape;1420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60" r:id="rId3"/>
    <p:sldLayoutId id="2147483665" r:id="rId4"/>
    <p:sldLayoutId id="2147483670" r:id="rId5"/>
    <p:sldLayoutId id="2147483676" r:id="rId6"/>
    <p:sldLayoutId id="214748367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p38"/>
          <p:cNvSpPr txBox="1">
            <a:spLocks noGrp="1"/>
          </p:cNvSpPr>
          <p:nvPr>
            <p:ph type="subTitle" idx="1"/>
          </p:nvPr>
        </p:nvSpPr>
        <p:spPr>
          <a:xfrm>
            <a:off x="3202215" y="2722953"/>
            <a:ext cx="3016649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Language Learning Revolution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486" name="Google Shape;148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1760333" y="1624677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MEMINGO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975193" y="-1287438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2276316" y="2497053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2"/>
          <p:cNvSpPr txBox="1">
            <a:spLocks noGrp="1"/>
          </p:cNvSpPr>
          <p:nvPr>
            <p:ph type="title"/>
          </p:nvPr>
        </p:nvSpPr>
        <p:spPr>
          <a:xfrm>
            <a:off x="392900" y="34183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02" name="Google Shape;1523;p38"/>
          <p:cNvGrpSpPr/>
          <p:nvPr/>
        </p:nvGrpSpPr>
        <p:grpSpPr>
          <a:xfrm>
            <a:off x="473588" y="929741"/>
            <a:ext cx="4558967" cy="134100"/>
            <a:chOff x="796100" y="3019701"/>
            <a:chExt cx="4558967" cy="134100"/>
          </a:xfrm>
        </p:grpSpPr>
        <p:sp>
          <p:nvSpPr>
            <p:cNvPr id="203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4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5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1669;p42"/>
          <p:cNvSpPr txBox="1">
            <a:spLocks noGrp="1"/>
          </p:cNvSpPr>
          <p:nvPr>
            <p:ph type="subTitle" idx="1"/>
          </p:nvPr>
        </p:nvSpPr>
        <p:spPr>
          <a:xfrm>
            <a:off x="625988" y="3094411"/>
            <a:ext cx="4272467" cy="16477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lnSpc>
                <a:spcPct val="150000"/>
              </a:lnSpc>
            </a:pP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Significance:</a:t>
            </a:r>
          </a:p>
          <a:p>
            <a:pPr marL="0" lvl="0" indent="0" algn="just">
              <a:lnSpc>
                <a:spcPct val="150000"/>
              </a:lnSpc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 providing real-world conversational practice and personalized learning paths,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Memingo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positioned to redefine language education and help learners achieve fluency faster and more effectively.</a:t>
            </a:r>
          </a:p>
        </p:txBody>
      </p:sp>
      <p:sp>
        <p:nvSpPr>
          <p:cNvPr id="316" name="Google Shape;1669;p42"/>
          <p:cNvSpPr txBox="1">
            <a:spLocks noGrp="1"/>
          </p:cNvSpPr>
          <p:nvPr>
            <p:ph type="subTitle" idx="1"/>
          </p:nvPr>
        </p:nvSpPr>
        <p:spPr>
          <a:xfrm>
            <a:off x="5454715" y="1995383"/>
            <a:ext cx="3087305" cy="19229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lnSpc>
                <a:spcPct val="150000"/>
              </a:lnSpc>
            </a:pP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Final Thoughts:</a:t>
            </a:r>
          </a:p>
          <a:p>
            <a:pPr marL="0" lvl="0" indent="0" algn="just">
              <a:lnSpc>
                <a:spcPct val="150000"/>
              </a:lnSpc>
            </a:pP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Memingo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offers a comprehensive solution to language learning, combining modern AI and AR technologies for an immersive learning experience.</a:t>
            </a:r>
          </a:p>
        </p:txBody>
      </p:sp>
      <p:sp>
        <p:nvSpPr>
          <p:cNvPr id="317" name="Google Shape;1669;p42"/>
          <p:cNvSpPr txBox="1">
            <a:spLocks noGrp="1"/>
          </p:cNvSpPr>
          <p:nvPr>
            <p:ph type="subTitle" idx="1"/>
          </p:nvPr>
        </p:nvSpPr>
        <p:spPr>
          <a:xfrm>
            <a:off x="625988" y="1394878"/>
            <a:ext cx="4311771" cy="13288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lnSpc>
                <a:spcPct val="150000"/>
              </a:lnSpc>
            </a:pP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Summary:</a:t>
            </a:r>
          </a:p>
          <a:p>
            <a:pPr marL="0" lvl="0" indent="0" algn="just">
              <a:lnSpc>
                <a:spcPct val="150000"/>
              </a:lnSpc>
            </a:pP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Memingo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revolutionizes language learning with a blend of AI, AR, and NLP technologies in a user-friendly app. By offering features like AR Image Translation, story-based scenarios, and an advanced AI bot, it delivers an immersive and efficient learning experience.</a:t>
            </a:r>
          </a:p>
        </p:txBody>
      </p:sp>
      <p:grpSp>
        <p:nvGrpSpPr>
          <p:cNvPr id="318" name="Google Shape;1726;p22"/>
          <p:cNvGrpSpPr/>
          <p:nvPr/>
        </p:nvGrpSpPr>
        <p:grpSpPr>
          <a:xfrm>
            <a:off x="7200179" y="400815"/>
            <a:ext cx="770133" cy="1326052"/>
            <a:chOff x="3497650" y="2435100"/>
            <a:chExt cx="606500" cy="1044300"/>
          </a:xfrm>
        </p:grpSpPr>
        <p:sp>
          <p:nvSpPr>
            <p:cNvPr id="319" name="Google Shape;1733;p22"/>
            <p:cNvSpPr/>
            <p:nvPr/>
          </p:nvSpPr>
          <p:spPr>
            <a:xfrm>
              <a:off x="3497650" y="3270350"/>
              <a:ext cx="1600" cy="3200"/>
            </a:xfrm>
            <a:custGeom>
              <a:avLst/>
              <a:gdLst/>
              <a:ahLst/>
              <a:cxnLst/>
              <a:rect l="l" t="t" r="r" b="b"/>
              <a:pathLst>
                <a:path w="64" h="128" extrusionOk="0">
                  <a:moveTo>
                    <a:pt x="1" y="1"/>
                  </a:moveTo>
                  <a:cubicBezTo>
                    <a:pt x="9" y="19"/>
                    <a:pt x="18" y="34"/>
                    <a:pt x="26" y="47"/>
                  </a:cubicBezTo>
                  <a:lnTo>
                    <a:pt x="26" y="47"/>
                  </a:lnTo>
                  <a:cubicBezTo>
                    <a:pt x="20" y="30"/>
                    <a:pt x="13" y="13"/>
                    <a:pt x="1" y="1"/>
                  </a:cubicBezTo>
                  <a:close/>
                  <a:moveTo>
                    <a:pt x="26" y="47"/>
                  </a:moveTo>
                  <a:cubicBezTo>
                    <a:pt x="37" y="76"/>
                    <a:pt x="44" y="108"/>
                    <a:pt x="64" y="128"/>
                  </a:cubicBezTo>
                  <a:cubicBezTo>
                    <a:pt x="64" y="105"/>
                    <a:pt x="47" y="82"/>
                    <a:pt x="26" y="47"/>
                  </a:cubicBezTo>
                  <a:close/>
                </a:path>
              </a:pathLst>
            </a:custGeom>
            <a:solidFill>
              <a:srgbClr val="ECF2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734;p22"/>
            <p:cNvSpPr/>
            <p:nvPr/>
          </p:nvSpPr>
          <p:spPr>
            <a:xfrm>
              <a:off x="3512700" y="2485750"/>
              <a:ext cx="577975" cy="980200"/>
            </a:xfrm>
            <a:custGeom>
              <a:avLst/>
              <a:gdLst/>
              <a:ahLst/>
              <a:cxnLst/>
              <a:rect l="l" t="t" r="r" b="b"/>
              <a:pathLst>
                <a:path w="23119" h="39208" extrusionOk="0">
                  <a:moveTo>
                    <a:pt x="11559" y="7348"/>
                  </a:moveTo>
                  <a:cubicBezTo>
                    <a:pt x="16595" y="7348"/>
                    <a:pt x="20649" y="11433"/>
                    <a:pt x="20649" y="16437"/>
                  </a:cubicBezTo>
                  <a:cubicBezTo>
                    <a:pt x="20649" y="21472"/>
                    <a:pt x="16563" y="25526"/>
                    <a:pt x="11559" y="25526"/>
                  </a:cubicBezTo>
                  <a:cubicBezTo>
                    <a:pt x="6556" y="25526"/>
                    <a:pt x="2470" y="21472"/>
                    <a:pt x="2470" y="16437"/>
                  </a:cubicBezTo>
                  <a:cubicBezTo>
                    <a:pt x="2470" y="11433"/>
                    <a:pt x="6556" y="7348"/>
                    <a:pt x="11559" y="7348"/>
                  </a:cubicBezTo>
                  <a:close/>
                  <a:moveTo>
                    <a:pt x="4846" y="31543"/>
                  </a:moveTo>
                  <a:lnTo>
                    <a:pt x="4846" y="34615"/>
                  </a:lnTo>
                  <a:lnTo>
                    <a:pt x="4371" y="34615"/>
                  </a:lnTo>
                  <a:lnTo>
                    <a:pt x="4371" y="31543"/>
                  </a:lnTo>
                  <a:close/>
                  <a:moveTo>
                    <a:pt x="6239" y="30656"/>
                  </a:moveTo>
                  <a:lnTo>
                    <a:pt x="6239" y="34615"/>
                  </a:lnTo>
                  <a:lnTo>
                    <a:pt x="5764" y="34615"/>
                  </a:lnTo>
                  <a:lnTo>
                    <a:pt x="5764" y="30656"/>
                  </a:lnTo>
                  <a:close/>
                  <a:moveTo>
                    <a:pt x="7633" y="31480"/>
                  </a:moveTo>
                  <a:lnTo>
                    <a:pt x="7633" y="34615"/>
                  </a:lnTo>
                  <a:lnTo>
                    <a:pt x="7157" y="34615"/>
                  </a:lnTo>
                  <a:lnTo>
                    <a:pt x="7157" y="31480"/>
                  </a:lnTo>
                  <a:close/>
                  <a:moveTo>
                    <a:pt x="9026" y="30055"/>
                  </a:moveTo>
                  <a:lnTo>
                    <a:pt x="9026" y="34615"/>
                  </a:lnTo>
                  <a:lnTo>
                    <a:pt x="8551" y="34615"/>
                  </a:lnTo>
                  <a:lnTo>
                    <a:pt x="8551" y="30055"/>
                  </a:lnTo>
                  <a:close/>
                  <a:moveTo>
                    <a:pt x="10419" y="29136"/>
                  </a:moveTo>
                  <a:lnTo>
                    <a:pt x="10419" y="34615"/>
                  </a:lnTo>
                  <a:lnTo>
                    <a:pt x="9944" y="34615"/>
                  </a:lnTo>
                  <a:lnTo>
                    <a:pt x="9944" y="29136"/>
                  </a:lnTo>
                  <a:close/>
                  <a:moveTo>
                    <a:pt x="11813" y="29991"/>
                  </a:moveTo>
                  <a:lnTo>
                    <a:pt x="11813" y="34615"/>
                  </a:lnTo>
                  <a:lnTo>
                    <a:pt x="11306" y="34615"/>
                  </a:lnTo>
                  <a:lnTo>
                    <a:pt x="11306" y="29991"/>
                  </a:lnTo>
                  <a:close/>
                  <a:moveTo>
                    <a:pt x="13206" y="31353"/>
                  </a:moveTo>
                  <a:lnTo>
                    <a:pt x="13206" y="34615"/>
                  </a:lnTo>
                  <a:lnTo>
                    <a:pt x="12700" y="34615"/>
                  </a:lnTo>
                  <a:lnTo>
                    <a:pt x="12700" y="31353"/>
                  </a:lnTo>
                  <a:close/>
                  <a:moveTo>
                    <a:pt x="14600" y="32335"/>
                  </a:moveTo>
                  <a:lnTo>
                    <a:pt x="14600" y="34615"/>
                  </a:lnTo>
                  <a:lnTo>
                    <a:pt x="14093" y="34615"/>
                  </a:lnTo>
                  <a:lnTo>
                    <a:pt x="14093" y="32335"/>
                  </a:lnTo>
                  <a:close/>
                  <a:moveTo>
                    <a:pt x="15961" y="31702"/>
                  </a:moveTo>
                  <a:lnTo>
                    <a:pt x="15961" y="34615"/>
                  </a:lnTo>
                  <a:lnTo>
                    <a:pt x="15486" y="34615"/>
                  </a:lnTo>
                  <a:lnTo>
                    <a:pt x="15486" y="31702"/>
                  </a:lnTo>
                  <a:close/>
                  <a:moveTo>
                    <a:pt x="17355" y="30656"/>
                  </a:moveTo>
                  <a:lnTo>
                    <a:pt x="17355" y="34615"/>
                  </a:lnTo>
                  <a:lnTo>
                    <a:pt x="16880" y="34615"/>
                  </a:lnTo>
                  <a:lnTo>
                    <a:pt x="16880" y="30656"/>
                  </a:lnTo>
                  <a:close/>
                  <a:moveTo>
                    <a:pt x="18748" y="31353"/>
                  </a:moveTo>
                  <a:lnTo>
                    <a:pt x="18748" y="34615"/>
                  </a:lnTo>
                  <a:lnTo>
                    <a:pt x="18273" y="34615"/>
                  </a:lnTo>
                  <a:lnTo>
                    <a:pt x="18273" y="31353"/>
                  </a:lnTo>
                  <a:close/>
                  <a:moveTo>
                    <a:pt x="64" y="1"/>
                  </a:moveTo>
                  <a:lnTo>
                    <a:pt x="64" y="1"/>
                  </a:lnTo>
                  <a:cubicBezTo>
                    <a:pt x="32" y="128"/>
                    <a:pt x="0" y="286"/>
                    <a:pt x="0" y="444"/>
                  </a:cubicBezTo>
                  <a:lnTo>
                    <a:pt x="0" y="37275"/>
                  </a:lnTo>
                  <a:lnTo>
                    <a:pt x="32" y="37275"/>
                  </a:lnTo>
                  <a:cubicBezTo>
                    <a:pt x="32" y="38352"/>
                    <a:pt x="887" y="39207"/>
                    <a:pt x="1932" y="39207"/>
                  </a:cubicBezTo>
                  <a:lnTo>
                    <a:pt x="21187" y="39207"/>
                  </a:lnTo>
                  <a:cubicBezTo>
                    <a:pt x="22264" y="39207"/>
                    <a:pt x="23119" y="38352"/>
                    <a:pt x="23119" y="37275"/>
                  </a:cubicBezTo>
                  <a:lnTo>
                    <a:pt x="23119" y="666"/>
                  </a:lnTo>
                  <a:cubicBezTo>
                    <a:pt x="23119" y="698"/>
                    <a:pt x="23119" y="761"/>
                    <a:pt x="23087" y="824"/>
                  </a:cubicBezTo>
                  <a:lnTo>
                    <a:pt x="23087" y="3073"/>
                  </a:lnTo>
                  <a:lnTo>
                    <a:pt x="32" y="3073"/>
                  </a:lnTo>
                  <a:lnTo>
                    <a:pt x="32" y="793"/>
                  </a:lnTo>
                  <a:cubicBezTo>
                    <a:pt x="32" y="508"/>
                    <a:pt x="32" y="223"/>
                    <a:pt x="6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735;p22"/>
            <p:cNvSpPr/>
            <p:nvPr/>
          </p:nvSpPr>
          <p:spPr>
            <a:xfrm>
              <a:off x="4089075" y="2487350"/>
              <a:ext cx="1600" cy="14275"/>
            </a:xfrm>
            <a:custGeom>
              <a:avLst/>
              <a:gdLst/>
              <a:ahLst/>
              <a:cxnLst/>
              <a:rect l="l" t="t" r="r" b="b"/>
              <a:pathLst>
                <a:path w="64" h="571" extrusionOk="0">
                  <a:moveTo>
                    <a:pt x="0" y="0"/>
                  </a:moveTo>
                  <a:lnTo>
                    <a:pt x="0" y="0"/>
                  </a:lnTo>
                  <a:cubicBezTo>
                    <a:pt x="32" y="159"/>
                    <a:pt x="64" y="349"/>
                    <a:pt x="64" y="570"/>
                  </a:cubicBezTo>
                  <a:lnTo>
                    <a:pt x="64" y="380"/>
                  </a:lnTo>
                  <a:cubicBezTo>
                    <a:pt x="64" y="254"/>
                    <a:pt x="32" y="127"/>
                    <a:pt x="0" y="0"/>
                  </a:cubicBezTo>
                  <a:close/>
                </a:path>
              </a:pathLst>
            </a:custGeom>
            <a:solidFill>
              <a:srgbClr val="E8A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1736;p22"/>
            <p:cNvSpPr/>
            <p:nvPr/>
          </p:nvSpPr>
          <p:spPr>
            <a:xfrm>
              <a:off x="4033650" y="2449350"/>
              <a:ext cx="17450" cy="800"/>
            </a:xfrm>
            <a:custGeom>
              <a:avLst/>
              <a:gdLst/>
              <a:ahLst/>
              <a:cxnLst/>
              <a:rect l="l" t="t" r="r" b="b"/>
              <a:pathLst>
                <a:path w="698" h="32" extrusionOk="0">
                  <a:moveTo>
                    <a:pt x="1" y="0"/>
                  </a:moveTo>
                  <a:cubicBezTo>
                    <a:pt x="254" y="0"/>
                    <a:pt x="476" y="0"/>
                    <a:pt x="697" y="32"/>
                  </a:cubicBezTo>
                  <a:cubicBezTo>
                    <a:pt x="602" y="0"/>
                    <a:pt x="476" y="0"/>
                    <a:pt x="349" y="0"/>
                  </a:cubicBezTo>
                  <a:close/>
                </a:path>
              </a:pathLst>
            </a:custGeom>
            <a:solidFill>
              <a:srgbClr val="E8A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1737;p22"/>
            <p:cNvSpPr/>
            <p:nvPr/>
          </p:nvSpPr>
          <p:spPr>
            <a:xfrm>
              <a:off x="3513475" y="2449350"/>
              <a:ext cx="577200" cy="113225"/>
            </a:xfrm>
            <a:custGeom>
              <a:avLst/>
              <a:gdLst/>
              <a:ahLst/>
              <a:cxnLst/>
              <a:rect l="l" t="t" r="r" b="b"/>
              <a:pathLst>
                <a:path w="23088" h="4529" extrusionOk="0">
                  <a:moveTo>
                    <a:pt x="19921" y="855"/>
                  </a:moveTo>
                  <a:cubicBezTo>
                    <a:pt x="20839" y="855"/>
                    <a:pt x="21663" y="1330"/>
                    <a:pt x="22169" y="2027"/>
                  </a:cubicBezTo>
                  <a:lnTo>
                    <a:pt x="21884" y="2249"/>
                  </a:lnTo>
                  <a:cubicBezTo>
                    <a:pt x="21441" y="1615"/>
                    <a:pt x="20713" y="1204"/>
                    <a:pt x="19921" y="1204"/>
                  </a:cubicBezTo>
                  <a:cubicBezTo>
                    <a:pt x="19097" y="1204"/>
                    <a:pt x="18369" y="1615"/>
                    <a:pt x="17926" y="2249"/>
                  </a:cubicBezTo>
                  <a:lnTo>
                    <a:pt x="17641" y="2059"/>
                  </a:lnTo>
                  <a:cubicBezTo>
                    <a:pt x="18147" y="1330"/>
                    <a:pt x="18971" y="855"/>
                    <a:pt x="19921" y="855"/>
                  </a:cubicBezTo>
                  <a:close/>
                  <a:moveTo>
                    <a:pt x="19921" y="1679"/>
                  </a:moveTo>
                  <a:cubicBezTo>
                    <a:pt x="20554" y="1679"/>
                    <a:pt x="21156" y="1995"/>
                    <a:pt x="21504" y="2502"/>
                  </a:cubicBezTo>
                  <a:lnTo>
                    <a:pt x="21251" y="2692"/>
                  </a:lnTo>
                  <a:cubicBezTo>
                    <a:pt x="20934" y="2280"/>
                    <a:pt x="20459" y="2027"/>
                    <a:pt x="19921" y="2027"/>
                  </a:cubicBezTo>
                  <a:cubicBezTo>
                    <a:pt x="19351" y="2027"/>
                    <a:pt x="18876" y="2280"/>
                    <a:pt x="18559" y="2692"/>
                  </a:cubicBezTo>
                  <a:lnTo>
                    <a:pt x="18274" y="2502"/>
                  </a:lnTo>
                  <a:cubicBezTo>
                    <a:pt x="18654" y="1995"/>
                    <a:pt x="19224" y="1679"/>
                    <a:pt x="19921" y="1679"/>
                  </a:cubicBezTo>
                  <a:close/>
                  <a:moveTo>
                    <a:pt x="19889" y="2344"/>
                  </a:moveTo>
                  <a:cubicBezTo>
                    <a:pt x="20332" y="2344"/>
                    <a:pt x="20744" y="2565"/>
                    <a:pt x="20966" y="2882"/>
                  </a:cubicBezTo>
                  <a:lnTo>
                    <a:pt x="20681" y="3072"/>
                  </a:lnTo>
                  <a:cubicBezTo>
                    <a:pt x="20522" y="2850"/>
                    <a:pt x="20237" y="2692"/>
                    <a:pt x="19921" y="2692"/>
                  </a:cubicBezTo>
                  <a:cubicBezTo>
                    <a:pt x="19572" y="2692"/>
                    <a:pt x="19287" y="2850"/>
                    <a:pt x="19097" y="3104"/>
                  </a:cubicBezTo>
                  <a:lnTo>
                    <a:pt x="18844" y="2882"/>
                  </a:lnTo>
                  <a:cubicBezTo>
                    <a:pt x="19066" y="2565"/>
                    <a:pt x="19446" y="2344"/>
                    <a:pt x="19889" y="2344"/>
                  </a:cubicBezTo>
                  <a:close/>
                  <a:moveTo>
                    <a:pt x="19921" y="3104"/>
                  </a:moveTo>
                  <a:cubicBezTo>
                    <a:pt x="20079" y="3104"/>
                    <a:pt x="20237" y="3199"/>
                    <a:pt x="20364" y="3325"/>
                  </a:cubicBezTo>
                  <a:lnTo>
                    <a:pt x="19921" y="3642"/>
                  </a:lnTo>
                  <a:lnTo>
                    <a:pt x="19477" y="3325"/>
                  </a:lnTo>
                  <a:cubicBezTo>
                    <a:pt x="19572" y="3199"/>
                    <a:pt x="19731" y="3104"/>
                    <a:pt x="19921" y="3104"/>
                  </a:cubicBezTo>
                  <a:close/>
                  <a:moveTo>
                    <a:pt x="1901" y="0"/>
                  </a:moveTo>
                  <a:cubicBezTo>
                    <a:pt x="1014" y="0"/>
                    <a:pt x="254" y="602"/>
                    <a:pt x="33" y="1457"/>
                  </a:cubicBezTo>
                  <a:cubicBezTo>
                    <a:pt x="1" y="1710"/>
                    <a:pt x="1" y="1964"/>
                    <a:pt x="1" y="2249"/>
                  </a:cubicBezTo>
                  <a:lnTo>
                    <a:pt x="1" y="4529"/>
                  </a:lnTo>
                  <a:lnTo>
                    <a:pt x="23088" y="4529"/>
                  </a:lnTo>
                  <a:lnTo>
                    <a:pt x="23088" y="2280"/>
                  </a:lnTo>
                  <a:cubicBezTo>
                    <a:pt x="23088" y="2217"/>
                    <a:pt x="23088" y="2154"/>
                    <a:pt x="23088" y="2122"/>
                  </a:cubicBezTo>
                  <a:lnTo>
                    <a:pt x="23088" y="2090"/>
                  </a:lnTo>
                  <a:cubicBezTo>
                    <a:pt x="23088" y="1869"/>
                    <a:pt x="23056" y="1679"/>
                    <a:pt x="23024" y="1520"/>
                  </a:cubicBezTo>
                  <a:cubicBezTo>
                    <a:pt x="22866" y="760"/>
                    <a:pt x="22264" y="159"/>
                    <a:pt x="21504" y="32"/>
                  </a:cubicBezTo>
                  <a:cubicBezTo>
                    <a:pt x="21283" y="0"/>
                    <a:pt x="21061" y="0"/>
                    <a:pt x="208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738;p22"/>
            <p:cNvSpPr/>
            <p:nvPr/>
          </p:nvSpPr>
          <p:spPr>
            <a:xfrm>
              <a:off x="3571886" y="2669248"/>
              <a:ext cx="460383" cy="459598"/>
            </a:xfrm>
            <a:custGeom>
              <a:avLst/>
              <a:gdLst/>
              <a:ahLst/>
              <a:cxnLst/>
              <a:rect l="l" t="t" r="r" b="b"/>
              <a:pathLst>
                <a:path w="18179" h="18148" extrusionOk="0">
                  <a:moveTo>
                    <a:pt x="9184" y="1869"/>
                  </a:moveTo>
                  <a:cubicBezTo>
                    <a:pt x="10325" y="1869"/>
                    <a:pt x="11243" y="2819"/>
                    <a:pt x="11243" y="3959"/>
                  </a:cubicBezTo>
                  <a:lnTo>
                    <a:pt x="11243" y="5575"/>
                  </a:lnTo>
                  <a:lnTo>
                    <a:pt x="10103" y="5575"/>
                  </a:lnTo>
                  <a:lnTo>
                    <a:pt x="10103" y="5986"/>
                  </a:lnTo>
                  <a:lnTo>
                    <a:pt x="11243" y="5986"/>
                  </a:lnTo>
                  <a:lnTo>
                    <a:pt x="11243" y="6525"/>
                  </a:lnTo>
                  <a:lnTo>
                    <a:pt x="10103" y="6525"/>
                  </a:lnTo>
                  <a:lnTo>
                    <a:pt x="10103" y="6936"/>
                  </a:lnTo>
                  <a:lnTo>
                    <a:pt x="11243" y="6936"/>
                  </a:lnTo>
                  <a:lnTo>
                    <a:pt x="11243" y="7443"/>
                  </a:lnTo>
                  <a:lnTo>
                    <a:pt x="10103" y="7443"/>
                  </a:lnTo>
                  <a:lnTo>
                    <a:pt x="10103" y="7855"/>
                  </a:lnTo>
                  <a:lnTo>
                    <a:pt x="11243" y="7855"/>
                  </a:lnTo>
                  <a:lnTo>
                    <a:pt x="11243" y="9280"/>
                  </a:lnTo>
                  <a:cubicBezTo>
                    <a:pt x="11243" y="10420"/>
                    <a:pt x="10325" y="11338"/>
                    <a:pt x="9184" y="11338"/>
                  </a:cubicBezTo>
                  <a:lnTo>
                    <a:pt x="8994" y="11338"/>
                  </a:lnTo>
                  <a:cubicBezTo>
                    <a:pt x="7854" y="11338"/>
                    <a:pt x="6936" y="10420"/>
                    <a:pt x="6936" y="9280"/>
                  </a:cubicBezTo>
                  <a:lnTo>
                    <a:pt x="6936" y="7855"/>
                  </a:lnTo>
                  <a:lnTo>
                    <a:pt x="8171" y="7855"/>
                  </a:lnTo>
                  <a:lnTo>
                    <a:pt x="8171" y="7443"/>
                  </a:lnTo>
                  <a:lnTo>
                    <a:pt x="6936" y="7443"/>
                  </a:lnTo>
                  <a:lnTo>
                    <a:pt x="6936" y="6936"/>
                  </a:lnTo>
                  <a:lnTo>
                    <a:pt x="8171" y="6936"/>
                  </a:lnTo>
                  <a:lnTo>
                    <a:pt x="8171" y="6525"/>
                  </a:lnTo>
                  <a:lnTo>
                    <a:pt x="6936" y="6525"/>
                  </a:lnTo>
                  <a:lnTo>
                    <a:pt x="6936" y="5986"/>
                  </a:lnTo>
                  <a:lnTo>
                    <a:pt x="8171" y="5986"/>
                  </a:lnTo>
                  <a:lnTo>
                    <a:pt x="8171" y="5575"/>
                  </a:lnTo>
                  <a:lnTo>
                    <a:pt x="6936" y="5575"/>
                  </a:lnTo>
                  <a:lnTo>
                    <a:pt x="6936" y="3959"/>
                  </a:lnTo>
                  <a:cubicBezTo>
                    <a:pt x="6936" y="2819"/>
                    <a:pt x="7854" y="1869"/>
                    <a:pt x="8994" y="1869"/>
                  </a:cubicBezTo>
                  <a:close/>
                  <a:moveTo>
                    <a:pt x="12478" y="5036"/>
                  </a:moveTo>
                  <a:cubicBezTo>
                    <a:pt x="12668" y="5036"/>
                    <a:pt x="12826" y="5163"/>
                    <a:pt x="12826" y="5353"/>
                  </a:cubicBezTo>
                  <a:lnTo>
                    <a:pt x="12826" y="9153"/>
                  </a:lnTo>
                  <a:cubicBezTo>
                    <a:pt x="12826" y="11117"/>
                    <a:pt x="11338" y="12700"/>
                    <a:pt x="9406" y="12858"/>
                  </a:cubicBezTo>
                  <a:lnTo>
                    <a:pt x="9406" y="16120"/>
                  </a:lnTo>
                  <a:cubicBezTo>
                    <a:pt x="9406" y="16310"/>
                    <a:pt x="9279" y="16469"/>
                    <a:pt x="9089" y="16469"/>
                  </a:cubicBezTo>
                  <a:cubicBezTo>
                    <a:pt x="8899" y="16469"/>
                    <a:pt x="8773" y="16310"/>
                    <a:pt x="8773" y="16120"/>
                  </a:cubicBezTo>
                  <a:lnTo>
                    <a:pt x="8773" y="12858"/>
                  </a:lnTo>
                  <a:cubicBezTo>
                    <a:pt x="6873" y="12700"/>
                    <a:pt x="5384" y="11117"/>
                    <a:pt x="5384" y="9153"/>
                  </a:cubicBezTo>
                  <a:lnTo>
                    <a:pt x="5384" y="5353"/>
                  </a:lnTo>
                  <a:cubicBezTo>
                    <a:pt x="5384" y="5163"/>
                    <a:pt x="5511" y="5036"/>
                    <a:pt x="5701" y="5036"/>
                  </a:cubicBezTo>
                  <a:cubicBezTo>
                    <a:pt x="5891" y="5036"/>
                    <a:pt x="6018" y="5163"/>
                    <a:pt x="6018" y="5353"/>
                  </a:cubicBezTo>
                  <a:lnTo>
                    <a:pt x="6018" y="9153"/>
                  </a:lnTo>
                  <a:cubicBezTo>
                    <a:pt x="6018" y="10863"/>
                    <a:pt x="7411" y="12225"/>
                    <a:pt x="9089" y="12225"/>
                  </a:cubicBezTo>
                  <a:cubicBezTo>
                    <a:pt x="10768" y="12225"/>
                    <a:pt x="12161" y="10863"/>
                    <a:pt x="12161" y="9153"/>
                  </a:cubicBezTo>
                  <a:lnTo>
                    <a:pt x="12161" y="5353"/>
                  </a:lnTo>
                  <a:cubicBezTo>
                    <a:pt x="12161" y="5163"/>
                    <a:pt x="12320" y="5036"/>
                    <a:pt x="12478" y="5036"/>
                  </a:cubicBezTo>
                  <a:close/>
                  <a:moveTo>
                    <a:pt x="9089" y="1"/>
                  </a:moveTo>
                  <a:cubicBezTo>
                    <a:pt x="4086" y="1"/>
                    <a:pt x="0" y="4054"/>
                    <a:pt x="0" y="9058"/>
                  </a:cubicBezTo>
                  <a:cubicBezTo>
                    <a:pt x="0" y="14093"/>
                    <a:pt x="4086" y="18147"/>
                    <a:pt x="9089" y="18147"/>
                  </a:cubicBezTo>
                  <a:cubicBezTo>
                    <a:pt x="14125" y="18147"/>
                    <a:pt x="18179" y="14093"/>
                    <a:pt x="18179" y="9058"/>
                  </a:cubicBezTo>
                  <a:cubicBezTo>
                    <a:pt x="18179" y="4054"/>
                    <a:pt x="14093" y="1"/>
                    <a:pt x="9089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739;p22"/>
            <p:cNvSpPr/>
            <p:nvPr/>
          </p:nvSpPr>
          <p:spPr>
            <a:xfrm>
              <a:off x="3747825" y="2716950"/>
              <a:ext cx="107700" cy="236750"/>
            </a:xfrm>
            <a:custGeom>
              <a:avLst/>
              <a:gdLst/>
              <a:ahLst/>
              <a:cxnLst/>
              <a:rect l="l" t="t" r="r" b="b"/>
              <a:pathLst>
                <a:path w="4308" h="9470" extrusionOk="0">
                  <a:moveTo>
                    <a:pt x="2059" y="0"/>
                  </a:moveTo>
                  <a:cubicBezTo>
                    <a:pt x="919" y="0"/>
                    <a:pt x="1" y="950"/>
                    <a:pt x="1" y="2090"/>
                  </a:cubicBezTo>
                  <a:lnTo>
                    <a:pt x="1" y="3706"/>
                  </a:lnTo>
                  <a:lnTo>
                    <a:pt x="1236" y="3706"/>
                  </a:lnTo>
                  <a:lnTo>
                    <a:pt x="1236" y="4117"/>
                  </a:lnTo>
                  <a:lnTo>
                    <a:pt x="1" y="4117"/>
                  </a:lnTo>
                  <a:lnTo>
                    <a:pt x="1" y="4656"/>
                  </a:lnTo>
                  <a:lnTo>
                    <a:pt x="1236" y="4656"/>
                  </a:lnTo>
                  <a:lnTo>
                    <a:pt x="1236" y="5067"/>
                  </a:lnTo>
                  <a:lnTo>
                    <a:pt x="1" y="5067"/>
                  </a:lnTo>
                  <a:lnTo>
                    <a:pt x="1" y="5574"/>
                  </a:lnTo>
                  <a:lnTo>
                    <a:pt x="1236" y="5574"/>
                  </a:lnTo>
                  <a:lnTo>
                    <a:pt x="1236" y="5986"/>
                  </a:lnTo>
                  <a:lnTo>
                    <a:pt x="1" y="5986"/>
                  </a:lnTo>
                  <a:lnTo>
                    <a:pt x="1" y="7411"/>
                  </a:lnTo>
                  <a:cubicBezTo>
                    <a:pt x="1" y="8551"/>
                    <a:pt x="919" y="9469"/>
                    <a:pt x="2059" y="9469"/>
                  </a:cubicBezTo>
                  <a:lnTo>
                    <a:pt x="2249" y="9469"/>
                  </a:lnTo>
                  <a:cubicBezTo>
                    <a:pt x="3390" y="9469"/>
                    <a:pt x="4308" y="8551"/>
                    <a:pt x="4308" y="7411"/>
                  </a:cubicBezTo>
                  <a:lnTo>
                    <a:pt x="4308" y="5986"/>
                  </a:lnTo>
                  <a:lnTo>
                    <a:pt x="3168" y="5986"/>
                  </a:lnTo>
                  <a:lnTo>
                    <a:pt x="3168" y="5574"/>
                  </a:lnTo>
                  <a:lnTo>
                    <a:pt x="4308" y="5574"/>
                  </a:lnTo>
                  <a:lnTo>
                    <a:pt x="4308" y="5067"/>
                  </a:lnTo>
                  <a:lnTo>
                    <a:pt x="3168" y="5067"/>
                  </a:lnTo>
                  <a:lnTo>
                    <a:pt x="3168" y="4656"/>
                  </a:lnTo>
                  <a:lnTo>
                    <a:pt x="4308" y="4656"/>
                  </a:lnTo>
                  <a:lnTo>
                    <a:pt x="4308" y="4117"/>
                  </a:lnTo>
                  <a:lnTo>
                    <a:pt x="3168" y="4117"/>
                  </a:lnTo>
                  <a:lnTo>
                    <a:pt x="3168" y="3706"/>
                  </a:lnTo>
                  <a:lnTo>
                    <a:pt x="4308" y="3706"/>
                  </a:lnTo>
                  <a:lnTo>
                    <a:pt x="4308" y="2090"/>
                  </a:lnTo>
                  <a:cubicBezTo>
                    <a:pt x="4308" y="950"/>
                    <a:pt x="3390" y="0"/>
                    <a:pt x="2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740;p22"/>
            <p:cNvSpPr/>
            <p:nvPr/>
          </p:nvSpPr>
          <p:spPr>
            <a:xfrm>
              <a:off x="3801675" y="2796125"/>
              <a:ext cx="93450" cy="195575"/>
            </a:xfrm>
            <a:custGeom>
              <a:avLst/>
              <a:gdLst/>
              <a:ahLst/>
              <a:cxnLst/>
              <a:rect l="l" t="t" r="r" b="b"/>
              <a:pathLst>
                <a:path w="3738" h="7823" extrusionOk="0">
                  <a:moveTo>
                    <a:pt x="3389" y="0"/>
                  </a:moveTo>
                  <a:cubicBezTo>
                    <a:pt x="3231" y="0"/>
                    <a:pt x="3072" y="127"/>
                    <a:pt x="3072" y="317"/>
                  </a:cubicBezTo>
                  <a:lnTo>
                    <a:pt x="3072" y="4117"/>
                  </a:lnTo>
                  <a:cubicBezTo>
                    <a:pt x="3072" y="5827"/>
                    <a:pt x="1679" y="7189"/>
                    <a:pt x="0" y="7189"/>
                  </a:cubicBezTo>
                  <a:cubicBezTo>
                    <a:pt x="190" y="7189"/>
                    <a:pt x="317" y="7347"/>
                    <a:pt x="317" y="7506"/>
                  </a:cubicBezTo>
                  <a:lnTo>
                    <a:pt x="317" y="7822"/>
                  </a:lnTo>
                  <a:cubicBezTo>
                    <a:pt x="2217" y="7664"/>
                    <a:pt x="3737" y="6081"/>
                    <a:pt x="3737" y="4117"/>
                  </a:cubicBezTo>
                  <a:lnTo>
                    <a:pt x="3737" y="317"/>
                  </a:lnTo>
                  <a:cubicBezTo>
                    <a:pt x="3737" y="127"/>
                    <a:pt x="3579" y="0"/>
                    <a:pt x="33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1741;p22"/>
            <p:cNvSpPr/>
            <p:nvPr/>
          </p:nvSpPr>
          <p:spPr>
            <a:xfrm>
              <a:off x="3708250" y="2796125"/>
              <a:ext cx="93450" cy="195575"/>
            </a:xfrm>
            <a:custGeom>
              <a:avLst/>
              <a:gdLst/>
              <a:ahLst/>
              <a:cxnLst/>
              <a:rect l="l" t="t" r="r" b="b"/>
              <a:pathLst>
                <a:path w="3738" h="7823" extrusionOk="0">
                  <a:moveTo>
                    <a:pt x="349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4117"/>
                  </a:lnTo>
                  <a:cubicBezTo>
                    <a:pt x="32" y="6081"/>
                    <a:pt x="1521" y="7664"/>
                    <a:pt x="3421" y="7822"/>
                  </a:cubicBezTo>
                  <a:lnTo>
                    <a:pt x="3421" y="7506"/>
                  </a:lnTo>
                  <a:cubicBezTo>
                    <a:pt x="3421" y="7347"/>
                    <a:pt x="3547" y="7189"/>
                    <a:pt x="3737" y="7189"/>
                  </a:cubicBezTo>
                  <a:cubicBezTo>
                    <a:pt x="2059" y="7189"/>
                    <a:pt x="666" y="5827"/>
                    <a:pt x="666" y="4117"/>
                  </a:cubicBezTo>
                  <a:lnTo>
                    <a:pt x="666" y="317"/>
                  </a:lnTo>
                  <a:cubicBezTo>
                    <a:pt x="666" y="127"/>
                    <a:pt x="539" y="0"/>
                    <a:pt x="3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1742;p22"/>
            <p:cNvSpPr/>
            <p:nvPr/>
          </p:nvSpPr>
          <p:spPr>
            <a:xfrm>
              <a:off x="3793750" y="2975850"/>
              <a:ext cx="15875" cy="106100"/>
            </a:xfrm>
            <a:custGeom>
              <a:avLst/>
              <a:gdLst/>
              <a:ahLst/>
              <a:cxnLst/>
              <a:rect l="l" t="t" r="r" b="b"/>
              <a:pathLst>
                <a:path w="635" h="4244" extrusionOk="0">
                  <a:moveTo>
                    <a:pt x="317" y="0"/>
                  </a:moveTo>
                  <a:cubicBezTo>
                    <a:pt x="127" y="0"/>
                    <a:pt x="1" y="158"/>
                    <a:pt x="1" y="317"/>
                  </a:cubicBezTo>
                  <a:lnTo>
                    <a:pt x="1" y="633"/>
                  </a:lnTo>
                  <a:lnTo>
                    <a:pt x="1" y="3895"/>
                  </a:lnTo>
                  <a:cubicBezTo>
                    <a:pt x="1" y="4085"/>
                    <a:pt x="127" y="4244"/>
                    <a:pt x="317" y="4244"/>
                  </a:cubicBezTo>
                  <a:cubicBezTo>
                    <a:pt x="507" y="4244"/>
                    <a:pt x="634" y="4085"/>
                    <a:pt x="634" y="3895"/>
                  </a:cubicBezTo>
                  <a:lnTo>
                    <a:pt x="634" y="633"/>
                  </a:lnTo>
                  <a:lnTo>
                    <a:pt x="634" y="317"/>
                  </a:lnTo>
                  <a:cubicBezTo>
                    <a:pt x="634" y="158"/>
                    <a:pt x="507" y="0"/>
                    <a:pt x="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1743;p22"/>
            <p:cNvSpPr/>
            <p:nvPr/>
          </p:nvSpPr>
          <p:spPr>
            <a:xfrm>
              <a:off x="3621950" y="3274325"/>
              <a:ext cx="11900" cy="76025"/>
            </a:xfrm>
            <a:custGeom>
              <a:avLst/>
              <a:gdLst/>
              <a:ahLst/>
              <a:cxnLst/>
              <a:rect l="l" t="t" r="r" b="b"/>
              <a:pathLst>
                <a:path w="476" h="3041" extrusionOk="0">
                  <a:moveTo>
                    <a:pt x="1" y="0"/>
                  </a:moveTo>
                  <a:lnTo>
                    <a:pt x="1" y="3040"/>
                  </a:lnTo>
                  <a:lnTo>
                    <a:pt x="476" y="304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744;p22"/>
            <p:cNvSpPr/>
            <p:nvPr/>
          </p:nvSpPr>
          <p:spPr>
            <a:xfrm>
              <a:off x="3656800" y="3252150"/>
              <a:ext cx="11900" cy="99000"/>
            </a:xfrm>
            <a:custGeom>
              <a:avLst/>
              <a:gdLst/>
              <a:ahLst/>
              <a:cxnLst/>
              <a:rect l="l" t="t" r="r" b="b"/>
              <a:pathLst>
                <a:path w="476" h="3960" extrusionOk="0">
                  <a:moveTo>
                    <a:pt x="0" y="0"/>
                  </a:moveTo>
                  <a:lnTo>
                    <a:pt x="0" y="3959"/>
                  </a:lnTo>
                  <a:lnTo>
                    <a:pt x="475" y="3959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1745;p22"/>
            <p:cNvSpPr/>
            <p:nvPr/>
          </p:nvSpPr>
          <p:spPr>
            <a:xfrm>
              <a:off x="3691625" y="3272725"/>
              <a:ext cx="11900" cy="78425"/>
            </a:xfrm>
            <a:custGeom>
              <a:avLst/>
              <a:gdLst/>
              <a:ahLst/>
              <a:cxnLst/>
              <a:rect l="l" t="t" r="r" b="b"/>
              <a:pathLst>
                <a:path w="476" h="3137" extrusionOk="0">
                  <a:moveTo>
                    <a:pt x="0" y="1"/>
                  </a:moveTo>
                  <a:lnTo>
                    <a:pt x="0" y="3136"/>
                  </a:lnTo>
                  <a:lnTo>
                    <a:pt x="476" y="3136"/>
                  </a:lnTo>
                  <a:lnTo>
                    <a:pt x="4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746;p22"/>
            <p:cNvSpPr/>
            <p:nvPr/>
          </p:nvSpPr>
          <p:spPr>
            <a:xfrm>
              <a:off x="3726450" y="3237100"/>
              <a:ext cx="11900" cy="113250"/>
            </a:xfrm>
            <a:custGeom>
              <a:avLst/>
              <a:gdLst/>
              <a:ahLst/>
              <a:cxnLst/>
              <a:rect l="l" t="t" r="r" b="b"/>
              <a:pathLst>
                <a:path w="476" h="4530" extrusionOk="0">
                  <a:moveTo>
                    <a:pt x="1" y="1"/>
                  </a:moveTo>
                  <a:lnTo>
                    <a:pt x="1" y="4529"/>
                  </a:lnTo>
                  <a:lnTo>
                    <a:pt x="476" y="4529"/>
                  </a:lnTo>
                  <a:lnTo>
                    <a:pt x="4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747;p22"/>
            <p:cNvSpPr/>
            <p:nvPr/>
          </p:nvSpPr>
          <p:spPr>
            <a:xfrm>
              <a:off x="3760500" y="3214150"/>
              <a:ext cx="12700" cy="136200"/>
            </a:xfrm>
            <a:custGeom>
              <a:avLst/>
              <a:gdLst/>
              <a:ahLst/>
              <a:cxnLst/>
              <a:rect l="l" t="t" r="r" b="b"/>
              <a:pathLst>
                <a:path w="508" h="5448" extrusionOk="0">
                  <a:moveTo>
                    <a:pt x="1" y="0"/>
                  </a:moveTo>
                  <a:lnTo>
                    <a:pt x="1" y="5447"/>
                  </a:lnTo>
                  <a:lnTo>
                    <a:pt x="507" y="5447"/>
                  </a:lnTo>
                  <a:lnTo>
                    <a:pt x="5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1748;p22"/>
            <p:cNvSpPr/>
            <p:nvPr/>
          </p:nvSpPr>
          <p:spPr>
            <a:xfrm>
              <a:off x="3795350" y="3235525"/>
              <a:ext cx="12675" cy="115625"/>
            </a:xfrm>
            <a:custGeom>
              <a:avLst/>
              <a:gdLst/>
              <a:ahLst/>
              <a:cxnLst/>
              <a:rect l="l" t="t" r="r" b="b"/>
              <a:pathLst>
                <a:path w="507" h="4625" extrusionOk="0">
                  <a:moveTo>
                    <a:pt x="0" y="0"/>
                  </a:moveTo>
                  <a:lnTo>
                    <a:pt x="0" y="4624"/>
                  </a:lnTo>
                  <a:lnTo>
                    <a:pt x="507" y="4624"/>
                  </a:lnTo>
                  <a:lnTo>
                    <a:pt x="5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1749;p22"/>
            <p:cNvSpPr/>
            <p:nvPr/>
          </p:nvSpPr>
          <p:spPr>
            <a:xfrm>
              <a:off x="3830175" y="3268775"/>
              <a:ext cx="12700" cy="81575"/>
            </a:xfrm>
            <a:custGeom>
              <a:avLst/>
              <a:gdLst/>
              <a:ahLst/>
              <a:cxnLst/>
              <a:rect l="l" t="t" r="r" b="b"/>
              <a:pathLst>
                <a:path w="508" h="3263" extrusionOk="0">
                  <a:moveTo>
                    <a:pt x="1" y="0"/>
                  </a:moveTo>
                  <a:lnTo>
                    <a:pt x="1" y="3262"/>
                  </a:lnTo>
                  <a:lnTo>
                    <a:pt x="507" y="3262"/>
                  </a:lnTo>
                  <a:lnTo>
                    <a:pt x="5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1750;p22"/>
            <p:cNvSpPr/>
            <p:nvPr/>
          </p:nvSpPr>
          <p:spPr>
            <a:xfrm>
              <a:off x="3865025" y="3294100"/>
              <a:ext cx="11900" cy="57050"/>
            </a:xfrm>
            <a:custGeom>
              <a:avLst/>
              <a:gdLst/>
              <a:ahLst/>
              <a:cxnLst/>
              <a:rect l="l" t="t" r="r" b="b"/>
              <a:pathLst>
                <a:path w="476" h="2282" extrusionOk="0">
                  <a:moveTo>
                    <a:pt x="0" y="1"/>
                  </a:moveTo>
                  <a:lnTo>
                    <a:pt x="0" y="2281"/>
                  </a:lnTo>
                  <a:lnTo>
                    <a:pt x="475" y="2281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1751;p22"/>
            <p:cNvSpPr/>
            <p:nvPr/>
          </p:nvSpPr>
          <p:spPr>
            <a:xfrm>
              <a:off x="3899850" y="3278275"/>
              <a:ext cx="11900" cy="72875"/>
            </a:xfrm>
            <a:custGeom>
              <a:avLst/>
              <a:gdLst/>
              <a:ahLst/>
              <a:cxnLst/>
              <a:rect l="l" t="t" r="r" b="b"/>
              <a:pathLst>
                <a:path w="476" h="2915" extrusionOk="0">
                  <a:moveTo>
                    <a:pt x="0" y="1"/>
                  </a:moveTo>
                  <a:lnTo>
                    <a:pt x="0" y="2914"/>
                  </a:lnTo>
                  <a:lnTo>
                    <a:pt x="475" y="2914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1752;p22"/>
            <p:cNvSpPr/>
            <p:nvPr/>
          </p:nvSpPr>
          <p:spPr>
            <a:xfrm>
              <a:off x="3934675" y="3252150"/>
              <a:ext cx="11900" cy="99000"/>
            </a:xfrm>
            <a:custGeom>
              <a:avLst/>
              <a:gdLst/>
              <a:ahLst/>
              <a:cxnLst/>
              <a:rect l="l" t="t" r="r" b="b"/>
              <a:pathLst>
                <a:path w="476" h="3960" extrusionOk="0">
                  <a:moveTo>
                    <a:pt x="1" y="0"/>
                  </a:moveTo>
                  <a:lnTo>
                    <a:pt x="1" y="3959"/>
                  </a:lnTo>
                  <a:lnTo>
                    <a:pt x="476" y="3959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1753;p22"/>
            <p:cNvSpPr/>
            <p:nvPr/>
          </p:nvSpPr>
          <p:spPr>
            <a:xfrm>
              <a:off x="3969525" y="3268775"/>
              <a:ext cx="11900" cy="81575"/>
            </a:xfrm>
            <a:custGeom>
              <a:avLst/>
              <a:gdLst/>
              <a:ahLst/>
              <a:cxnLst/>
              <a:rect l="l" t="t" r="r" b="b"/>
              <a:pathLst>
                <a:path w="476" h="3263" extrusionOk="0">
                  <a:moveTo>
                    <a:pt x="0" y="0"/>
                  </a:moveTo>
                  <a:lnTo>
                    <a:pt x="0" y="3262"/>
                  </a:lnTo>
                  <a:lnTo>
                    <a:pt x="475" y="3262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1754;p22"/>
            <p:cNvSpPr/>
            <p:nvPr/>
          </p:nvSpPr>
          <p:spPr>
            <a:xfrm>
              <a:off x="4000400" y="2526925"/>
              <a:ext cx="22200" cy="13500"/>
            </a:xfrm>
            <a:custGeom>
              <a:avLst/>
              <a:gdLst/>
              <a:ahLst/>
              <a:cxnLst/>
              <a:rect l="l" t="t" r="r" b="b"/>
              <a:pathLst>
                <a:path w="888" h="540" extrusionOk="0">
                  <a:moveTo>
                    <a:pt x="444" y="1"/>
                  </a:moveTo>
                  <a:cubicBezTo>
                    <a:pt x="254" y="1"/>
                    <a:pt x="95" y="96"/>
                    <a:pt x="0" y="222"/>
                  </a:cubicBezTo>
                  <a:lnTo>
                    <a:pt x="444" y="539"/>
                  </a:lnTo>
                  <a:lnTo>
                    <a:pt x="887" y="222"/>
                  </a:lnTo>
                  <a:cubicBezTo>
                    <a:pt x="760" y="96"/>
                    <a:pt x="602" y="1"/>
                    <a:pt x="44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1755;p22"/>
            <p:cNvSpPr/>
            <p:nvPr/>
          </p:nvSpPr>
          <p:spPr>
            <a:xfrm>
              <a:off x="3984575" y="2507925"/>
              <a:ext cx="53050" cy="19025"/>
            </a:xfrm>
            <a:custGeom>
              <a:avLst/>
              <a:gdLst/>
              <a:ahLst/>
              <a:cxnLst/>
              <a:rect l="l" t="t" r="r" b="b"/>
              <a:pathLst>
                <a:path w="2122" h="761" extrusionOk="0">
                  <a:moveTo>
                    <a:pt x="1077" y="1"/>
                  </a:moveTo>
                  <a:cubicBezTo>
                    <a:pt x="633" y="1"/>
                    <a:pt x="222" y="222"/>
                    <a:pt x="0" y="539"/>
                  </a:cubicBezTo>
                  <a:lnTo>
                    <a:pt x="285" y="761"/>
                  </a:lnTo>
                  <a:cubicBezTo>
                    <a:pt x="443" y="507"/>
                    <a:pt x="728" y="349"/>
                    <a:pt x="1077" y="349"/>
                  </a:cubicBezTo>
                  <a:cubicBezTo>
                    <a:pt x="1393" y="349"/>
                    <a:pt x="1678" y="507"/>
                    <a:pt x="1869" y="729"/>
                  </a:cubicBezTo>
                  <a:lnTo>
                    <a:pt x="2122" y="539"/>
                  </a:lnTo>
                  <a:cubicBezTo>
                    <a:pt x="1900" y="222"/>
                    <a:pt x="1488" y="1"/>
                    <a:pt x="107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1756;p22"/>
            <p:cNvSpPr/>
            <p:nvPr/>
          </p:nvSpPr>
          <p:spPr>
            <a:xfrm>
              <a:off x="3954475" y="2470725"/>
              <a:ext cx="113250" cy="34850"/>
            </a:xfrm>
            <a:custGeom>
              <a:avLst/>
              <a:gdLst/>
              <a:ahLst/>
              <a:cxnLst/>
              <a:rect l="l" t="t" r="r" b="b"/>
              <a:pathLst>
                <a:path w="4530" h="1394" extrusionOk="0">
                  <a:moveTo>
                    <a:pt x="2281" y="0"/>
                  </a:moveTo>
                  <a:cubicBezTo>
                    <a:pt x="1331" y="0"/>
                    <a:pt x="507" y="475"/>
                    <a:pt x="1" y="1204"/>
                  </a:cubicBezTo>
                  <a:lnTo>
                    <a:pt x="286" y="1394"/>
                  </a:lnTo>
                  <a:cubicBezTo>
                    <a:pt x="729" y="760"/>
                    <a:pt x="1457" y="349"/>
                    <a:pt x="2281" y="349"/>
                  </a:cubicBezTo>
                  <a:cubicBezTo>
                    <a:pt x="3073" y="349"/>
                    <a:pt x="3801" y="760"/>
                    <a:pt x="4244" y="1362"/>
                  </a:cubicBezTo>
                  <a:lnTo>
                    <a:pt x="4529" y="1172"/>
                  </a:lnTo>
                  <a:cubicBezTo>
                    <a:pt x="4023" y="475"/>
                    <a:pt x="3199" y="0"/>
                    <a:pt x="228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1757;p22"/>
            <p:cNvSpPr/>
            <p:nvPr/>
          </p:nvSpPr>
          <p:spPr>
            <a:xfrm>
              <a:off x="3970300" y="2491300"/>
              <a:ext cx="80800" cy="25375"/>
            </a:xfrm>
            <a:custGeom>
              <a:avLst/>
              <a:gdLst/>
              <a:ahLst/>
              <a:cxnLst/>
              <a:rect l="l" t="t" r="r" b="b"/>
              <a:pathLst>
                <a:path w="3232" h="1015" extrusionOk="0">
                  <a:moveTo>
                    <a:pt x="1648" y="1"/>
                  </a:moveTo>
                  <a:cubicBezTo>
                    <a:pt x="951" y="1"/>
                    <a:pt x="381" y="317"/>
                    <a:pt x="1" y="824"/>
                  </a:cubicBezTo>
                  <a:lnTo>
                    <a:pt x="286" y="1014"/>
                  </a:lnTo>
                  <a:cubicBezTo>
                    <a:pt x="603" y="602"/>
                    <a:pt x="1078" y="349"/>
                    <a:pt x="1616" y="349"/>
                  </a:cubicBezTo>
                  <a:cubicBezTo>
                    <a:pt x="2186" y="349"/>
                    <a:pt x="2661" y="602"/>
                    <a:pt x="2978" y="1014"/>
                  </a:cubicBezTo>
                  <a:lnTo>
                    <a:pt x="3231" y="824"/>
                  </a:lnTo>
                  <a:cubicBezTo>
                    <a:pt x="2883" y="317"/>
                    <a:pt x="2281" y="1"/>
                    <a:pt x="164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1758;p22"/>
            <p:cNvSpPr/>
            <p:nvPr/>
          </p:nvSpPr>
          <p:spPr>
            <a:xfrm>
              <a:off x="3499225" y="2435100"/>
              <a:ext cx="604925" cy="1044300"/>
            </a:xfrm>
            <a:custGeom>
              <a:avLst/>
              <a:gdLst/>
              <a:ahLst/>
              <a:cxnLst/>
              <a:rect l="l" t="t" r="r" b="b"/>
              <a:pathLst>
                <a:path w="24197" h="41772" extrusionOk="0">
                  <a:moveTo>
                    <a:pt x="21726" y="570"/>
                  </a:moveTo>
                  <a:cubicBezTo>
                    <a:pt x="21853" y="570"/>
                    <a:pt x="21948" y="570"/>
                    <a:pt x="22074" y="602"/>
                  </a:cubicBezTo>
                  <a:cubicBezTo>
                    <a:pt x="22834" y="729"/>
                    <a:pt x="23436" y="1330"/>
                    <a:pt x="23594" y="2090"/>
                  </a:cubicBezTo>
                  <a:cubicBezTo>
                    <a:pt x="23626" y="2217"/>
                    <a:pt x="23658" y="2344"/>
                    <a:pt x="23658" y="2470"/>
                  </a:cubicBezTo>
                  <a:lnTo>
                    <a:pt x="23658" y="2660"/>
                  </a:lnTo>
                  <a:lnTo>
                    <a:pt x="23658" y="2692"/>
                  </a:lnTo>
                  <a:lnTo>
                    <a:pt x="23658" y="39301"/>
                  </a:lnTo>
                  <a:cubicBezTo>
                    <a:pt x="23658" y="40378"/>
                    <a:pt x="22771" y="41233"/>
                    <a:pt x="21726" y="41233"/>
                  </a:cubicBezTo>
                  <a:lnTo>
                    <a:pt x="2471" y="41233"/>
                  </a:lnTo>
                  <a:cubicBezTo>
                    <a:pt x="1426" y="41233"/>
                    <a:pt x="539" y="40378"/>
                    <a:pt x="539" y="39301"/>
                  </a:cubicBezTo>
                  <a:lnTo>
                    <a:pt x="539" y="2470"/>
                  </a:lnTo>
                  <a:cubicBezTo>
                    <a:pt x="539" y="2312"/>
                    <a:pt x="571" y="2154"/>
                    <a:pt x="603" y="2027"/>
                  </a:cubicBezTo>
                  <a:cubicBezTo>
                    <a:pt x="824" y="1172"/>
                    <a:pt x="1584" y="570"/>
                    <a:pt x="2471" y="570"/>
                  </a:cubicBezTo>
                  <a:close/>
                  <a:moveTo>
                    <a:pt x="2471" y="0"/>
                  </a:moveTo>
                  <a:cubicBezTo>
                    <a:pt x="1109" y="0"/>
                    <a:pt x="1" y="1109"/>
                    <a:pt x="1" y="2470"/>
                  </a:cubicBezTo>
                  <a:lnTo>
                    <a:pt x="1" y="3009"/>
                  </a:lnTo>
                  <a:lnTo>
                    <a:pt x="1" y="17861"/>
                  </a:lnTo>
                  <a:lnTo>
                    <a:pt x="1" y="26634"/>
                  </a:lnTo>
                  <a:lnTo>
                    <a:pt x="1" y="32682"/>
                  </a:lnTo>
                  <a:lnTo>
                    <a:pt x="1" y="33538"/>
                  </a:lnTo>
                  <a:lnTo>
                    <a:pt x="1" y="35216"/>
                  </a:lnTo>
                  <a:lnTo>
                    <a:pt x="1" y="39301"/>
                  </a:lnTo>
                  <a:cubicBezTo>
                    <a:pt x="1" y="40663"/>
                    <a:pt x="1109" y="41771"/>
                    <a:pt x="2471" y="41771"/>
                  </a:cubicBezTo>
                  <a:lnTo>
                    <a:pt x="21726" y="41771"/>
                  </a:lnTo>
                  <a:cubicBezTo>
                    <a:pt x="23088" y="41771"/>
                    <a:pt x="24196" y="40663"/>
                    <a:pt x="24196" y="39301"/>
                  </a:cubicBezTo>
                  <a:lnTo>
                    <a:pt x="24196" y="34456"/>
                  </a:lnTo>
                  <a:lnTo>
                    <a:pt x="24196" y="31479"/>
                  </a:lnTo>
                  <a:lnTo>
                    <a:pt x="24196" y="30276"/>
                  </a:lnTo>
                  <a:lnTo>
                    <a:pt x="24196" y="25779"/>
                  </a:lnTo>
                  <a:lnTo>
                    <a:pt x="24196" y="14251"/>
                  </a:lnTo>
                  <a:lnTo>
                    <a:pt x="24196" y="6682"/>
                  </a:lnTo>
                  <a:lnTo>
                    <a:pt x="24196" y="2470"/>
                  </a:lnTo>
                  <a:cubicBezTo>
                    <a:pt x="24196" y="2059"/>
                    <a:pt x="24101" y="1647"/>
                    <a:pt x="23911" y="1299"/>
                  </a:cubicBezTo>
                  <a:cubicBezTo>
                    <a:pt x="23468" y="539"/>
                    <a:pt x="22676" y="0"/>
                    <a:pt x="2172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96706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318148" y="30253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Group Members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2296259" y="4356508"/>
            <a:ext cx="4558967" cy="1320391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  <p:sp>
        <p:nvSpPr>
          <p:cNvPr id="13" name="Google Shape;1533;p39"/>
          <p:cNvSpPr txBox="1">
            <a:spLocks/>
          </p:cNvSpPr>
          <p:nvPr/>
        </p:nvSpPr>
        <p:spPr>
          <a:xfrm>
            <a:off x="1275862" y="1550653"/>
            <a:ext cx="3616178" cy="438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MINAAM AHMAD</a:t>
            </a:r>
          </a:p>
        </p:txBody>
      </p:sp>
      <p:sp>
        <p:nvSpPr>
          <p:cNvPr id="19" name="Google Shape;1533;p39"/>
          <p:cNvSpPr txBox="1">
            <a:spLocks/>
          </p:cNvSpPr>
          <p:nvPr/>
        </p:nvSpPr>
        <p:spPr>
          <a:xfrm>
            <a:off x="1270238" y="1985598"/>
            <a:ext cx="3616178" cy="438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FARMAN AHMAD</a:t>
            </a:r>
          </a:p>
        </p:txBody>
      </p:sp>
      <p:sp>
        <p:nvSpPr>
          <p:cNvPr id="20" name="Google Shape;1533;p39"/>
          <p:cNvSpPr txBox="1">
            <a:spLocks/>
          </p:cNvSpPr>
          <p:nvPr/>
        </p:nvSpPr>
        <p:spPr>
          <a:xfrm>
            <a:off x="1270238" y="2409801"/>
            <a:ext cx="3616178" cy="438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ARSLAN ASLAM</a:t>
            </a:r>
          </a:p>
        </p:txBody>
      </p:sp>
      <p:sp>
        <p:nvSpPr>
          <p:cNvPr id="21" name="Google Shape;1533;p39"/>
          <p:cNvSpPr txBox="1">
            <a:spLocks/>
          </p:cNvSpPr>
          <p:nvPr/>
        </p:nvSpPr>
        <p:spPr>
          <a:xfrm>
            <a:off x="5511957" y="1550653"/>
            <a:ext cx="1879443" cy="438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F2021266555</a:t>
            </a:r>
          </a:p>
        </p:txBody>
      </p:sp>
      <p:sp>
        <p:nvSpPr>
          <p:cNvPr id="22" name="Google Shape;1533;p39"/>
          <p:cNvSpPr txBox="1">
            <a:spLocks/>
          </p:cNvSpPr>
          <p:nvPr/>
        </p:nvSpPr>
        <p:spPr>
          <a:xfrm>
            <a:off x="5506333" y="1913015"/>
            <a:ext cx="1879443" cy="438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F2021266607</a:t>
            </a:r>
          </a:p>
        </p:txBody>
      </p:sp>
      <p:sp>
        <p:nvSpPr>
          <p:cNvPr id="23" name="Google Shape;1533;p39"/>
          <p:cNvSpPr txBox="1">
            <a:spLocks/>
          </p:cNvSpPr>
          <p:nvPr/>
        </p:nvSpPr>
        <p:spPr>
          <a:xfrm>
            <a:off x="5500709" y="2330331"/>
            <a:ext cx="1879443" cy="438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F2021266590</a:t>
            </a:r>
          </a:p>
        </p:txBody>
      </p:sp>
      <p:sp>
        <p:nvSpPr>
          <p:cNvPr id="2" name="Google Shape;1533;p39">
            <a:extLst>
              <a:ext uri="{FF2B5EF4-FFF2-40B4-BE49-F238E27FC236}">
                <a16:creationId xmlns:a16="http://schemas.microsoft.com/office/drawing/2014/main" id="{38E8506C-75E5-48FE-C81C-C8C17A8A8AE3}"/>
              </a:ext>
            </a:extLst>
          </p:cNvPr>
          <p:cNvSpPr txBox="1">
            <a:spLocks/>
          </p:cNvSpPr>
          <p:nvPr/>
        </p:nvSpPr>
        <p:spPr>
          <a:xfrm>
            <a:off x="1270238" y="2841143"/>
            <a:ext cx="3616178" cy="438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AZKA KHALID</a:t>
            </a:r>
          </a:p>
        </p:txBody>
      </p:sp>
      <p:sp>
        <p:nvSpPr>
          <p:cNvPr id="3" name="Google Shape;1533;p39">
            <a:extLst>
              <a:ext uri="{FF2B5EF4-FFF2-40B4-BE49-F238E27FC236}">
                <a16:creationId xmlns:a16="http://schemas.microsoft.com/office/drawing/2014/main" id="{77398A79-4DB0-585D-360B-065974EE732F}"/>
              </a:ext>
            </a:extLst>
          </p:cNvPr>
          <p:cNvSpPr txBox="1">
            <a:spLocks/>
          </p:cNvSpPr>
          <p:nvPr/>
        </p:nvSpPr>
        <p:spPr>
          <a:xfrm>
            <a:off x="1270238" y="3250397"/>
            <a:ext cx="3616178" cy="438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MUHAMMAD</a:t>
            </a: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TALHA ATIF</a:t>
            </a:r>
          </a:p>
        </p:txBody>
      </p:sp>
      <p:sp>
        <p:nvSpPr>
          <p:cNvPr id="5" name="Google Shape;1533;p39">
            <a:extLst>
              <a:ext uri="{FF2B5EF4-FFF2-40B4-BE49-F238E27FC236}">
                <a16:creationId xmlns:a16="http://schemas.microsoft.com/office/drawing/2014/main" id="{BF6B53DF-AD37-4444-4F51-FD8DDE7A23B6}"/>
              </a:ext>
            </a:extLst>
          </p:cNvPr>
          <p:cNvSpPr txBox="1">
            <a:spLocks/>
          </p:cNvSpPr>
          <p:nvPr/>
        </p:nvSpPr>
        <p:spPr>
          <a:xfrm>
            <a:off x="5495085" y="2723175"/>
            <a:ext cx="1879443" cy="438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F2021266571</a:t>
            </a:r>
          </a:p>
        </p:txBody>
      </p:sp>
      <p:sp>
        <p:nvSpPr>
          <p:cNvPr id="6" name="Google Shape;1533;p39">
            <a:extLst>
              <a:ext uri="{FF2B5EF4-FFF2-40B4-BE49-F238E27FC236}">
                <a16:creationId xmlns:a16="http://schemas.microsoft.com/office/drawing/2014/main" id="{266FC3AE-BF70-7ACA-A4E2-B8BF8CEDD723}"/>
              </a:ext>
            </a:extLst>
          </p:cNvPr>
          <p:cNvSpPr txBox="1">
            <a:spLocks/>
          </p:cNvSpPr>
          <p:nvPr/>
        </p:nvSpPr>
        <p:spPr>
          <a:xfrm>
            <a:off x="5506332" y="3125646"/>
            <a:ext cx="1879443" cy="438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F2021266573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462DF-F846-23CD-BE6A-465E05118E63}"/>
              </a:ext>
            </a:extLst>
          </p:cNvPr>
          <p:cNvSpPr txBox="1"/>
          <p:nvPr/>
        </p:nvSpPr>
        <p:spPr>
          <a:xfrm>
            <a:off x="2742439" y="1077232"/>
            <a:ext cx="55052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Advisor Name: Abdul Jamil</a:t>
            </a:r>
          </a:p>
        </p:txBody>
      </p:sp>
    </p:spTree>
    <p:extLst>
      <p:ext uri="{BB962C8B-B14F-4D97-AF65-F5344CB8AC3E}">
        <p14:creationId xmlns:p14="http://schemas.microsoft.com/office/powerpoint/2010/main" val="1332814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318148" y="30253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33" name="Google Shape;1533;p39"/>
          <p:cNvSpPr txBox="1">
            <a:spLocks noGrp="1"/>
          </p:cNvSpPr>
          <p:nvPr>
            <p:ph type="subTitle" idx="2"/>
          </p:nvPr>
        </p:nvSpPr>
        <p:spPr>
          <a:xfrm>
            <a:off x="318148" y="1038988"/>
            <a:ext cx="4119173" cy="37692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Our Vision: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Language Learning Effortless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provide students and learners with a seamless language learning experience through AI-based tools.</a:t>
            </a: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Foster a global learning community by encouraging collaboration and interaction among learners worldwide.</a:t>
            </a:r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2296259" y="4356509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  <p:sp>
        <p:nvSpPr>
          <p:cNvPr id="13" name="Google Shape;1533;p39"/>
          <p:cNvSpPr txBox="1">
            <a:spLocks/>
          </p:cNvSpPr>
          <p:nvPr/>
        </p:nvSpPr>
        <p:spPr>
          <a:xfrm>
            <a:off x="4632081" y="963912"/>
            <a:ext cx="4161006" cy="3153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Our Goal: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Enhancing Learning</a:t>
            </a:r>
          </a:p>
          <a:p>
            <a:pPr marL="0" indent="0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Automate learning interactions, allowing users to focus more on practical usage rather than repetitive exercises.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Boost user engagement with interactive and gamified modules, increasing lesson completion rates and retention.</a:t>
            </a:r>
          </a:p>
        </p:txBody>
      </p:sp>
      <p:grpSp>
        <p:nvGrpSpPr>
          <p:cNvPr id="15" name="Google Shape;2018;p49"/>
          <p:cNvGrpSpPr/>
          <p:nvPr/>
        </p:nvGrpSpPr>
        <p:grpSpPr>
          <a:xfrm rot="16200000">
            <a:off x="2864306" y="2518652"/>
            <a:ext cx="3422891" cy="112662"/>
            <a:chOff x="774450" y="3019701"/>
            <a:chExt cx="5944442" cy="134100"/>
          </a:xfrm>
        </p:grpSpPr>
        <p:sp>
          <p:nvSpPr>
            <p:cNvPr id="16" name="Google Shape;2019;p49"/>
            <p:cNvSpPr/>
            <p:nvPr/>
          </p:nvSpPr>
          <p:spPr>
            <a:xfrm>
              <a:off x="6584792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7" name="Google Shape;2020;p49"/>
            <p:cNvCxnSpPr/>
            <p:nvPr/>
          </p:nvCxnSpPr>
          <p:spPr>
            <a:xfrm>
              <a:off x="774450" y="3086750"/>
              <a:ext cx="5848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" name="Google Shape;2021;p49"/>
            <p:cNvSpPr/>
            <p:nvPr/>
          </p:nvSpPr>
          <p:spPr>
            <a:xfrm>
              <a:off x="6614904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9573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318148" y="30253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 Statement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33" name="Google Shape;1533;p39"/>
          <p:cNvSpPr txBox="1">
            <a:spLocks noGrp="1"/>
          </p:cNvSpPr>
          <p:nvPr>
            <p:ph type="subTitle" idx="2"/>
          </p:nvPr>
        </p:nvSpPr>
        <p:spPr>
          <a:xfrm>
            <a:off x="318148" y="1038988"/>
            <a:ext cx="4126261" cy="32474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Challenges in Traditional Language Learning: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Current language learning apps lack immersive interaction and personalization, which slows down learning progress.</a:t>
            </a: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Learners often struggle to find real-life conversational practice opportunities.</a:t>
            </a:r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2296259" y="4356509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" name="Google Shape;1533;p39"/>
          <p:cNvSpPr txBox="1">
            <a:spLocks/>
          </p:cNvSpPr>
          <p:nvPr/>
        </p:nvSpPr>
        <p:spPr>
          <a:xfrm>
            <a:off x="4640623" y="994864"/>
            <a:ext cx="4161006" cy="3153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b="1" dirty="0"/>
              <a:t>Impact on Learning:</a:t>
            </a:r>
          </a:p>
          <a:p>
            <a:pPr marL="0" indent="0"/>
            <a:endParaRPr lang="en-US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Difficulty retaining language skills due to lack of real-world practice.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Limited engagement, making it hard for learners to stay motivated long-term.</a:t>
            </a:r>
          </a:p>
        </p:txBody>
      </p:sp>
      <p:grpSp>
        <p:nvGrpSpPr>
          <p:cNvPr id="15" name="Google Shape;2018;p49"/>
          <p:cNvGrpSpPr/>
          <p:nvPr/>
        </p:nvGrpSpPr>
        <p:grpSpPr>
          <a:xfrm rot="16200000">
            <a:off x="2864305" y="2518651"/>
            <a:ext cx="3422891" cy="112663"/>
            <a:chOff x="774450" y="3019701"/>
            <a:chExt cx="5944442" cy="134100"/>
          </a:xfrm>
        </p:grpSpPr>
        <p:sp>
          <p:nvSpPr>
            <p:cNvPr id="16" name="Google Shape;2019;p49"/>
            <p:cNvSpPr/>
            <p:nvPr/>
          </p:nvSpPr>
          <p:spPr>
            <a:xfrm>
              <a:off x="6584792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" name="Google Shape;2020;p49"/>
            <p:cNvCxnSpPr/>
            <p:nvPr/>
          </p:nvCxnSpPr>
          <p:spPr>
            <a:xfrm>
              <a:off x="774450" y="3086750"/>
              <a:ext cx="5848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" name="Google Shape;2021;p49"/>
            <p:cNvSpPr/>
            <p:nvPr/>
          </p:nvSpPr>
          <p:spPr>
            <a:xfrm>
              <a:off x="6614904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77651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2"/>
          <p:cNvSpPr txBox="1">
            <a:spLocks noGrp="1"/>
          </p:cNvSpPr>
          <p:nvPr>
            <p:ph type="title"/>
          </p:nvPr>
        </p:nvSpPr>
        <p:spPr>
          <a:xfrm>
            <a:off x="392900" y="34183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Competitors/Literature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68" name="Google Shape;1668;p42"/>
          <p:cNvSpPr txBox="1">
            <a:spLocks noGrp="1"/>
          </p:cNvSpPr>
          <p:nvPr>
            <p:ph type="subTitle" idx="6"/>
          </p:nvPr>
        </p:nvSpPr>
        <p:spPr>
          <a:xfrm>
            <a:off x="940546" y="3567005"/>
            <a:ext cx="1813983" cy="8311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Gap in the Market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69" name="Google Shape;1669;p42"/>
          <p:cNvSpPr txBox="1">
            <a:spLocks noGrp="1"/>
          </p:cNvSpPr>
          <p:nvPr>
            <p:ph type="subTitle" idx="1"/>
          </p:nvPr>
        </p:nvSpPr>
        <p:spPr>
          <a:xfrm>
            <a:off x="392900" y="1990201"/>
            <a:ext cx="2779189" cy="11914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lnSpc>
                <a:spcPct val="150000"/>
              </a:lnSpc>
            </a:pPr>
            <a:r>
              <a:rPr lang="en-US" sz="1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Various apps like Duolingo, Hello Talk offer language learning solutions</a:t>
            </a:r>
            <a:endParaRPr sz="13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70" name="Google Shape;1670;p42"/>
          <p:cNvSpPr txBox="1">
            <a:spLocks noGrp="1"/>
          </p:cNvSpPr>
          <p:nvPr>
            <p:ph type="subTitle" idx="2"/>
          </p:nvPr>
        </p:nvSpPr>
        <p:spPr>
          <a:xfrm>
            <a:off x="3502449" y="1989919"/>
            <a:ext cx="4999591" cy="10997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lnSpc>
                <a:spcPct val="150000"/>
              </a:lnSpc>
            </a:pPr>
            <a:r>
              <a:rPr lang="en-US" sz="1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These tools lack advanced functionalities such as lack of real-time conversational practice with AI-based bots, and no immersive AR or scenario-based learning.</a:t>
            </a:r>
            <a:endParaRPr sz="13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72" name="Google Shape;1672;p42"/>
          <p:cNvSpPr txBox="1">
            <a:spLocks noGrp="1"/>
          </p:cNvSpPr>
          <p:nvPr>
            <p:ph type="subTitle" idx="4"/>
          </p:nvPr>
        </p:nvSpPr>
        <p:spPr>
          <a:xfrm>
            <a:off x="151075" y="1538084"/>
            <a:ext cx="2197371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Current Tools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73" name="Google Shape;1673;p42"/>
          <p:cNvSpPr txBox="1">
            <a:spLocks noGrp="1"/>
          </p:cNvSpPr>
          <p:nvPr>
            <p:ph type="subTitle" idx="5"/>
          </p:nvPr>
        </p:nvSpPr>
        <p:spPr>
          <a:xfrm>
            <a:off x="3502449" y="1583878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Limitations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674" name="Google Shape;1674;p42"/>
          <p:cNvGrpSpPr/>
          <p:nvPr/>
        </p:nvGrpSpPr>
        <p:grpSpPr>
          <a:xfrm>
            <a:off x="481105" y="1175327"/>
            <a:ext cx="341227" cy="302177"/>
            <a:chOff x="713167" y="740543"/>
            <a:chExt cx="476707" cy="422153"/>
          </a:xfrm>
        </p:grpSpPr>
        <p:sp>
          <p:nvSpPr>
            <p:cNvPr id="1675" name="Google Shape;1675;p42"/>
            <p:cNvSpPr/>
            <p:nvPr/>
          </p:nvSpPr>
          <p:spPr>
            <a:xfrm>
              <a:off x="713167" y="740543"/>
              <a:ext cx="476707" cy="422153"/>
            </a:xfrm>
            <a:custGeom>
              <a:avLst/>
              <a:gdLst/>
              <a:ahLst/>
              <a:cxnLst/>
              <a:rect l="l" t="t" r="r" b="b"/>
              <a:pathLst>
                <a:path w="12583" h="11143" extrusionOk="0">
                  <a:moveTo>
                    <a:pt x="3671" y="1967"/>
                  </a:moveTo>
                  <a:lnTo>
                    <a:pt x="3671" y="4501"/>
                  </a:lnTo>
                  <a:cubicBezTo>
                    <a:pt x="3671" y="4596"/>
                    <a:pt x="3740" y="4681"/>
                    <a:pt x="3835" y="4691"/>
                  </a:cubicBezTo>
                  <a:cubicBezTo>
                    <a:pt x="3840" y="4691"/>
                    <a:pt x="3846" y="4691"/>
                    <a:pt x="3851" y="4691"/>
                  </a:cubicBezTo>
                  <a:cubicBezTo>
                    <a:pt x="3951" y="4691"/>
                    <a:pt x="4032" y="4609"/>
                    <a:pt x="4032" y="4507"/>
                  </a:cubicBezTo>
                  <a:lnTo>
                    <a:pt x="4032" y="1968"/>
                  </a:lnTo>
                  <a:lnTo>
                    <a:pt x="12223" y="1968"/>
                  </a:lnTo>
                  <a:lnTo>
                    <a:pt x="12223" y="10529"/>
                  </a:lnTo>
                  <a:lnTo>
                    <a:pt x="12222" y="10529"/>
                  </a:lnTo>
                  <a:cubicBezTo>
                    <a:pt x="12222" y="10667"/>
                    <a:pt x="12109" y="10780"/>
                    <a:pt x="11971" y="10780"/>
                  </a:cubicBezTo>
                  <a:lnTo>
                    <a:pt x="4030" y="10780"/>
                  </a:lnTo>
                  <a:lnTo>
                    <a:pt x="4030" y="5342"/>
                  </a:lnTo>
                  <a:cubicBezTo>
                    <a:pt x="4030" y="5254"/>
                    <a:pt x="3973" y="5174"/>
                    <a:pt x="3886" y="5157"/>
                  </a:cubicBezTo>
                  <a:cubicBezTo>
                    <a:pt x="3873" y="5154"/>
                    <a:pt x="3861" y="5153"/>
                    <a:pt x="3849" y="5153"/>
                  </a:cubicBezTo>
                  <a:cubicBezTo>
                    <a:pt x="3750" y="5153"/>
                    <a:pt x="3670" y="5236"/>
                    <a:pt x="3670" y="5337"/>
                  </a:cubicBezTo>
                  <a:lnTo>
                    <a:pt x="3670" y="10780"/>
                  </a:lnTo>
                  <a:lnTo>
                    <a:pt x="614" y="10780"/>
                  </a:lnTo>
                  <a:cubicBezTo>
                    <a:pt x="475" y="10780"/>
                    <a:pt x="362" y="10667"/>
                    <a:pt x="362" y="10529"/>
                  </a:cubicBezTo>
                  <a:lnTo>
                    <a:pt x="362" y="1967"/>
                  </a:lnTo>
                  <a:close/>
                  <a:moveTo>
                    <a:pt x="8476" y="1"/>
                  </a:moveTo>
                  <a:cubicBezTo>
                    <a:pt x="8476" y="1"/>
                    <a:pt x="8475" y="1"/>
                    <a:pt x="8474" y="1"/>
                  </a:cubicBezTo>
                  <a:lnTo>
                    <a:pt x="637" y="1"/>
                  </a:lnTo>
                  <a:cubicBezTo>
                    <a:pt x="295" y="1"/>
                    <a:pt x="16" y="278"/>
                    <a:pt x="0" y="622"/>
                  </a:cubicBezTo>
                  <a:lnTo>
                    <a:pt x="33" y="10521"/>
                  </a:lnTo>
                  <a:cubicBezTo>
                    <a:pt x="33" y="10865"/>
                    <a:pt x="310" y="11142"/>
                    <a:pt x="654" y="11142"/>
                  </a:cubicBezTo>
                  <a:lnTo>
                    <a:pt x="11961" y="11142"/>
                  </a:lnTo>
                  <a:cubicBezTo>
                    <a:pt x="12305" y="11142"/>
                    <a:pt x="12582" y="10865"/>
                    <a:pt x="12582" y="10521"/>
                  </a:cubicBezTo>
                  <a:lnTo>
                    <a:pt x="12582" y="623"/>
                  </a:lnTo>
                  <a:cubicBezTo>
                    <a:pt x="12582" y="278"/>
                    <a:pt x="12305" y="1"/>
                    <a:pt x="11964" y="1"/>
                  </a:cubicBezTo>
                  <a:lnTo>
                    <a:pt x="9348" y="1"/>
                  </a:lnTo>
                  <a:cubicBezTo>
                    <a:pt x="9253" y="1"/>
                    <a:pt x="9168" y="71"/>
                    <a:pt x="9159" y="165"/>
                  </a:cubicBezTo>
                  <a:cubicBezTo>
                    <a:pt x="9150" y="272"/>
                    <a:pt x="9234" y="361"/>
                    <a:pt x="9339" y="361"/>
                  </a:cubicBezTo>
                  <a:lnTo>
                    <a:pt x="11969" y="361"/>
                  </a:lnTo>
                  <a:cubicBezTo>
                    <a:pt x="12108" y="361"/>
                    <a:pt x="12221" y="474"/>
                    <a:pt x="12221" y="612"/>
                  </a:cubicBezTo>
                  <a:lnTo>
                    <a:pt x="12221" y="1574"/>
                  </a:lnTo>
                  <a:lnTo>
                    <a:pt x="360" y="1571"/>
                  </a:lnTo>
                  <a:lnTo>
                    <a:pt x="360" y="612"/>
                  </a:lnTo>
                  <a:cubicBezTo>
                    <a:pt x="360" y="474"/>
                    <a:pt x="472" y="361"/>
                    <a:pt x="611" y="361"/>
                  </a:cubicBezTo>
                  <a:lnTo>
                    <a:pt x="8474" y="361"/>
                  </a:lnTo>
                  <a:cubicBezTo>
                    <a:pt x="8474" y="361"/>
                    <a:pt x="8660" y="287"/>
                    <a:pt x="8660" y="184"/>
                  </a:cubicBezTo>
                  <a:cubicBezTo>
                    <a:pt x="8660" y="83"/>
                    <a:pt x="8578" y="1"/>
                    <a:pt x="8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2"/>
            <p:cNvSpPr/>
            <p:nvPr/>
          </p:nvSpPr>
          <p:spPr>
            <a:xfrm>
              <a:off x="756621" y="834914"/>
              <a:ext cx="37468" cy="13676"/>
            </a:xfrm>
            <a:custGeom>
              <a:avLst/>
              <a:gdLst/>
              <a:ahLst/>
              <a:cxnLst/>
              <a:rect l="l" t="t" r="r" b="b"/>
              <a:pathLst>
                <a:path w="989" h="361" extrusionOk="0">
                  <a:moveTo>
                    <a:pt x="198" y="0"/>
                  </a:moveTo>
                  <a:cubicBezTo>
                    <a:pt x="103" y="0"/>
                    <a:pt x="17" y="69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1" y="361"/>
                  </a:lnTo>
                  <a:cubicBezTo>
                    <a:pt x="886" y="361"/>
                    <a:pt x="972" y="290"/>
                    <a:pt x="979" y="196"/>
                  </a:cubicBezTo>
                  <a:cubicBezTo>
                    <a:pt x="989" y="89"/>
                    <a:pt x="905" y="0"/>
                    <a:pt x="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2"/>
            <p:cNvSpPr/>
            <p:nvPr/>
          </p:nvSpPr>
          <p:spPr>
            <a:xfrm>
              <a:off x="756583" y="869617"/>
              <a:ext cx="37506" cy="13714"/>
            </a:xfrm>
            <a:custGeom>
              <a:avLst/>
              <a:gdLst/>
              <a:ahLst/>
              <a:cxnLst/>
              <a:rect l="l" t="t" r="r" b="b"/>
              <a:pathLst>
                <a:path w="990" h="362" extrusionOk="0">
                  <a:moveTo>
                    <a:pt x="198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2" y="361"/>
                  </a:lnTo>
                  <a:cubicBezTo>
                    <a:pt x="887" y="361"/>
                    <a:pt x="973" y="291"/>
                    <a:pt x="980" y="197"/>
                  </a:cubicBezTo>
                  <a:cubicBezTo>
                    <a:pt x="990" y="91"/>
                    <a:pt x="906" y="1"/>
                    <a:pt x="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2"/>
            <p:cNvSpPr/>
            <p:nvPr/>
          </p:nvSpPr>
          <p:spPr>
            <a:xfrm>
              <a:off x="756583" y="904395"/>
              <a:ext cx="37506" cy="13676"/>
            </a:xfrm>
            <a:custGeom>
              <a:avLst/>
              <a:gdLst/>
              <a:ahLst/>
              <a:cxnLst/>
              <a:rect l="l" t="t" r="r" b="b"/>
              <a:pathLst>
                <a:path w="990" h="361" extrusionOk="0">
                  <a:moveTo>
                    <a:pt x="198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2" y="360"/>
                  </a:lnTo>
                  <a:cubicBezTo>
                    <a:pt x="887" y="360"/>
                    <a:pt x="973" y="290"/>
                    <a:pt x="980" y="196"/>
                  </a:cubicBezTo>
                  <a:cubicBezTo>
                    <a:pt x="990" y="90"/>
                    <a:pt x="906" y="0"/>
                    <a:pt x="8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2"/>
            <p:cNvSpPr/>
            <p:nvPr/>
          </p:nvSpPr>
          <p:spPr>
            <a:xfrm>
              <a:off x="756621" y="939136"/>
              <a:ext cx="37468" cy="13676"/>
            </a:xfrm>
            <a:custGeom>
              <a:avLst/>
              <a:gdLst/>
              <a:ahLst/>
              <a:cxnLst/>
              <a:rect l="l" t="t" r="r" b="b"/>
              <a:pathLst>
                <a:path w="989" h="361" extrusionOk="0">
                  <a:moveTo>
                    <a:pt x="198" y="1"/>
                  </a:moveTo>
                  <a:cubicBezTo>
                    <a:pt x="103" y="1"/>
                    <a:pt x="17" y="71"/>
                    <a:pt x="10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1" y="361"/>
                  </a:lnTo>
                  <a:cubicBezTo>
                    <a:pt x="886" y="361"/>
                    <a:pt x="972" y="292"/>
                    <a:pt x="979" y="198"/>
                  </a:cubicBezTo>
                  <a:cubicBezTo>
                    <a:pt x="989" y="90"/>
                    <a:pt x="905" y="1"/>
                    <a:pt x="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2"/>
            <p:cNvSpPr/>
            <p:nvPr/>
          </p:nvSpPr>
          <p:spPr>
            <a:xfrm>
              <a:off x="756583" y="975164"/>
              <a:ext cx="37506" cy="13676"/>
            </a:xfrm>
            <a:custGeom>
              <a:avLst/>
              <a:gdLst/>
              <a:ahLst/>
              <a:cxnLst/>
              <a:rect l="l" t="t" r="r" b="b"/>
              <a:pathLst>
                <a:path w="990" h="361" extrusionOk="0">
                  <a:moveTo>
                    <a:pt x="198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2" y="361"/>
                  </a:lnTo>
                  <a:cubicBezTo>
                    <a:pt x="887" y="361"/>
                    <a:pt x="973" y="291"/>
                    <a:pt x="980" y="195"/>
                  </a:cubicBezTo>
                  <a:cubicBezTo>
                    <a:pt x="990" y="90"/>
                    <a:pt x="906" y="1"/>
                    <a:pt x="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2"/>
            <p:cNvSpPr/>
            <p:nvPr/>
          </p:nvSpPr>
          <p:spPr>
            <a:xfrm>
              <a:off x="756621" y="1009905"/>
              <a:ext cx="37468" cy="13676"/>
            </a:xfrm>
            <a:custGeom>
              <a:avLst/>
              <a:gdLst/>
              <a:ahLst/>
              <a:cxnLst/>
              <a:rect l="l" t="t" r="r" b="b"/>
              <a:pathLst>
                <a:path w="989" h="361" extrusionOk="0">
                  <a:moveTo>
                    <a:pt x="198" y="0"/>
                  </a:moveTo>
                  <a:cubicBezTo>
                    <a:pt x="103" y="0"/>
                    <a:pt x="17" y="69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1" y="360"/>
                  </a:lnTo>
                  <a:cubicBezTo>
                    <a:pt x="886" y="360"/>
                    <a:pt x="972" y="290"/>
                    <a:pt x="979" y="196"/>
                  </a:cubicBezTo>
                  <a:cubicBezTo>
                    <a:pt x="989" y="90"/>
                    <a:pt x="905" y="0"/>
                    <a:pt x="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2"/>
            <p:cNvSpPr/>
            <p:nvPr/>
          </p:nvSpPr>
          <p:spPr>
            <a:xfrm>
              <a:off x="756583" y="1044645"/>
              <a:ext cx="37506" cy="13714"/>
            </a:xfrm>
            <a:custGeom>
              <a:avLst/>
              <a:gdLst/>
              <a:ahLst/>
              <a:cxnLst/>
              <a:rect l="l" t="t" r="r" b="b"/>
              <a:pathLst>
                <a:path w="990" h="362" extrusionOk="0">
                  <a:moveTo>
                    <a:pt x="198" y="1"/>
                  </a:moveTo>
                  <a:cubicBezTo>
                    <a:pt x="102" y="1"/>
                    <a:pt x="17" y="70"/>
                    <a:pt x="10" y="166"/>
                  </a:cubicBezTo>
                  <a:cubicBezTo>
                    <a:pt x="0" y="273"/>
                    <a:pt x="84" y="362"/>
                    <a:pt x="189" y="362"/>
                  </a:cubicBezTo>
                  <a:lnTo>
                    <a:pt x="792" y="362"/>
                  </a:lnTo>
                  <a:cubicBezTo>
                    <a:pt x="887" y="362"/>
                    <a:pt x="973" y="293"/>
                    <a:pt x="980" y="199"/>
                  </a:cubicBezTo>
                  <a:cubicBezTo>
                    <a:pt x="990" y="91"/>
                    <a:pt x="906" y="1"/>
                    <a:pt x="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2"/>
            <p:cNvSpPr/>
            <p:nvPr/>
          </p:nvSpPr>
          <p:spPr>
            <a:xfrm>
              <a:off x="756621" y="1079424"/>
              <a:ext cx="37468" cy="13676"/>
            </a:xfrm>
            <a:custGeom>
              <a:avLst/>
              <a:gdLst/>
              <a:ahLst/>
              <a:cxnLst/>
              <a:rect l="l" t="t" r="r" b="b"/>
              <a:pathLst>
                <a:path w="989" h="361" extrusionOk="0">
                  <a:moveTo>
                    <a:pt x="198" y="0"/>
                  </a:moveTo>
                  <a:cubicBezTo>
                    <a:pt x="103" y="0"/>
                    <a:pt x="17" y="70"/>
                    <a:pt x="10" y="165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1" y="360"/>
                  </a:lnTo>
                  <a:cubicBezTo>
                    <a:pt x="886" y="360"/>
                    <a:pt x="972" y="291"/>
                    <a:pt x="979" y="197"/>
                  </a:cubicBezTo>
                  <a:cubicBezTo>
                    <a:pt x="989" y="89"/>
                    <a:pt x="905" y="0"/>
                    <a:pt x="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2"/>
            <p:cNvSpPr/>
            <p:nvPr/>
          </p:nvSpPr>
          <p:spPr>
            <a:xfrm>
              <a:off x="756621" y="1114202"/>
              <a:ext cx="37468" cy="13639"/>
            </a:xfrm>
            <a:custGeom>
              <a:avLst/>
              <a:gdLst/>
              <a:ahLst/>
              <a:cxnLst/>
              <a:rect l="l" t="t" r="r" b="b"/>
              <a:pathLst>
                <a:path w="989" h="360" extrusionOk="0">
                  <a:moveTo>
                    <a:pt x="198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1" y="360"/>
                  </a:lnTo>
                  <a:cubicBezTo>
                    <a:pt x="886" y="360"/>
                    <a:pt x="972" y="291"/>
                    <a:pt x="979" y="196"/>
                  </a:cubicBezTo>
                  <a:cubicBezTo>
                    <a:pt x="989" y="90"/>
                    <a:pt x="905" y="1"/>
                    <a:pt x="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2"/>
            <p:cNvSpPr/>
            <p:nvPr/>
          </p:nvSpPr>
          <p:spPr>
            <a:xfrm>
              <a:off x="931309" y="834497"/>
              <a:ext cx="43681" cy="84029"/>
            </a:xfrm>
            <a:custGeom>
              <a:avLst/>
              <a:gdLst/>
              <a:ahLst/>
              <a:cxnLst/>
              <a:rect l="l" t="t" r="r" b="b"/>
              <a:pathLst>
                <a:path w="1153" h="2218" extrusionOk="0">
                  <a:moveTo>
                    <a:pt x="944" y="0"/>
                  </a:moveTo>
                  <a:cubicBezTo>
                    <a:pt x="870" y="0"/>
                    <a:pt x="800" y="45"/>
                    <a:pt x="772" y="117"/>
                  </a:cubicBezTo>
                  <a:lnTo>
                    <a:pt x="37" y="1965"/>
                  </a:lnTo>
                  <a:cubicBezTo>
                    <a:pt x="1" y="2059"/>
                    <a:pt x="46" y="2166"/>
                    <a:pt x="140" y="2204"/>
                  </a:cubicBezTo>
                  <a:cubicBezTo>
                    <a:pt x="163" y="2213"/>
                    <a:pt x="186" y="2217"/>
                    <a:pt x="208" y="2217"/>
                  </a:cubicBezTo>
                  <a:cubicBezTo>
                    <a:pt x="281" y="2217"/>
                    <a:pt x="352" y="2173"/>
                    <a:pt x="380" y="2101"/>
                  </a:cubicBezTo>
                  <a:lnTo>
                    <a:pt x="1114" y="253"/>
                  </a:lnTo>
                  <a:cubicBezTo>
                    <a:pt x="1153" y="159"/>
                    <a:pt x="1106" y="52"/>
                    <a:pt x="1011" y="13"/>
                  </a:cubicBezTo>
                  <a:cubicBezTo>
                    <a:pt x="989" y="5"/>
                    <a:pt x="966" y="0"/>
                    <a:pt x="9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2"/>
            <p:cNvSpPr/>
            <p:nvPr/>
          </p:nvSpPr>
          <p:spPr>
            <a:xfrm>
              <a:off x="985598" y="837869"/>
              <a:ext cx="34097" cy="77248"/>
            </a:xfrm>
            <a:custGeom>
              <a:avLst/>
              <a:gdLst/>
              <a:ahLst/>
              <a:cxnLst/>
              <a:rect l="l" t="t" r="r" b="b"/>
              <a:pathLst>
                <a:path w="900" h="2039" extrusionOk="0">
                  <a:moveTo>
                    <a:pt x="212" y="0"/>
                  </a:moveTo>
                  <a:cubicBezTo>
                    <a:pt x="180" y="0"/>
                    <a:pt x="147" y="9"/>
                    <a:pt x="118" y="27"/>
                  </a:cubicBezTo>
                  <a:cubicBezTo>
                    <a:pt x="30" y="79"/>
                    <a:pt x="3" y="193"/>
                    <a:pt x="55" y="279"/>
                  </a:cubicBezTo>
                  <a:lnTo>
                    <a:pt x="492" y="1004"/>
                  </a:lnTo>
                  <a:lnTo>
                    <a:pt x="53" y="1762"/>
                  </a:lnTo>
                  <a:cubicBezTo>
                    <a:pt x="0" y="1850"/>
                    <a:pt x="31" y="1964"/>
                    <a:pt x="119" y="2014"/>
                  </a:cubicBezTo>
                  <a:cubicBezTo>
                    <a:pt x="147" y="2032"/>
                    <a:pt x="181" y="2039"/>
                    <a:pt x="212" y="2039"/>
                  </a:cubicBezTo>
                  <a:cubicBezTo>
                    <a:pt x="276" y="2039"/>
                    <a:pt x="338" y="2007"/>
                    <a:pt x="371" y="1948"/>
                  </a:cubicBezTo>
                  <a:lnTo>
                    <a:pt x="865" y="1095"/>
                  </a:lnTo>
                  <a:cubicBezTo>
                    <a:pt x="899" y="1038"/>
                    <a:pt x="898" y="965"/>
                    <a:pt x="863" y="908"/>
                  </a:cubicBezTo>
                  <a:lnTo>
                    <a:pt x="370" y="90"/>
                  </a:lnTo>
                  <a:cubicBezTo>
                    <a:pt x="336" y="32"/>
                    <a:pt x="275" y="0"/>
                    <a:pt x="2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2"/>
            <p:cNvSpPr/>
            <p:nvPr/>
          </p:nvSpPr>
          <p:spPr>
            <a:xfrm>
              <a:off x="886605" y="837869"/>
              <a:ext cx="34021" cy="77248"/>
            </a:xfrm>
            <a:custGeom>
              <a:avLst/>
              <a:gdLst/>
              <a:ahLst/>
              <a:cxnLst/>
              <a:rect l="l" t="t" r="r" b="b"/>
              <a:pathLst>
                <a:path w="898" h="2039" extrusionOk="0">
                  <a:moveTo>
                    <a:pt x="687" y="0"/>
                  </a:moveTo>
                  <a:cubicBezTo>
                    <a:pt x="624" y="0"/>
                    <a:pt x="564" y="32"/>
                    <a:pt x="529" y="90"/>
                  </a:cubicBezTo>
                  <a:lnTo>
                    <a:pt x="36" y="908"/>
                  </a:lnTo>
                  <a:cubicBezTo>
                    <a:pt x="2" y="965"/>
                    <a:pt x="0" y="1038"/>
                    <a:pt x="35" y="1095"/>
                  </a:cubicBezTo>
                  <a:lnTo>
                    <a:pt x="528" y="1948"/>
                  </a:lnTo>
                  <a:cubicBezTo>
                    <a:pt x="563" y="2007"/>
                    <a:pt x="623" y="2039"/>
                    <a:pt x="688" y="2039"/>
                  </a:cubicBezTo>
                  <a:cubicBezTo>
                    <a:pt x="720" y="2039"/>
                    <a:pt x="751" y="2031"/>
                    <a:pt x="780" y="2014"/>
                  </a:cubicBezTo>
                  <a:cubicBezTo>
                    <a:pt x="868" y="1964"/>
                    <a:pt x="898" y="1850"/>
                    <a:pt x="847" y="1762"/>
                  </a:cubicBezTo>
                  <a:lnTo>
                    <a:pt x="408" y="1005"/>
                  </a:lnTo>
                  <a:lnTo>
                    <a:pt x="846" y="279"/>
                  </a:lnTo>
                  <a:cubicBezTo>
                    <a:pt x="898" y="191"/>
                    <a:pt x="870" y="79"/>
                    <a:pt x="783" y="27"/>
                  </a:cubicBezTo>
                  <a:cubicBezTo>
                    <a:pt x="753" y="9"/>
                    <a:pt x="719" y="0"/>
                    <a:pt x="6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2"/>
            <p:cNvSpPr/>
            <p:nvPr/>
          </p:nvSpPr>
          <p:spPr>
            <a:xfrm>
              <a:off x="886643" y="939136"/>
              <a:ext cx="173097" cy="13676"/>
            </a:xfrm>
            <a:custGeom>
              <a:avLst/>
              <a:gdLst/>
              <a:ahLst/>
              <a:cxnLst/>
              <a:rect l="l" t="t" r="r" b="b"/>
              <a:pathLst>
                <a:path w="4569" h="361" extrusionOk="0">
                  <a:moveTo>
                    <a:pt x="200" y="1"/>
                  </a:moveTo>
                  <a:cubicBezTo>
                    <a:pt x="104" y="1"/>
                    <a:pt x="19" y="71"/>
                    <a:pt x="10" y="165"/>
                  </a:cubicBezTo>
                  <a:cubicBezTo>
                    <a:pt x="0" y="272"/>
                    <a:pt x="87" y="361"/>
                    <a:pt x="193" y="361"/>
                  </a:cubicBezTo>
                  <a:lnTo>
                    <a:pt x="4370" y="361"/>
                  </a:lnTo>
                  <a:cubicBezTo>
                    <a:pt x="4465" y="361"/>
                    <a:pt x="4550" y="292"/>
                    <a:pt x="4559" y="198"/>
                  </a:cubicBezTo>
                  <a:cubicBezTo>
                    <a:pt x="4569" y="90"/>
                    <a:pt x="4484" y="1"/>
                    <a:pt x="4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2"/>
            <p:cNvSpPr/>
            <p:nvPr/>
          </p:nvSpPr>
          <p:spPr>
            <a:xfrm>
              <a:off x="887135" y="975126"/>
              <a:ext cx="44629" cy="13714"/>
            </a:xfrm>
            <a:custGeom>
              <a:avLst/>
              <a:gdLst/>
              <a:ahLst/>
              <a:cxnLst/>
              <a:rect l="l" t="t" r="r" b="b"/>
              <a:pathLst>
                <a:path w="1178" h="362" extrusionOk="0">
                  <a:moveTo>
                    <a:pt x="199" y="1"/>
                  </a:moveTo>
                  <a:cubicBezTo>
                    <a:pt x="104" y="1"/>
                    <a:pt x="18" y="70"/>
                    <a:pt x="10" y="164"/>
                  </a:cubicBezTo>
                  <a:cubicBezTo>
                    <a:pt x="1" y="273"/>
                    <a:pt x="85" y="362"/>
                    <a:pt x="190" y="362"/>
                  </a:cubicBezTo>
                  <a:lnTo>
                    <a:pt x="979" y="362"/>
                  </a:lnTo>
                  <a:cubicBezTo>
                    <a:pt x="1075" y="362"/>
                    <a:pt x="1159" y="292"/>
                    <a:pt x="1168" y="196"/>
                  </a:cubicBezTo>
                  <a:cubicBezTo>
                    <a:pt x="1177" y="90"/>
                    <a:pt x="1093" y="1"/>
                    <a:pt x="9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2"/>
            <p:cNvSpPr/>
            <p:nvPr/>
          </p:nvSpPr>
          <p:spPr>
            <a:xfrm>
              <a:off x="954608" y="975164"/>
              <a:ext cx="44591" cy="13676"/>
            </a:xfrm>
            <a:custGeom>
              <a:avLst/>
              <a:gdLst/>
              <a:ahLst/>
              <a:cxnLst/>
              <a:rect l="l" t="t" r="r" b="b"/>
              <a:pathLst>
                <a:path w="1177" h="361" extrusionOk="0">
                  <a:moveTo>
                    <a:pt x="198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979" y="361"/>
                  </a:lnTo>
                  <a:cubicBezTo>
                    <a:pt x="1074" y="361"/>
                    <a:pt x="1159" y="291"/>
                    <a:pt x="1167" y="195"/>
                  </a:cubicBezTo>
                  <a:cubicBezTo>
                    <a:pt x="1177" y="90"/>
                    <a:pt x="1093" y="1"/>
                    <a:pt x="9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2"/>
            <p:cNvSpPr/>
            <p:nvPr/>
          </p:nvSpPr>
          <p:spPr>
            <a:xfrm>
              <a:off x="999199" y="1009943"/>
              <a:ext cx="44553" cy="13676"/>
            </a:xfrm>
            <a:custGeom>
              <a:avLst/>
              <a:gdLst/>
              <a:ahLst/>
              <a:cxnLst/>
              <a:rect l="l" t="t" r="r" b="b"/>
              <a:pathLst>
                <a:path w="1176" h="361" extrusionOk="0">
                  <a:moveTo>
                    <a:pt x="199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1" y="270"/>
                    <a:pt x="84" y="360"/>
                    <a:pt x="189" y="360"/>
                  </a:cubicBezTo>
                  <a:lnTo>
                    <a:pt x="979" y="360"/>
                  </a:lnTo>
                  <a:cubicBezTo>
                    <a:pt x="1074" y="360"/>
                    <a:pt x="1159" y="290"/>
                    <a:pt x="1167" y="197"/>
                  </a:cubicBezTo>
                  <a:cubicBezTo>
                    <a:pt x="1176" y="89"/>
                    <a:pt x="1092" y="0"/>
                    <a:pt x="9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2"/>
            <p:cNvSpPr/>
            <p:nvPr/>
          </p:nvSpPr>
          <p:spPr>
            <a:xfrm>
              <a:off x="999199" y="1079424"/>
              <a:ext cx="44553" cy="13676"/>
            </a:xfrm>
            <a:custGeom>
              <a:avLst/>
              <a:gdLst/>
              <a:ahLst/>
              <a:cxnLst/>
              <a:rect l="l" t="t" r="r" b="b"/>
              <a:pathLst>
                <a:path w="1176" h="361" extrusionOk="0">
                  <a:moveTo>
                    <a:pt x="199" y="0"/>
                  </a:moveTo>
                  <a:cubicBezTo>
                    <a:pt x="102" y="0"/>
                    <a:pt x="17" y="70"/>
                    <a:pt x="10" y="165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979" y="360"/>
                  </a:lnTo>
                  <a:cubicBezTo>
                    <a:pt x="1074" y="360"/>
                    <a:pt x="1159" y="291"/>
                    <a:pt x="1167" y="197"/>
                  </a:cubicBezTo>
                  <a:cubicBezTo>
                    <a:pt x="1176" y="89"/>
                    <a:pt x="1092" y="0"/>
                    <a:pt x="9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2"/>
            <p:cNvSpPr/>
            <p:nvPr/>
          </p:nvSpPr>
          <p:spPr>
            <a:xfrm>
              <a:off x="887741" y="1114202"/>
              <a:ext cx="95432" cy="13639"/>
            </a:xfrm>
            <a:custGeom>
              <a:avLst/>
              <a:gdLst/>
              <a:ahLst/>
              <a:cxnLst/>
              <a:rect l="l" t="t" r="r" b="b"/>
              <a:pathLst>
                <a:path w="2519" h="360" extrusionOk="0">
                  <a:moveTo>
                    <a:pt x="199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2321" y="360"/>
                  </a:lnTo>
                  <a:cubicBezTo>
                    <a:pt x="2416" y="360"/>
                    <a:pt x="2502" y="291"/>
                    <a:pt x="2509" y="196"/>
                  </a:cubicBezTo>
                  <a:cubicBezTo>
                    <a:pt x="2519" y="90"/>
                    <a:pt x="2435" y="1"/>
                    <a:pt x="23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2"/>
            <p:cNvSpPr/>
            <p:nvPr/>
          </p:nvSpPr>
          <p:spPr>
            <a:xfrm>
              <a:off x="887741" y="1009943"/>
              <a:ext cx="95394" cy="13676"/>
            </a:xfrm>
            <a:custGeom>
              <a:avLst/>
              <a:gdLst/>
              <a:ahLst/>
              <a:cxnLst/>
              <a:rect l="l" t="t" r="r" b="b"/>
              <a:pathLst>
                <a:path w="2518" h="361" extrusionOk="0">
                  <a:moveTo>
                    <a:pt x="199" y="0"/>
                  </a:moveTo>
                  <a:cubicBezTo>
                    <a:pt x="103" y="0"/>
                    <a:pt x="17" y="69"/>
                    <a:pt x="10" y="164"/>
                  </a:cubicBezTo>
                  <a:cubicBezTo>
                    <a:pt x="1" y="270"/>
                    <a:pt x="84" y="360"/>
                    <a:pt x="189" y="360"/>
                  </a:cubicBezTo>
                  <a:lnTo>
                    <a:pt x="2320" y="360"/>
                  </a:lnTo>
                  <a:cubicBezTo>
                    <a:pt x="2415" y="360"/>
                    <a:pt x="2500" y="290"/>
                    <a:pt x="2508" y="197"/>
                  </a:cubicBezTo>
                  <a:cubicBezTo>
                    <a:pt x="2517" y="89"/>
                    <a:pt x="2433" y="0"/>
                    <a:pt x="23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2"/>
            <p:cNvSpPr/>
            <p:nvPr/>
          </p:nvSpPr>
          <p:spPr>
            <a:xfrm>
              <a:off x="1059777" y="1009943"/>
              <a:ext cx="95432" cy="13676"/>
            </a:xfrm>
            <a:custGeom>
              <a:avLst/>
              <a:gdLst/>
              <a:ahLst/>
              <a:cxnLst/>
              <a:rect l="l" t="t" r="r" b="b"/>
              <a:pathLst>
                <a:path w="2519" h="361" extrusionOk="0">
                  <a:moveTo>
                    <a:pt x="200" y="0"/>
                  </a:moveTo>
                  <a:cubicBezTo>
                    <a:pt x="105" y="0"/>
                    <a:pt x="20" y="69"/>
                    <a:pt x="11" y="164"/>
                  </a:cubicBezTo>
                  <a:cubicBezTo>
                    <a:pt x="1" y="270"/>
                    <a:pt x="87" y="360"/>
                    <a:pt x="192" y="360"/>
                  </a:cubicBezTo>
                  <a:lnTo>
                    <a:pt x="2321" y="360"/>
                  </a:lnTo>
                  <a:cubicBezTo>
                    <a:pt x="2416" y="360"/>
                    <a:pt x="2502" y="290"/>
                    <a:pt x="2509" y="197"/>
                  </a:cubicBezTo>
                  <a:cubicBezTo>
                    <a:pt x="2519" y="89"/>
                    <a:pt x="2435" y="0"/>
                    <a:pt x="23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2"/>
            <p:cNvSpPr/>
            <p:nvPr/>
          </p:nvSpPr>
          <p:spPr>
            <a:xfrm>
              <a:off x="886984" y="1044645"/>
              <a:ext cx="32695" cy="13714"/>
            </a:xfrm>
            <a:custGeom>
              <a:avLst/>
              <a:gdLst/>
              <a:ahLst/>
              <a:cxnLst/>
              <a:rect l="l" t="t" r="r" b="b"/>
              <a:pathLst>
                <a:path w="863" h="362" extrusionOk="0">
                  <a:moveTo>
                    <a:pt x="202" y="1"/>
                  </a:moveTo>
                  <a:cubicBezTo>
                    <a:pt x="106" y="1"/>
                    <a:pt x="21" y="70"/>
                    <a:pt x="13" y="164"/>
                  </a:cubicBezTo>
                  <a:cubicBezTo>
                    <a:pt x="1" y="272"/>
                    <a:pt x="85" y="362"/>
                    <a:pt x="191" y="362"/>
                  </a:cubicBezTo>
                  <a:lnTo>
                    <a:pt x="665" y="362"/>
                  </a:lnTo>
                  <a:cubicBezTo>
                    <a:pt x="760" y="362"/>
                    <a:pt x="846" y="293"/>
                    <a:pt x="853" y="197"/>
                  </a:cubicBezTo>
                  <a:cubicBezTo>
                    <a:pt x="863" y="90"/>
                    <a:pt x="779" y="1"/>
                    <a:pt x="6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2"/>
            <p:cNvSpPr/>
            <p:nvPr/>
          </p:nvSpPr>
          <p:spPr>
            <a:xfrm>
              <a:off x="935325" y="1044645"/>
              <a:ext cx="161996" cy="13714"/>
            </a:xfrm>
            <a:custGeom>
              <a:avLst/>
              <a:gdLst/>
              <a:ahLst/>
              <a:cxnLst/>
              <a:rect l="l" t="t" r="r" b="b"/>
              <a:pathLst>
                <a:path w="4276" h="362" extrusionOk="0">
                  <a:moveTo>
                    <a:pt x="198" y="1"/>
                  </a:moveTo>
                  <a:cubicBezTo>
                    <a:pt x="102" y="1"/>
                    <a:pt x="17" y="70"/>
                    <a:pt x="10" y="166"/>
                  </a:cubicBezTo>
                  <a:cubicBezTo>
                    <a:pt x="0" y="273"/>
                    <a:pt x="84" y="362"/>
                    <a:pt x="189" y="362"/>
                  </a:cubicBezTo>
                  <a:lnTo>
                    <a:pt x="4077" y="362"/>
                  </a:lnTo>
                  <a:cubicBezTo>
                    <a:pt x="4173" y="362"/>
                    <a:pt x="4258" y="293"/>
                    <a:pt x="4265" y="199"/>
                  </a:cubicBezTo>
                  <a:cubicBezTo>
                    <a:pt x="4276" y="91"/>
                    <a:pt x="4191" y="1"/>
                    <a:pt x="40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2"/>
            <p:cNvSpPr/>
            <p:nvPr/>
          </p:nvSpPr>
          <p:spPr>
            <a:xfrm>
              <a:off x="887741" y="1079424"/>
              <a:ext cx="95394" cy="13676"/>
            </a:xfrm>
            <a:custGeom>
              <a:avLst/>
              <a:gdLst/>
              <a:ahLst/>
              <a:cxnLst/>
              <a:rect l="l" t="t" r="r" b="b"/>
              <a:pathLst>
                <a:path w="2518" h="361" extrusionOk="0">
                  <a:moveTo>
                    <a:pt x="199" y="0"/>
                  </a:moveTo>
                  <a:cubicBezTo>
                    <a:pt x="103" y="0"/>
                    <a:pt x="17" y="70"/>
                    <a:pt x="10" y="165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2320" y="360"/>
                  </a:lnTo>
                  <a:cubicBezTo>
                    <a:pt x="2415" y="360"/>
                    <a:pt x="2500" y="291"/>
                    <a:pt x="2508" y="197"/>
                  </a:cubicBezTo>
                  <a:cubicBezTo>
                    <a:pt x="2517" y="89"/>
                    <a:pt x="2433" y="0"/>
                    <a:pt x="23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9" name="Google Shape;1699;p42"/>
          <p:cNvGrpSpPr/>
          <p:nvPr/>
        </p:nvGrpSpPr>
        <p:grpSpPr>
          <a:xfrm>
            <a:off x="3599866" y="1175327"/>
            <a:ext cx="341661" cy="290896"/>
            <a:chOff x="2335403" y="748460"/>
            <a:chExt cx="477313" cy="406392"/>
          </a:xfrm>
        </p:grpSpPr>
        <p:sp>
          <p:nvSpPr>
            <p:cNvPr id="1700" name="Google Shape;1700;p42"/>
            <p:cNvSpPr/>
            <p:nvPr/>
          </p:nvSpPr>
          <p:spPr>
            <a:xfrm>
              <a:off x="2419697" y="928793"/>
              <a:ext cx="35044" cy="13676"/>
            </a:xfrm>
            <a:custGeom>
              <a:avLst/>
              <a:gdLst/>
              <a:ahLst/>
              <a:cxnLst/>
              <a:rect l="l" t="t" r="r" b="b"/>
              <a:pathLst>
                <a:path w="925" h="361" extrusionOk="0">
                  <a:moveTo>
                    <a:pt x="199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728" y="361"/>
                  </a:lnTo>
                  <a:cubicBezTo>
                    <a:pt x="823" y="361"/>
                    <a:pt x="908" y="291"/>
                    <a:pt x="916" y="197"/>
                  </a:cubicBezTo>
                  <a:cubicBezTo>
                    <a:pt x="924" y="89"/>
                    <a:pt x="841" y="0"/>
                    <a:pt x="7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2"/>
            <p:cNvSpPr/>
            <p:nvPr/>
          </p:nvSpPr>
          <p:spPr>
            <a:xfrm>
              <a:off x="2466106" y="928793"/>
              <a:ext cx="51713" cy="13676"/>
            </a:xfrm>
            <a:custGeom>
              <a:avLst/>
              <a:gdLst/>
              <a:ahLst/>
              <a:cxnLst/>
              <a:rect l="l" t="t" r="r" b="b"/>
              <a:pathLst>
                <a:path w="1365" h="361" extrusionOk="0">
                  <a:moveTo>
                    <a:pt x="197" y="0"/>
                  </a:moveTo>
                  <a:cubicBezTo>
                    <a:pt x="102" y="0"/>
                    <a:pt x="17" y="69"/>
                    <a:pt x="8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166" y="361"/>
                  </a:lnTo>
                  <a:cubicBezTo>
                    <a:pt x="1262" y="361"/>
                    <a:pt x="1347" y="291"/>
                    <a:pt x="1354" y="197"/>
                  </a:cubicBezTo>
                  <a:cubicBezTo>
                    <a:pt x="1365" y="89"/>
                    <a:pt x="1281" y="0"/>
                    <a:pt x="11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2"/>
            <p:cNvSpPr/>
            <p:nvPr/>
          </p:nvSpPr>
          <p:spPr>
            <a:xfrm>
              <a:off x="2420152" y="900266"/>
              <a:ext cx="80354" cy="13676"/>
            </a:xfrm>
            <a:custGeom>
              <a:avLst/>
              <a:gdLst/>
              <a:ahLst/>
              <a:cxnLst/>
              <a:rect l="l" t="t" r="r" b="b"/>
              <a:pathLst>
                <a:path w="2121" h="361" extrusionOk="0">
                  <a:moveTo>
                    <a:pt x="198" y="0"/>
                  </a:moveTo>
                  <a:cubicBezTo>
                    <a:pt x="103" y="0"/>
                    <a:pt x="17" y="70"/>
                    <a:pt x="10" y="165"/>
                  </a:cubicBezTo>
                  <a:cubicBezTo>
                    <a:pt x="0" y="270"/>
                    <a:pt x="84" y="361"/>
                    <a:pt x="189" y="361"/>
                  </a:cubicBezTo>
                  <a:lnTo>
                    <a:pt x="1922" y="361"/>
                  </a:lnTo>
                  <a:cubicBezTo>
                    <a:pt x="2017" y="361"/>
                    <a:pt x="2103" y="291"/>
                    <a:pt x="2111" y="197"/>
                  </a:cubicBezTo>
                  <a:cubicBezTo>
                    <a:pt x="2120" y="89"/>
                    <a:pt x="2036" y="0"/>
                    <a:pt x="19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2"/>
            <p:cNvSpPr/>
            <p:nvPr/>
          </p:nvSpPr>
          <p:spPr>
            <a:xfrm>
              <a:off x="2419659" y="871700"/>
              <a:ext cx="35044" cy="13676"/>
            </a:xfrm>
            <a:custGeom>
              <a:avLst/>
              <a:gdLst/>
              <a:ahLst/>
              <a:cxnLst/>
              <a:rect l="l" t="t" r="r" b="b"/>
              <a:pathLst>
                <a:path w="925" h="361" extrusionOk="0">
                  <a:moveTo>
                    <a:pt x="198" y="0"/>
                  </a:moveTo>
                  <a:cubicBezTo>
                    <a:pt x="102" y="0"/>
                    <a:pt x="17" y="70"/>
                    <a:pt x="9" y="165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726" y="360"/>
                  </a:lnTo>
                  <a:cubicBezTo>
                    <a:pt x="823" y="360"/>
                    <a:pt x="908" y="291"/>
                    <a:pt x="915" y="197"/>
                  </a:cubicBezTo>
                  <a:cubicBezTo>
                    <a:pt x="924" y="89"/>
                    <a:pt x="841" y="0"/>
                    <a:pt x="7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2"/>
            <p:cNvSpPr/>
            <p:nvPr/>
          </p:nvSpPr>
          <p:spPr>
            <a:xfrm>
              <a:off x="2466485" y="871700"/>
              <a:ext cx="84597" cy="13676"/>
            </a:xfrm>
            <a:custGeom>
              <a:avLst/>
              <a:gdLst/>
              <a:ahLst/>
              <a:cxnLst/>
              <a:rect l="l" t="t" r="r" b="b"/>
              <a:pathLst>
                <a:path w="2233" h="361" extrusionOk="0">
                  <a:moveTo>
                    <a:pt x="197" y="0"/>
                  </a:moveTo>
                  <a:cubicBezTo>
                    <a:pt x="102" y="0"/>
                    <a:pt x="17" y="70"/>
                    <a:pt x="9" y="165"/>
                  </a:cubicBezTo>
                  <a:cubicBezTo>
                    <a:pt x="1" y="271"/>
                    <a:pt x="83" y="360"/>
                    <a:pt x="188" y="360"/>
                  </a:cubicBezTo>
                  <a:lnTo>
                    <a:pt x="2035" y="360"/>
                  </a:lnTo>
                  <a:cubicBezTo>
                    <a:pt x="2130" y="360"/>
                    <a:pt x="2216" y="291"/>
                    <a:pt x="2223" y="197"/>
                  </a:cubicBezTo>
                  <a:cubicBezTo>
                    <a:pt x="2232" y="89"/>
                    <a:pt x="2149" y="0"/>
                    <a:pt x="20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2"/>
            <p:cNvSpPr/>
            <p:nvPr/>
          </p:nvSpPr>
          <p:spPr>
            <a:xfrm>
              <a:off x="2428714" y="978953"/>
              <a:ext cx="61828" cy="72171"/>
            </a:xfrm>
            <a:custGeom>
              <a:avLst/>
              <a:gdLst/>
              <a:ahLst/>
              <a:cxnLst/>
              <a:rect l="l" t="t" r="r" b="b"/>
              <a:pathLst>
                <a:path w="1632" h="1905" extrusionOk="0">
                  <a:moveTo>
                    <a:pt x="821" y="648"/>
                  </a:moveTo>
                  <a:lnTo>
                    <a:pt x="1015" y="1167"/>
                  </a:lnTo>
                  <a:lnTo>
                    <a:pt x="623" y="1167"/>
                  </a:lnTo>
                  <a:lnTo>
                    <a:pt x="821" y="648"/>
                  </a:lnTo>
                  <a:close/>
                  <a:moveTo>
                    <a:pt x="820" y="0"/>
                  </a:moveTo>
                  <a:cubicBezTo>
                    <a:pt x="730" y="0"/>
                    <a:pt x="650" y="54"/>
                    <a:pt x="616" y="136"/>
                  </a:cubicBezTo>
                  <a:cubicBezTo>
                    <a:pt x="616" y="137"/>
                    <a:pt x="615" y="138"/>
                    <a:pt x="615" y="141"/>
                  </a:cubicBezTo>
                  <a:lnTo>
                    <a:pt x="37" y="1655"/>
                  </a:lnTo>
                  <a:cubicBezTo>
                    <a:pt x="0" y="1757"/>
                    <a:pt x="60" y="1855"/>
                    <a:pt x="146" y="1891"/>
                  </a:cubicBezTo>
                  <a:cubicBezTo>
                    <a:pt x="166" y="1899"/>
                    <a:pt x="187" y="1903"/>
                    <a:pt x="208" y="1903"/>
                  </a:cubicBezTo>
                  <a:cubicBezTo>
                    <a:pt x="282" y="1903"/>
                    <a:pt x="357" y="1856"/>
                    <a:pt x="383" y="1786"/>
                  </a:cubicBezTo>
                  <a:lnTo>
                    <a:pt x="481" y="1528"/>
                  </a:lnTo>
                  <a:lnTo>
                    <a:pt x="1155" y="1528"/>
                  </a:lnTo>
                  <a:lnTo>
                    <a:pt x="1251" y="1786"/>
                  </a:lnTo>
                  <a:cubicBezTo>
                    <a:pt x="1279" y="1860"/>
                    <a:pt x="1349" y="1905"/>
                    <a:pt x="1423" y="1905"/>
                  </a:cubicBezTo>
                  <a:cubicBezTo>
                    <a:pt x="1444" y="1905"/>
                    <a:pt x="1466" y="1901"/>
                    <a:pt x="1488" y="1893"/>
                  </a:cubicBezTo>
                  <a:cubicBezTo>
                    <a:pt x="1584" y="1858"/>
                    <a:pt x="1631" y="1750"/>
                    <a:pt x="1596" y="1656"/>
                  </a:cubicBezTo>
                  <a:lnTo>
                    <a:pt x="1024" y="142"/>
                  </a:lnTo>
                  <a:cubicBezTo>
                    <a:pt x="1024" y="139"/>
                    <a:pt x="1022" y="137"/>
                    <a:pt x="1022" y="136"/>
                  </a:cubicBezTo>
                  <a:cubicBezTo>
                    <a:pt x="988" y="54"/>
                    <a:pt x="909" y="0"/>
                    <a:pt x="8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2"/>
            <p:cNvSpPr/>
            <p:nvPr/>
          </p:nvSpPr>
          <p:spPr>
            <a:xfrm>
              <a:off x="2492701" y="998388"/>
              <a:ext cx="48265" cy="52660"/>
            </a:xfrm>
            <a:custGeom>
              <a:avLst/>
              <a:gdLst/>
              <a:ahLst/>
              <a:cxnLst/>
              <a:rect l="l" t="t" r="r" b="b"/>
              <a:pathLst>
                <a:path w="1274" h="1390" extrusionOk="0">
                  <a:moveTo>
                    <a:pt x="654" y="430"/>
                  </a:moveTo>
                  <a:cubicBezTo>
                    <a:pt x="801" y="430"/>
                    <a:pt x="919" y="549"/>
                    <a:pt x="919" y="696"/>
                  </a:cubicBezTo>
                  <a:cubicBezTo>
                    <a:pt x="919" y="842"/>
                    <a:pt x="801" y="961"/>
                    <a:pt x="654" y="961"/>
                  </a:cubicBezTo>
                  <a:cubicBezTo>
                    <a:pt x="508" y="961"/>
                    <a:pt x="388" y="842"/>
                    <a:pt x="388" y="696"/>
                  </a:cubicBezTo>
                  <a:cubicBezTo>
                    <a:pt x="388" y="549"/>
                    <a:pt x="508" y="430"/>
                    <a:pt x="654" y="430"/>
                  </a:cubicBezTo>
                  <a:close/>
                  <a:moveTo>
                    <a:pt x="1089" y="1"/>
                  </a:moveTo>
                  <a:cubicBezTo>
                    <a:pt x="1008" y="1"/>
                    <a:pt x="941" y="52"/>
                    <a:pt x="916" y="123"/>
                  </a:cubicBezTo>
                  <a:cubicBezTo>
                    <a:pt x="832" y="83"/>
                    <a:pt x="736" y="59"/>
                    <a:pt x="635" y="59"/>
                  </a:cubicBezTo>
                  <a:cubicBezTo>
                    <a:pt x="623" y="59"/>
                    <a:pt x="611" y="59"/>
                    <a:pt x="599" y="60"/>
                  </a:cubicBezTo>
                  <a:cubicBezTo>
                    <a:pt x="267" y="81"/>
                    <a:pt x="1" y="366"/>
                    <a:pt x="5" y="699"/>
                  </a:cubicBezTo>
                  <a:cubicBezTo>
                    <a:pt x="7" y="1049"/>
                    <a:pt x="291" y="1331"/>
                    <a:pt x="640" y="1331"/>
                  </a:cubicBezTo>
                  <a:cubicBezTo>
                    <a:pt x="739" y="1331"/>
                    <a:pt x="831" y="1309"/>
                    <a:pt x="916" y="1267"/>
                  </a:cubicBezTo>
                  <a:cubicBezTo>
                    <a:pt x="941" y="1339"/>
                    <a:pt x="1009" y="1389"/>
                    <a:pt x="1088" y="1389"/>
                  </a:cubicBezTo>
                  <a:cubicBezTo>
                    <a:pt x="1101" y="1389"/>
                    <a:pt x="1114" y="1388"/>
                    <a:pt x="1128" y="1385"/>
                  </a:cubicBezTo>
                  <a:cubicBezTo>
                    <a:pt x="1214" y="1367"/>
                    <a:pt x="1273" y="1288"/>
                    <a:pt x="1273" y="1200"/>
                  </a:cubicBezTo>
                  <a:lnTo>
                    <a:pt x="1273" y="190"/>
                  </a:lnTo>
                  <a:cubicBezTo>
                    <a:pt x="1273" y="102"/>
                    <a:pt x="1214" y="22"/>
                    <a:pt x="1128" y="5"/>
                  </a:cubicBezTo>
                  <a:cubicBezTo>
                    <a:pt x="1115" y="2"/>
                    <a:pt x="1101" y="1"/>
                    <a:pt x="1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2"/>
            <p:cNvSpPr/>
            <p:nvPr/>
          </p:nvSpPr>
          <p:spPr>
            <a:xfrm>
              <a:off x="2597264" y="977437"/>
              <a:ext cx="36635" cy="75164"/>
            </a:xfrm>
            <a:custGeom>
              <a:avLst/>
              <a:gdLst/>
              <a:ahLst/>
              <a:cxnLst/>
              <a:rect l="l" t="t" r="r" b="b"/>
              <a:pathLst>
                <a:path w="967" h="1984" extrusionOk="0">
                  <a:moveTo>
                    <a:pt x="771" y="0"/>
                  </a:moveTo>
                  <a:cubicBezTo>
                    <a:pt x="467" y="0"/>
                    <a:pt x="217" y="223"/>
                    <a:pt x="217" y="497"/>
                  </a:cubicBezTo>
                  <a:lnTo>
                    <a:pt x="217" y="731"/>
                  </a:lnTo>
                  <a:cubicBezTo>
                    <a:pt x="205" y="788"/>
                    <a:pt x="181" y="807"/>
                    <a:pt x="142" y="820"/>
                  </a:cubicBezTo>
                  <a:cubicBezTo>
                    <a:pt x="83" y="841"/>
                    <a:pt x="35" y="890"/>
                    <a:pt x="23" y="950"/>
                  </a:cubicBezTo>
                  <a:cubicBezTo>
                    <a:pt x="1" y="1042"/>
                    <a:pt x="53" y="1134"/>
                    <a:pt x="139" y="1162"/>
                  </a:cubicBezTo>
                  <a:cubicBezTo>
                    <a:pt x="180" y="1177"/>
                    <a:pt x="205" y="1194"/>
                    <a:pt x="217" y="1252"/>
                  </a:cubicBezTo>
                  <a:lnTo>
                    <a:pt x="217" y="1487"/>
                  </a:lnTo>
                  <a:cubicBezTo>
                    <a:pt x="217" y="1758"/>
                    <a:pt x="462" y="1979"/>
                    <a:pt x="764" y="1983"/>
                  </a:cubicBezTo>
                  <a:cubicBezTo>
                    <a:pt x="765" y="1983"/>
                    <a:pt x="766" y="1983"/>
                    <a:pt x="766" y="1983"/>
                  </a:cubicBezTo>
                  <a:cubicBezTo>
                    <a:pt x="854" y="1983"/>
                    <a:pt x="934" y="1921"/>
                    <a:pt x="948" y="1833"/>
                  </a:cubicBezTo>
                  <a:cubicBezTo>
                    <a:pt x="966" y="1719"/>
                    <a:pt x="880" y="1623"/>
                    <a:pt x="770" y="1623"/>
                  </a:cubicBezTo>
                  <a:cubicBezTo>
                    <a:pt x="666" y="1623"/>
                    <a:pt x="578" y="1561"/>
                    <a:pt x="578" y="1487"/>
                  </a:cubicBezTo>
                  <a:lnTo>
                    <a:pt x="578" y="1235"/>
                  </a:lnTo>
                  <a:cubicBezTo>
                    <a:pt x="578" y="1225"/>
                    <a:pt x="577" y="1214"/>
                    <a:pt x="576" y="1204"/>
                  </a:cubicBezTo>
                  <a:cubicBezTo>
                    <a:pt x="560" y="1116"/>
                    <a:pt x="530" y="1047"/>
                    <a:pt x="490" y="992"/>
                  </a:cubicBezTo>
                  <a:cubicBezTo>
                    <a:pt x="530" y="937"/>
                    <a:pt x="560" y="868"/>
                    <a:pt x="576" y="780"/>
                  </a:cubicBezTo>
                  <a:cubicBezTo>
                    <a:pt x="577" y="769"/>
                    <a:pt x="578" y="759"/>
                    <a:pt x="578" y="748"/>
                  </a:cubicBezTo>
                  <a:lnTo>
                    <a:pt x="578" y="497"/>
                  </a:lnTo>
                  <a:cubicBezTo>
                    <a:pt x="578" y="425"/>
                    <a:pt x="661" y="365"/>
                    <a:pt x="764" y="361"/>
                  </a:cubicBezTo>
                  <a:cubicBezTo>
                    <a:pt x="859" y="359"/>
                    <a:pt x="944" y="287"/>
                    <a:pt x="951" y="192"/>
                  </a:cubicBezTo>
                  <a:cubicBezTo>
                    <a:pt x="958" y="87"/>
                    <a:pt x="875" y="0"/>
                    <a:pt x="7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2"/>
            <p:cNvSpPr/>
            <p:nvPr/>
          </p:nvSpPr>
          <p:spPr>
            <a:xfrm>
              <a:off x="2692507" y="977513"/>
              <a:ext cx="36673" cy="75126"/>
            </a:xfrm>
            <a:custGeom>
              <a:avLst/>
              <a:gdLst/>
              <a:ahLst/>
              <a:cxnLst/>
              <a:rect l="l" t="t" r="r" b="b"/>
              <a:pathLst>
                <a:path w="968" h="1983" extrusionOk="0">
                  <a:moveTo>
                    <a:pt x="200" y="0"/>
                  </a:moveTo>
                  <a:cubicBezTo>
                    <a:pt x="113" y="0"/>
                    <a:pt x="34" y="63"/>
                    <a:pt x="20" y="149"/>
                  </a:cubicBezTo>
                  <a:cubicBezTo>
                    <a:pt x="0" y="263"/>
                    <a:pt x="88" y="360"/>
                    <a:pt x="198" y="360"/>
                  </a:cubicBezTo>
                  <a:cubicBezTo>
                    <a:pt x="303" y="360"/>
                    <a:pt x="390" y="422"/>
                    <a:pt x="390" y="496"/>
                  </a:cubicBezTo>
                  <a:lnTo>
                    <a:pt x="390" y="749"/>
                  </a:lnTo>
                  <a:cubicBezTo>
                    <a:pt x="390" y="760"/>
                    <a:pt x="392" y="770"/>
                    <a:pt x="393" y="781"/>
                  </a:cubicBezTo>
                  <a:cubicBezTo>
                    <a:pt x="409" y="868"/>
                    <a:pt x="439" y="936"/>
                    <a:pt x="478" y="991"/>
                  </a:cubicBezTo>
                  <a:cubicBezTo>
                    <a:pt x="440" y="1045"/>
                    <a:pt x="409" y="1114"/>
                    <a:pt x="393" y="1202"/>
                  </a:cubicBezTo>
                  <a:cubicBezTo>
                    <a:pt x="390" y="1211"/>
                    <a:pt x="390" y="1222"/>
                    <a:pt x="390" y="1232"/>
                  </a:cubicBezTo>
                  <a:lnTo>
                    <a:pt x="390" y="1485"/>
                  </a:lnTo>
                  <a:cubicBezTo>
                    <a:pt x="390" y="1557"/>
                    <a:pt x="305" y="1618"/>
                    <a:pt x="204" y="1621"/>
                  </a:cubicBezTo>
                  <a:cubicBezTo>
                    <a:pt x="109" y="1623"/>
                    <a:pt x="23" y="1694"/>
                    <a:pt x="18" y="1789"/>
                  </a:cubicBezTo>
                  <a:cubicBezTo>
                    <a:pt x="12" y="1894"/>
                    <a:pt x="95" y="1982"/>
                    <a:pt x="198" y="1982"/>
                  </a:cubicBezTo>
                  <a:cubicBezTo>
                    <a:pt x="503" y="1982"/>
                    <a:pt x="751" y="1759"/>
                    <a:pt x="751" y="1486"/>
                  </a:cubicBezTo>
                  <a:lnTo>
                    <a:pt x="751" y="1251"/>
                  </a:lnTo>
                  <a:cubicBezTo>
                    <a:pt x="765" y="1196"/>
                    <a:pt x="788" y="1176"/>
                    <a:pt x="828" y="1162"/>
                  </a:cubicBezTo>
                  <a:cubicBezTo>
                    <a:pt x="886" y="1141"/>
                    <a:pt x="933" y="1093"/>
                    <a:pt x="947" y="1033"/>
                  </a:cubicBezTo>
                  <a:cubicBezTo>
                    <a:pt x="968" y="940"/>
                    <a:pt x="916" y="850"/>
                    <a:pt x="829" y="821"/>
                  </a:cubicBezTo>
                  <a:cubicBezTo>
                    <a:pt x="788" y="806"/>
                    <a:pt x="764" y="788"/>
                    <a:pt x="750" y="730"/>
                  </a:cubicBezTo>
                  <a:lnTo>
                    <a:pt x="750" y="496"/>
                  </a:lnTo>
                  <a:cubicBezTo>
                    <a:pt x="750" y="226"/>
                    <a:pt x="505" y="4"/>
                    <a:pt x="204" y="0"/>
                  </a:cubicBezTo>
                  <a:cubicBezTo>
                    <a:pt x="203" y="0"/>
                    <a:pt x="202" y="0"/>
                    <a:pt x="2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2"/>
            <p:cNvSpPr/>
            <p:nvPr/>
          </p:nvSpPr>
          <p:spPr>
            <a:xfrm>
              <a:off x="2643749" y="978536"/>
              <a:ext cx="39249" cy="72891"/>
            </a:xfrm>
            <a:custGeom>
              <a:avLst/>
              <a:gdLst/>
              <a:ahLst/>
              <a:cxnLst/>
              <a:rect l="l" t="t" r="r" b="b"/>
              <a:pathLst>
                <a:path w="1036" h="1924" extrusionOk="0">
                  <a:moveTo>
                    <a:pt x="826" y="0"/>
                  </a:moveTo>
                  <a:cubicBezTo>
                    <a:pt x="753" y="0"/>
                    <a:pt x="683" y="44"/>
                    <a:pt x="655" y="117"/>
                  </a:cubicBezTo>
                  <a:lnTo>
                    <a:pt x="37" y="1671"/>
                  </a:lnTo>
                  <a:cubicBezTo>
                    <a:pt x="0" y="1765"/>
                    <a:pt x="46" y="1872"/>
                    <a:pt x="140" y="1911"/>
                  </a:cubicBezTo>
                  <a:cubicBezTo>
                    <a:pt x="162" y="1919"/>
                    <a:pt x="186" y="1924"/>
                    <a:pt x="208" y="1924"/>
                  </a:cubicBezTo>
                  <a:cubicBezTo>
                    <a:pt x="282" y="1924"/>
                    <a:pt x="351" y="1880"/>
                    <a:pt x="380" y="1807"/>
                  </a:cubicBezTo>
                  <a:lnTo>
                    <a:pt x="998" y="253"/>
                  </a:lnTo>
                  <a:cubicBezTo>
                    <a:pt x="1036" y="159"/>
                    <a:pt x="990" y="52"/>
                    <a:pt x="894" y="13"/>
                  </a:cubicBezTo>
                  <a:cubicBezTo>
                    <a:pt x="872" y="4"/>
                    <a:pt x="849" y="0"/>
                    <a:pt x="8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2"/>
            <p:cNvSpPr/>
            <p:nvPr/>
          </p:nvSpPr>
          <p:spPr>
            <a:xfrm>
              <a:off x="2335403" y="748460"/>
              <a:ext cx="477313" cy="406392"/>
            </a:xfrm>
            <a:custGeom>
              <a:avLst/>
              <a:gdLst/>
              <a:ahLst/>
              <a:cxnLst/>
              <a:rect l="l" t="t" r="r" b="b"/>
              <a:pathLst>
                <a:path w="12599" h="10727" extrusionOk="0">
                  <a:moveTo>
                    <a:pt x="10849" y="378"/>
                  </a:moveTo>
                  <a:cubicBezTo>
                    <a:pt x="10913" y="378"/>
                    <a:pt x="10994" y="438"/>
                    <a:pt x="11079" y="499"/>
                  </a:cubicBezTo>
                  <a:cubicBezTo>
                    <a:pt x="11240" y="616"/>
                    <a:pt x="11385" y="675"/>
                    <a:pt x="11582" y="707"/>
                  </a:cubicBezTo>
                  <a:cubicBezTo>
                    <a:pt x="11680" y="723"/>
                    <a:pt x="11781" y="740"/>
                    <a:pt x="11823" y="781"/>
                  </a:cubicBezTo>
                  <a:cubicBezTo>
                    <a:pt x="11864" y="823"/>
                    <a:pt x="11882" y="925"/>
                    <a:pt x="11898" y="1022"/>
                  </a:cubicBezTo>
                  <a:cubicBezTo>
                    <a:pt x="11929" y="1211"/>
                    <a:pt x="11994" y="1371"/>
                    <a:pt x="12105" y="1525"/>
                  </a:cubicBezTo>
                  <a:cubicBezTo>
                    <a:pt x="12167" y="1611"/>
                    <a:pt x="12226" y="1692"/>
                    <a:pt x="12226" y="1755"/>
                  </a:cubicBezTo>
                  <a:cubicBezTo>
                    <a:pt x="12226" y="1820"/>
                    <a:pt x="12167" y="1901"/>
                    <a:pt x="12105" y="1986"/>
                  </a:cubicBezTo>
                  <a:cubicBezTo>
                    <a:pt x="11993" y="2142"/>
                    <a:pt x="11929" y="2300"/>
                    <a:pt x="11898" y="2489"/>
                  </a:cubicBezTo>
                  <a:cubicBezTo>
                    <a:pt x="11880" y="2587"/>
                    <a:pt x="11864" y="2688"/>
                    <a:pt x="11823" y="2730"/>
                  </a:cubicBezTo>
                  <a:cubicBezTo>
                    <a:pt x="11781" y="2771"/>
                    <a:pt x="11680" y="2789"/>
                    <a:pt x="11582" y="2805"/>
                  </a:cubicBezTo>
                  <a:cubicBezTo>
                    <a:pt x="11385" y="2837"/>
                    <a:pt x="11241" y="2895"/>
                    <a:pt x="11079" y="3012"/>
                  </a:cubicBezTo>
                  <a:cubicBezTo>
                    <a:pt x="10994" y="3074"/>
                    <a:pt x="10913" y="3133"/>
                    <a:pt x="10849" y="3133"/>
                  </a:cubicBezTo>
                  <a:cubicBezTo>
                    <a:pt x="10785" y="3133"/>
                    <a:pt x="10704" y="3074"/>
                    <a:pt x="10618" y="3012"/>
                  </a:cubicBezTo>
                  <a:cubicBezTo>
                    <a:pt x="10459" y="2897"/>
                    <a:pt x="10311" y="2837"/>
                    <a:pt x="10115" y="2805"/>
                  </a:cubicBezTo>
                  <a:cubicBezTo>
                    <a:pt x="10018" y="2787"/>
                    <a:pt x="9916" y="2771"/>
                    <a:pt x="9875" y="2730"/>
                  </a:cubicBezTo>
                  <a:cubicBezTo>
                    <a:pt x="9833" y="2688"/>
                    <a:pt x="9816" y="2587"/>
                    <a:pt x="9800" y="2489"/>
                  </a:cubicBezTo>
                  <a:cubicBezTo>
                    <a:pt x="9769" y="2300"/>
                    <a:pt x="9705" y="2141"/>
                    <a:pt x="9592" y="1986"/>
                  </a:cubicBezTo>
                  <a:cubicBezTo>
                    <a:pt x="9531" y="1901"/>
                    <a:pt x="9472" y="1820"/>
                    <a:pt x="9472" y="1755"/>
                  </a:cubicBezTo>
                  <a:cubicBezTo>
                    <a:pt x="9472" y="1691"/>
                    <a:pt x="9531" y="1611"/>
                    <a:pt x="9592" y="1525"/>
                  </a:cubicBezTo>
                  <a:cubicBezTo>
                    <a:pt x="9709" y="1365"/>
                    <a:pt x="9768" y="1218"/>
                    <a:pt x="9800" y="1022"/>
                  </a:cubicBezTo>
                  <a:cubicBezTo>
                    <a:pt x="9816" y="925"/>
                    <a:pt x="9833" y="823"/>
                    <a:pt x="9875" y="781"/>
                  </a:cubicBezTo>
                  <a:cubicBezTo>
                    <a:pt x="9916" y="740"/>
                    <a:pt x="10018" y="723"/>
                    <a:pt x="10115" y="707"/>
                  </a:cubicBezTo>
                  <a:cubicBezTo>
                    <a:pt x="10309" y="675"/>
                    <a:pt x="10459" y="614"/>
                    <a:pt x="10618" y="499"/>
                  </a:cubicBezTo>
                  <a:cubicBezTo>
                    <a:pt x="10704" y="438"/>
                    <a:pt x="10785" y="378"/>
                    <a:pt x="10849" y="378"/>
                  </a:cubicBezTo>
                  <a:close/>
                  <a:moveTo>
                    <a:pt x="2977" y="2945"/>
                  </a:moveTo>
                  <a:cubicBezTo>
                    <a:pt x="4233" y="2945"/>
                    <a:pt x="6113" y="2946"/>
                    <a:pt x="6113" y="2946"/>
                  </a:cubicBezTo>
                  <a:lnTo>
                    <a:pt x="6113" y="5416"/>
                  </a:lnTo>
                  <a:lnTo>
                    <a:pt x="1788" y="5416"/>
                  </a:lnTo>
                  <a:lnTo>
                    <a:pt x="1788" y="3053"/>
                  </a:lnTo>
                  <a:cubicBezTo>
                    <a:pt x="1788" y="3002"/>
                    <a:pt x="1824" y="2957"/>
                    <a:pt x="1875" y="2946"/>
                  </a:cubicBezTo>
                  <a:cubicBezTo>
                    <a:pt x="1877" y="2946"/>
                    <a:pt x="2349" y="2945"/>
                    <a:pt x="2977" y="2945"/>
                  </a:cubicBezTo>
                  <a:close/>
                  <a:moveTo>
                    <a:pt x="9578" y="2959"/>
                  </a:moveTo>
                  <a:cubicBezTo>
                    <a:pt x="9585" y="2968"/>
                    <a:pt x="9595" y="2979"/>
                    <a:pt x="9604" y="2988"/>
                  </a:cubicBezTo>
                  <a:cubicBezTo>
                    <a:pt x="9730" y="3112"/>
                    <a:pt x="9898" y="3140"/>
                    <a:pt x="10045" y="3164"/>
                  </a:cubicBezTo>
                  <a:cubicBezTo>
                    <a:pt x="10186" y="3188"/>
                    <a:pt x="10277" y="3224"/>
                    <a:pt x="10393" y="3307"/>
                  </a:cubicBezTo>
                  <a:cubicBezTo>
                    <a:pt x="10501" y="3384"/>
                    <a:pt x="10633" y="3478"/>
                    <a:pt x="10796" y="3494"/>
                  </a:cubicBezTo>
                  <a:lnTo>
                    <a:pt x="10796" y="4467"/>
                  </a:lnTo>
                  <a:lnTo>
                    <a:pt x="9910" y="3523"/>
                  </a:lnTo>
                  <a:cubicBezTo>
                    <a:pt x="9874" y="3485"/>
                    <a:pt x="9824" y="3465"/>
                    <a:pt x="9775" y="3465"/>
                  </a:cubicBezTo>
                  <a:cubicBezTo>
                    <a:pt x="9730" y="3465"/>
                    <a:pt x="9685" y="3481"/>
                    <a:pt x="9649" y="3514"/>
                  </a:cubicBezTo>
                  <a:lnTo>
                    <a:pt x="8559" y="4515"/>
                  </a:lnTo>
                  <a:lnTo>
                    <a:pt x="8448" y="4396"/>
                  </a:lnTo>
                  <a:cubicBezTo>
                    <a:pt x="8416" y="4362"/>
                    <a:pt x="8373" y="4344"/>
                    <a:pt x="8328" y="4344"/>
                  </a:cubicBezTo>
                  <a:cubicBezTo>
                    <a:pt x="8316" y="4344"/>
                    <a:pt x="8303" y="4346"/>
                    <a:pt x="8290" y="4349"/>
                  </a:cubicBezTo>
                  <a:cubicBezTo>
                    <a:pt x="8134" y="4387"/>
                    <a:pt x="8097" y="4557"/>
                    <a:pt x="8189" y="4656"/>
                  </a:cubicBezTo>
                  <a:lnTo>
                    <a:pt x="8731" y="5233"/>
                  </a:lnTo>
                  <a:cubicBezTo>
                    <a:pt x="8767" y="5272"/>
                    <a:pt x="8816" y="5292"/>
                    <a:pt x="8866" y="5292"/>
                  </a:cubicBezTo>
                  <a:cubicBezTo>
                    <a:pt x="8944" y="5292"/>
                    <a:pt x="9023" y="5242"/>
                    <a:pt x="9050" y="5143"/>
                  </a:cubicBezTo>
                  <a:cubicBezTo>
                    <a:pt x="9064" y="5095"/>
                    <a:pt x="9042" y="5028"/>
                    <a:pt x="9009" y="4994"/>
                  </a:cubicBezTo>
                  <a:lnTo>
                    <a:pt x="8811" y="4784"/>
                  </a:lnTo>
                  <a:lnTo>
                    <a:pt x="9767" y="3907"/>
                  </a:lnTo>
                  <a:lnTo>
                    <a:pt x="10798" y="5005"/>
                  </a:lnTo>
                  <a:lnTo>
                    <a:pt x="10798" y="5418"/>
                  </a:lnTo>
                  <a:lnTo>
                    <a:pt x="6473" y="5418"/>
                  </a:lnTo>
                  <a:lnTo>
                    <a:pt x="6473" y="4835"/>
                  </a:lnTo>
                  <a:lnTo>
                    <a:pt x="7483" y="3907"/>
                  </a:lnTo>
                  <a:lnTo>
                    <a:pt x="7606" y="4038"/>
                  </a:lnTo>
                  <a:cubicBezTo>
                    <a:pt x="7642" y="4077"/>
                    <a:pt x="7692" y="4096"/>
                    <a:pt x="7741" y="4096"/>
                  </a:cubicBezTo>
                  <a:cubicBezTo>
                    <a:pt x="7786" y="4096"/>
                    <a:pt x="7831" y="4080"/>
                    <a:pt x="7867" y="4047"/>
                  </a:cubicBezTo>
                  <a:cubicBezTo>
                    <a:pt x="7941" y="3978"/>
                    <a:pt x="7945" y="3863"/>
                    <a:pt x="7876" y="3787"/>
                  </a:cubicBezTo>
                  <a:lnTo>
                    <a:pt x="7627" y="3523"/>
                  </a:lnTo>
                  <a:cubicBezTo>
                    <a:pt x="7591" y="3485"/>
                    <a:pt x="7541" y="3465"/>
                    <a:pt x="7492" y="3465"/>
                  </a:cubicBezTo>
                  <a:cubicBezTo>
                    <a:pt x="7447" y="3465"/>
                    <a:pt x="7402" y="3481"/>
                    <a:pt x="7366" y="3514"/>
                  </a:cubicBezTo>
                  <a:lnTo>
                    <a:pt x="6473" y="4335"/>
                  </a:lnTo>
                  <a:lnTo>
                    <a:pt x="6473" y="2959"/>
                  </a:lnTo>
                  <a:close/>
                  <a:moveTo>
                    <a:pt x="6113" y="5809"/>
                  </a:moveTo>
                  <a:lnTo>
                    <a:pt x="6113" y="8266"/>
                  </a:lnTo>
                  <a:lnTo>
                    <a:pt x="1903" y="8266"/>
                  </a:lnTo>
                  <a:cubicBezTo>
                    <a:pt x="1840" y="8266"/>
                    <a:pt x="1790" y="8216"/>
                    <a:pt x="1790" y="8153"/>
                  </a:cubicBezTo>
                  <a:lnTo>
                    <a:pt x="1790" y="5809"/>
                  </a:lnTo>
                  <a:close/>
                  <a:moveTo>
                    <a:pt x="10799" y="5809"/>
                  </a:moveTo>
                  <a:lnTo>
                    <a:pt x="10799" y="8153"/>
                  </a:lnTo>
                  <a:cubicBezTo>
                    <a:pt x="10799" y="8216"/>
                    <a:pt x="10748" y="8266"/>
                    <a:pt x="10685" y="8266"/>
                  </a:cubicBezTo>
                  <a:lnTo>
                    <a:pt x="6475" y="8266"/>
                  </a:lnTo>
                  <a:lnTo>
                    <a:pt x="6475" y="5809"/>
                  </a:lnTo>
                  <a:close/>
                  <a:moveTo>
                    <a:pt x="9197" y="2108"/>
                  </a:moveTo>
                  <a:cubicBezTo>
                    <a:pt x="9223" y="2147"/>
                    <a:pt x="9250" y="2184"/>
                    <a:pt x="9275" y="2219"/>
                  </a:cubicBezTo>
                  <a:cubicBezTo>
                    <a:pt x="9362" y="2336"/>
                    <a:pt x="9395" y="2415"/>
                    <a:pt x="9420" y="2557"/>
                  </a:cubicBezTo>
                  <a:cubicBezTo>
                    <a:pt x="9422" y="2571"/>
                    <a:pt x="9425" y="2586"/>
                    <a:pt x="9427" y="2599"/>
                  </a:cubicBezTo>
                  <a:lnTo>
                    <a:pt x="1910" y="2599"/>
                  </a:lnTo>
                  <a:cubicBezTo>
                    <a:pt x="1775" y="2599"/>
                    <a:pt x="1665" y="2644"/>
                    <a:pt x="1570" y="2739"/>
                  </a:cubicBezTo>
                  <a:cubicBezTo>
                    <a:pt x="1478" y="2828"/>
                    <a:pt x="1429" y="2957"/>
                    <a:pt x="1429" y="3084"/>
                  </a:cubicBezTo>
                  <a:lnTo>
                    <a:pt x="1429" y="8178"/>
                  </a:lnTo>
                  <a:cubicBezTo>
                    <a:pt x="1429" y="8445"/>
                    <a:pt x="1644" y="8661"/>
                    <a:pt x="1912" y="8661"/>
                  </a:cubicBezTo>
                  <a:lnTo>
                    <a:pt x="10690" y="8661"/>
                  </a:lnTo>
                  <a:cubicBezTo>
                    <a:pt x="10690" y="8661"/>
                    <a:pt x="11174" y="8424"/>
                    <a:pt x="11160" y="8157"/>
                  </a:cubicBezTo>
                  <a:lnTo>
                    <a:pt x="11160" y="3396"/>
                  </a:lnTo>
                  <a:cubicBezTo>
                    <a:pt x="11217" y="3368"/>
                    <a:pt x="11259" y="3339"/>
                    <a:pt x="11297" y="3313"/>
                  </a:cubicBezTo>
                  <a:cubicBezTo>
                    <a:pt x="11391" y="3245"/>
                    <a:pt x="11475" y="3199"/>
                    <a:pt x="11586" y="3178"/>
                  </a:cubicBezTo>
                  <a:lnTo>
                    <a:pt x="11586" y="8675"/>
                  </a:lnTo>
                  <a:lnTo>
                    <a:pt x="11585" y="8675"/>
                  </a:lnTo>
                  <a:cubicBezTo>
                    <a:pt x="11589" y="8934"/>
                    <a:pt x="11120" y="9152"/>
                    <a:pt x="11120" y="9152"/>
                  </a:cubicBezTo>
                  <a:lnTo>
                    <a:pt x="1471" y="9152"/>
                  </a:lnTo>
                  <a:cubicBezTo>
                    <a:pt x="1211" y="9152"/>
                    <a:pt x="1001" y="8942"/>
                    <a:pt x="1001" y="8683"/>
                  </a:cubicBezTo>
                  <a:lnTo>
                    <a:pt x="1001" y="2577"/>
                  </a:lnTo>
                  <a:cubicBezTo>
                    <a:pt x="1001" y="2318"/>
                    <a:pt x="1211" y="2108"/>
                    <a:pt x="1471" y="2108"/>
                  </a:cubicBezTo>
                  <a:close/>
                  <a:moveTo>
                    <a:pt x="7424" y="9511"/>
                  </a:moveTo>
                  <a:lnTo>
                    <a:pt x="7424" y="9558"/>
                  </a:lnTo>
                  <a:cubicBezTo>
                    <a:pt x="7425" y="9660"/>
                    <a:pt x="7343" y="9740"/>
                    <a:pt x="7243" y="9740"/>
                  </a:cubicBezTo>
                  <a:lnTo>
                    <a:pt x="5378" y="9740"/>
                  </a:lnTo>
                  <a:cubicBezTo>
                    <a:pt x="5278" y="9740"/>
                    <a:pt x="5196" y="9660"/>
                    <a:pt x="5196" y="9558"/>
                  </a:cubicBezTo>
                  <a:lnTo>
                    <a:pt x="5196" y="9511"/>
                  </a:lnTo>
                  <a:close/>
                  <a:moveTo>
                    <a:pt x="10836" y="0"/>
                  </a:moveTo>
                  <a:cubicBezTo>
                    <a:pt x="10652" y="0"/>
                    <a:pt x="10506" y="106"/>
                    <a:pt x="10390" y="190"/>
                  </a:cubicBezTo>
                  <a:cubicBezTo>
                    <a:pt x="10280" y="270"/>
                    <a:pt x="10176" y="312"/>
                    <a:pt x="10042" y="334"/>
                  </a:cubicBezTo>
                  <a:cubicBezTo>
                    <a:pt x="9894" y="358"/>
                    <a:pt x="9727" y="387"/>
                    <a:pt x="9602" y="512"/>
                  </a:cubicBezTo>
                  <a:cubicBezTo>
                    <a:pt x="9393" y="722"/>
                    <a:pt x="9452" y="1064"/>
                    <a:pt x="9282" y="1302"/>
                  </a:cubicBezTo>
                  <a:cubicBezTo>
                    <a:pt x="9203" y="1412"/>
                    <a:pt x="9105" y="1546"/>
                    <a:pt x="9093" y="1714"/>
                  </a:cubicBezTo>
                  <a:lnTo>
                    <a:pt x="1479" y="1714"/>
                  </a:lnTo>
                  <a:cubicBezTo>
                    <a:pt x="1017" y="1714"/>
                    <a:pt x="641" y="2089"/>
                    <a:pt x="641" y="2551"/>
                  </a:cubicBezTo>
                  <a:lnTo>
                    <a:pt x="641" y="8678"/>
                  </a:lnTo>
                  <a:cubicBezTo>
                    <a:pt x="641" y="8854"/>
                    <a:pt x="695" y="9017"/>
                    <a:pt x="787" y="9152"/>
                  </a:cubicBezTo>
                  <a:lnTo>
                    <a:pt x="492" y="9152"/>
                  </a:lnTo>
                  <a:cubicBezTo>
                    <a:pt x="221" y="9152"/>
                    <a:pt x="0" y="9373"/>
                    <a:pt x="0" y="9644"/>
                  </a:cubicBezTo>
                  <a:cubicBezTo>
                    <a:pt x="0" y="10239"/>
                    <a:pt x="484" y="10725"/>
                    <a:pt x="1081" y="10725"/>
                  </a:cubicBezTo>
                  <a:lnTo>
                    <a:pt x="2934" y="10725"/>
                  </a:lnTo>
                  <a:cubicBezTo>
                    <a:pt x="3009" y="10725"/>
                    <a:pt x="3080" y="10682"/>
                    <a:pt x="3109" y="10613"/>
                  </a:cubicBezTo>
                  <a:cubicBezTo>
                    <a:pt x="3169" y="10469"/>
                    <a:pt x="3066" y="10332"/>
                    <a:pt x="2930" y="10332"/>
                  </a:cubicBezTo>
                  <a:lnTo>
                    <a:pt x="1084" y="10332"/>
                  </a:lnTo>
                  <a:cubicBezTo>
                    <a:pt x="698" y="10332"/>
                    <a:pt x="382" y="10017"/>
                    <a:pt x="383" y="9631"/>
                  </a:cubicBezTo>
                  <a:cubicBezTo>
                    <a:pt x="383" y="9566"/>
                    <a:pt x="438" y="9514"/>
                    <a:pt x="504" y="9514"/>
                  </a:cubicBezTo>
                  <a:lnTo>
                    <a:pt x="4835" y="9514"/>
                  </a:lnTo>
                  <a:lnTo>
                    <a:pt x="4835" y="9553"/>
                  </a:lnTo>
                  <a:cubicBezTo>
                    <a:pt x="4835" y="9857"/>
                    <a:pt x="5081" y="10103"/>
                    <a:pt x="5385" y="10103"/>
                  </a:cubicBezTo>
                  <a:lnTo>
                    <a:pt x="7233" y="10103"/>
                  </a:lnTo>
                  <a:cubicBezTo>
                    <a:pt x="7537" y="10103"/>
                    <a:pt x="7783" y="9857"/>
                    <a:pt x="7783" y="9553"/>
                  </a:cubicBezTo>
                  <a:lnTo>
                    <a:pt x="7783" y="9514"/>
                  </a:lnTo>
                  <a:lnTo>
                    <a:pt x="12077" y="9514"/>
                  </a:lnTo>
                  <a:cubicBezTo>
                    <a:pt x="12142" y="9514"/>
                    <a:pt x="12196" y="9568"/>
                    <a:pt x="12196" y="9634"/>
                  </a:cubicBezTo>
                  <a:cubicBezTo>
                    <a:pt x="12196" y="10019"/>
                    <a:pt x="11882" y="10333"/>
                    <a:pt x="11496" y="10333"/>
                  </a:cubicBezTo>
                  <a:lnTo>
                    <a:pt x="3783" y="10333"/>
                  </a:lnTo>
                  <a:cubicBezTo>
                    <a:pt x="3708" y="10333"/>
                    <a:pt x="3637" y="10377"/>
                    <a:pt x="3608" y="10446"/>
                  </a:cubicBezTo>
                  <a:cubicBezTo>
                    <a:pt x="3547" y="10589"/>
                    <a:pt x="3651" y="10726"/>
                    <a:pt x="3787" y="10726"/>
                  </a:cubicBezTo>
                  <a:lnTo>
                    <a:pt x="11516" y="10726"/>
                  </a:lnTo>
                  <a:cubicBezTo>
                    <a:pt x="12111" y="10726"/>
                    <a:pt x="12597" y="10242"/>
                    <a:pt x="12597" y="9645"/>
                  </a:cubicBezTo>
                  <a:cubicBezTo>
                    <a:pt x="12599" y="9372"/>
                    <a:pt x="12377" y="9152"/>
                    <a:pt x="12105" y="9152"/>
                  </a:cubicBezTo>
                  <a:lnTo>
                    <a:pt x="11801" y="9152"/>
                  </a:lnTo>
                  <a:cubicBezTo>
                    <a:pt x="11891" y="9018"/>
                    <a:pt x="11945" y="8855"/>
                    <a:pt x="11945" y="8682"/>
                  </a:cubicBezTo>
                  <a:lnTo>
                    <a:pt x="11945" y="3077"/>
                  </a:lnTo>
                  <a:cubicBezTo>
                    <a:pt x="11989" y="3053"/>
                    <a:pt x="12032" y="3025"/>
                    <a:pt x="12071" y="2986"/>
                  </a:cubicBezTo>
                  <a:cubicBezTo>
                    <a:pt x="12196" y="2860"/>
                    <a:pt x="12224" y="2693"/>
                    <a:pt x="12249" y="2545"/>
                  </a:cubicBezTo>
                  <a:cubicBezTo>
                    <a:pt x="12271" y="2410"/>
                    <a:pt x="12312" y="2308"/>
                    <a:pt x="12392" y="2197"/>
                  </a:cubicBezTo>
                  <a:cubicBezTo>
                    <a:pt x="12478" y="2079"/>
                    <a:pt x="12583" y="1934"/>
                    <a:pt x="12583" y="1749"/>
                  </a:cubicBezTo>
                  <a:cubicBezTo>
                    <a:pt x="12583" y="1565"/>
                    <a:pt x="12478" y="1419"/>
                    <a:pt x="12392" y="1302"/>
                  </a:cubicBezTo>
                  <a:cubicBezTo>
                    <a:pt x="12312" y="1189"/>
                    <a:pt x="12272" y="1089"/>
                    <a:pt x="12249" y="953"/>
                  </a:cubicBezTo>
                  <a:cubicBezTo>
                    <a:pt x="12224" y="806"/>
                    <a:pt x="12196" y="638"/>
                    <a:pt x="12071" y="512"/>
                  </a:cubicBezTo>
                  <a:cubicBezTo>
                    <a:pt x="11945" y="387"/>
                    <a:pt x="11778" y="359"/>
                    <a:pt x="11631" y="334"/>
                  </a:cubicBezTo>
                  <a:cubicBezTo>
                    <a:pt x="11486" y="310"/>
                    <a:pt x="11400" y="276"/>
                    <a:pt x="11282" y="190"/>
                  </a:cubicBezTo>
                  <a:cubicBezTo>
                    <a:pt x="11166" y="105"/>
                    <a:pt x="11020" y="0"/>
                    <a:pt x="108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2"/>
            <p:cNvSpPr/>
            <p:nvPr/>
          </p:nvSpPr>
          <p:spPr>
            <a:xfrm>
              <a:off x="2716147" y="788278"/>
              <a:ext cx="60540" cy="53418"/>
            </a:xfrm>
            <a:custGeom>
              <a:avLst/>
              <a:gdLst/>
              <a:ahLst/>
              <a:cxnLst/>
              <a:rect l="l" t="t" r="r" b="b"/>
              <a:pathLst>
                <a:path w="1598" h="1410" extrusionOk="0">
                  <a:moveTo>
                    <a:pt x="1390" y="0"/>
                  </a:moveTo>
                  <a:cubicBezTo>
                    <a:pt x="1332" y="0"/>
                    <a:pt x="1275" y="28"/>
                    <a:pt x="1238" y="78"/>
                  </a:cubicBezTo>
                  <a:lnTo>
                    <a:pt x="635" y="923"/>
                  </a:lnTo>
                  <a:lnTo>
                    <a:pt x="348" y="578"/>
                  </a:lnTo>
                  <a:cubicBezTo>
                    <a:pt x="312" y="534"/>
                    <a:pt x="260" y="511"/>
                    <a:pt x="208" y="511"/>
                  </a:cubicBezTo>
                  <a:cubicBezTo>
                    <a:pt x="166" y="511"/>
                    <a:pt x="124" y="526"/>
                    <a:pt x="89" y="555"/>
                  </a:cubicBezTo>
                  <a:cubicBezTo>
                    <a:pt x="11" y="620"/>
                    <a:pt x="0" y="735"/>
                    <a:pt x="65" y="813"/>
                  </a:cubicBezTo>
                  <a:lnTo>
                    <a:pt x="506" y="1342"/>
                  </a:lnTo>
                  <a:cubicBezTo>
                    <a:pt x="541" y="1384"/>
                    <a:pt x="592" y="1409"/>
                    <a:pt x="648" y="1409"/>
                  </a:cubicBezTo>
                  <a:lnTo>
                    <a:pt x="654" y="1409"/>
                  </a:lnTo>
                  <a:cubicBezTo>
                    <a:pt x="712" y="1406"/>
                    <a:pt x="764" y="1379"/>
                    <a:pt x="796" y="1332"/>
                  </a:cubicBezTo>
                  <a:lnTo>
                    <a:pt x="1539" y="291"/>
                  </a:lnTo>
                  <a:cubicBezTo>
                    <a:pt x="1598" y="209"/>
                    <a:pt x="1580" y="94"/>
                    <a:pt x="1495" y="34"/>
                  </a:cubicBezTo>
                  <a:cubicBezTo>
                    <a:pt x="1463" y="11"/>
                    <a:pt x="1427" y="0"/>
                    <a:pt x="13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2" name="Google Shape;1712;p42"/>
          <p:cNvGrpSpPr/>
          <p:nvPr/>
        </p:nvGrpSpPr>
        <p:grpSpPr>
          <a:xfrm>
            <a:off x="415751" y="3812011"/>
            <a:ext cx="340332" cy="341173"/>
            <a:chOff x="1558836" y="713303"/>
            <a:chExt cx="475457" cy="476631"/>
          </a:xfrm>
        </p:grpSpPr>
        <p:sp>
          <p:nvSpPr>
            <p:cNvPr id="1713" name="Google Shape;1713;p42"/>
            <p:cNvSpPr/>
            <p:nvPr/>
          </p:nvSpPr>
          <p:spPr>
            <a:xfrm>
              <a:off x="1611458" y="819874"/>
              <a:ext cx="39855" cy="85128"/>
            </a:xfrm>
            <a:custGeom>
              <a:avLst/>
              <a:gdLst/>
              <a:ahLst/>
              <a:cxnLst/>
              <a:rect l="l" t="t" r="r" b="b"/>
              <a:pathLst>
                <a:path w="1052" h="2247" extrusionOk="0">
                  <a:moveTo>
                    <a:pt x="865" y="0"/>
                  </a:moveTo>
                  <a:cubicBezTo>
                    <a:pt x="526" y="0"/>
                    <a:pt x="252" y="246"/>
                    <a:pt x="252" y="548"/>
                  </a:cubicBezTo>
                  <a:lnTo>
                    <a:pt x="252" y="824"/>
                  </a:lnTo>
                  <a:cubicBezTo>
                    <a:pt x="235" y="902"/>
                    <a:pt x="199" y="931"/>
                    <a:pt x="147" y="951"/>
                  </a:cubicBezTo>
                  <a:cubicBezTo>
                    <a:pt x="86" y="973"/>
                    <a:pt x="37" y="1020"/>
                    <a:pt x="22" y="1082"/>
                  </a:cubicBezTo>
                  <a:cubicBezTo>
                    <a:pt x="0" y="1174"/>
                    <a:pt x="54" y="1266"/>
                    <a:pt x="139" y="1294"/>
                  </a:cubicBezTo>
                  <a:cubicBezTo>
                    <a:pt x="195" y="1314"/>
                    <a:pt x="232" y="1341"/>
                    <a:pt x="251" y="1424"/>
                  </a:cubicBezTo>
                  <a:lnTo>
                    <a:pt x="251" y="1700"/>
                  </a:lnTo>
                  <a:cubicBezTo>
                    <a:pt x="251" y="1999"/>
                    <a:pt x="520" y="2242"/>
                    <a:pt x="854" y="2247"/>
                  </a:cubicBezTo>
                  <a:cubicBezTo>
                    <a:pt x="855" y="2247"/>
                    <a:pt x="855" y="2247"/>
                    <a:pt x="856" y="2247"/>
                  </a:cubicBezTo>
                  <a:cubicBezTo>
                    <a:pt x="951" y="2247"/>
                    <a:pt x="1038" y="2176"/>
                    <a:pt x="1044" y="2078"/>
                  </a:cubicBezTo>
                  <a:cubicBezTo>
                    <a:pt x="1052" y="1974"/>
                    <a:pt x="969" y="1886"/>
                    <a:pt x="865" y="1886"/>
                  </a:cubicBezTo>
                  <a:cubicBezTo>
                    <a:pt x="728" y="1886"/>
                    <a:pt x="612" y="1801"/>
                    <a:pt x="612" y="1698"/>
                  </a:cubicBezTo>
                  <a:lnTo>
                    <a:pt x="612" y="1405"/>
                  </a:lnTo>
                  <a:cubicBezTo>
                    <a:pt x="612" y="1394"/>
                    <a:pt x="610" y="1384"/>
                    <a:pt x="609" y="1376"/>
                  </a:cubicBezTo>
                  <a:cubicBezTo>
                    <a:pt x="589" y="1268"/>
                    <a:pt x="551" y="1187"/>
                    <a:pt x="502" y="1124"/>
                  </a:cubicBezTo>
                  <a:cubicBezTo>
                    <a:pt x="550" y="1061"/>
                    <a:pt x="589" y="980"/>
                    <a:pt x="608" y="874"/>
                  </a:cubicBezTo>
                  <a:cubicBezTo>
                    <a:pt x="610" y="863"/>
                    <a:pt x="612" y="853"/>
                    <a:pt x="612" y="842"/>
                  </a:cubicBezTo>
                  <a:lnTo>
                    <a:pt x="612" y="549"/>
                  </a:lnTo>
                  <a:cubicBezTo>
                    <a:pt x="612" y="449"/>
                    <a:pt x="727" y="363"/>
                    <a:pt x="863" y="362"/>
                  </a:cubicBezTo>
                  <a:cubicBezTo>
                    <a:pt x="956" y="361"/>
                    <a:pt x="1039" y="287"/>
                    <a:pt x="1044" y="192"/>
                  </a:cubicBezTo>
                  <a:cubicBezTo>
                    <a:pt x="1052" y="87"/>
                    <a:pt x="968" y="0"/>
                    <a:pt x="8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2"/>
            <p:cNvSpPr/>
            <p:nvPr/>
          </p:nvSpPr>
          <p:spPr>
            <a:xfrm>
              <a:off x="1874873" y="849235"/>
              <a:ext cx="39817" cy="85165"/>
            </a:xfrm>
            <a:custGeom>
              <a:avLst/>
              <a:gdLst/>
              <a:ahLst/>
              <a:cxnLst/>
              <a:rect l="l" t="t" r="r" b="b"/>
              <a:pathLst>
                <a:path w="1051" h="2248" extrusionOk="0">
                  <a:moveTo>
                    <a:pt x="186" y="0"/>
                  </a:moveTo>
                  <a:cubicBezTo>
                    <a:pt x="82" y="0"/>
                    <a:pt x="1" y="87"/>
                    <a:pt x="7" y="192"/>
                  </a:cubicBezTo>
                  <a:cubicBezTo>
                    <a:pt x="12" y="286"/>
                    <a:pt x="95" y="361"/>
                    <a:pt x="189" y="362"/>
                  </a:cubicBezTo>
                  <a:cubicBezTo>
                    <a:pt x="325" y="363"/>
                    <a:pt x="440" y="449"/>
                    <a:pt x="440" y="549"/>
                  </a:cubicBezTo>
                  <a:lnTo>
                    <a:pt x="440" y="842"/>
                  </a:lnTo>
                  <a:cubicBezTo>
                    <a:pt x="440" y="853"/>
                    <a:pt x="442" y="863"/>
                    <a:pt x="443" y="874"/>
                  </a:cubicBezTo>
                  <a:cubicBezTo>
                    <a:pt x="462" y="981"/>
                    <a:pt x="501" y="1062"/>
                    <a:pt x="550" y="1125"/>
                  </a:cubicBezTo>
                  <a:cubicBezTo>
                    <a:pt x="501" y="1188"/>
                    <a:pt x="462" y="1269"/>
                    <a:pt x="443" y="1377"/>
                  </a:cubicBezTo>
                  <a:cubicBezTo>
                    <a:pt x="442" y="1387"/>
                    <a:pt x="440" y="1398"/>
                    <a:pt x="440" y="1408"/>
                  </a:cubicBezTo>
                  <a:lnTo>
                    <a:pt x="440" y="1701"/>
                  </a:lnTo>
                  <a:cubicBezTo>
                    <a:pt x="440" y="1802"/>
                    <a:pt x="325" y="1887"/>
                    <a:pt x="189" y="1888"/>
                  </a:cubicBezTo>
                  <a:cubicBezTo>
                    <a:pt x="95" y="1890"/>
                    <a:pt x="12" y="1963"/>
                    <a:pt x="7" y="2058"/>
                  </a:cubicBezTo>
                  <a:cubicBezTo>
                    <a:pt x="2" y="2163"/>
                    <a:pt x="84" y="2248"/>
                    <a:pt x="186" y="2248"/>
                  </a:cubicBezTo>
                  <a:cubicBezTo>
                    <a:pt x="525" y="2248"/>
                    <a:pt x="800" y="2002"/>
                    <a:pt x="800" y="1701"/>
                  </a:cubicBezTo>
                  <a:lnTo>
                    <a:pt x="800" y="1425"/>
                  </a:lnTo>
                  <a:cubicBezTo>
                    <a:pt x="818" y="1346"/>
                    <a:pt x="852" y="1317"/>
                    <a:pt x="904" y="1298"/>
                  </a:cubicBezTo>
                  <a:cubicBezTo>
                    <a:pt x="965" y="1275"/>
                    <a:pt x="1014" y="1228"/>
                    <a:pt x="1029" y="1167"/>
                  </a:cubicBezTo>
                  <a:cubicBezTo>
                    <a:pt x="1050" y="1074"/>
                    <a:pt x="998" y="984"/>
                    <a:pt x="912" y="955"/>
                  </a:cubicBezTo>
                  <a:cubicBezTo>
                    <a:pt x="855" y="935"/>
                    <a:pt x="819" y="907"/>
                    <a:pt x="800" y="825"/>
                  </a:cubicBezTo>
                  <a:lnTo>
                    <a:pt x="800" y="549"/>
                  </a:lnTo>
                  <a:cubicBezTo>
                    <a:pt x="800" y="247"/>
                    <a:pt x="525" y="0"/>
                    <a:pt x="1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2"/>
            <p:cNvSpPr/>
            <p:nvPr/>
          </p:nvSpPr>
          <p:spPr>
            <a:xfrm>
              <a:off x="1673476" y="818813"/>
              <a:ext cx="36067" cy="13639"/>
            </a:xfrm>
            <a:custGeom>
              <a:avLst/>
              <a:gdLst/>
              <a:ahLst/>
              <a:cxnLst/>
              <a:rect l="l" t="t" r="r" b="b"/>
              <a:pathLst>
                <a:path w="952" h="360" extrusionOk="0">
                  <a:moveTo>
                    <a:pt x="198" y="0"/>
                  </a:moveTo>
                  <a:cubicBezTo>
                    <a:pt x="103" y="0"/>
                    <a:pt x="18" y="69"/>
                    <a:pt x="10" y="163"/>
                  </a:cubicBezTo>
                  <a:cubicBezTo>
                    <a:pt x="0" y="269"/>
                    <a:pt x="85" y="359"/>
                    <a:pt x="190" y="359"/>
                  </a:cubicBezTo>
                  <a:lnTo>
                    <a:pt x="753" y="359"/>
                  </a:lnTo>
                  <a:cubicBezTo>
                    <a:pt x="850" y="359"/>
                    <a:pt x="935" y="290"/>
                    <a:pt x="942" y="196"/>
                  </a:cubicBezTo>
                  <a:cubicBezTo>
                    <a:pt x="951" y="89"/>
                    <a:pt x="867" y="0"/>
                    <a:pt x="7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2"/>
            <p:cNvSpPr/>
            <p:nvPr/>
          </p:nvSpPr>
          <p:spPr>
            <a:xfrm>
              <a:off x="1674348" y="966489"/>
              <a:ext cx="113011" cy="13676"/>
            </a:xfrm>
            <a:custGeom>
              <a:avLst/>
              <a:gdLst/>
              <a:ahLst/>
              <a:cxnLst/>
              <a:rect l="l" t="t" r="r" b="b"/>
              <a:pathLst>
                <a:path w="2983" h="361" extrusionOk="0">
                  <a:moveTo>
                    <a:pt x="198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0" y="271"/>
                    <a:pt x="84" y="361"/>
                    <a:pt x="189" y="361"/>
                  </a:cubicBezTo>
                  <a:lnTo>
                    <a:pt x="2785" y="361"/>
                  </a:lnTo>
                  <a:cubicBezTo>
                    <a:pt x="2881" y="361"/>
                    <a:pt x="2965" y="291"/>
                    <a:pt x="2974" y="197"/>
                  </a:cubicBezTo>
                  <a:cubicBezTo>
                    <a:pt x="2982" y="89"/>
                    <a:pt x="2898" y="0"/>
                    <a:pt x="27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2"/>
            <p:cNvSpPr/>
            <p:nvPr/>
          </p:nvSpPr>
          <p:spPr>
            <a:xfrm>
              <a:off x="1673476" y="878368"/>
              <a:ext cx="36067" cy="13639"/>
            </a:xfrm>
            <a:custGeom>
              <a:avLst/>
              <a:gdLst/>
              <a:ahLst/>
              <a:cxnLst/>
              <a:rect l="l" t="t" r="r" b="b"/>
              <a:pathLst>
                <a:path w="952" h="360" extrusionOk="0">
                  <a:moveTo>
                    <a:pt x="198" y="0"/>
                  </a:moveTo>
                  <a:cubicBezTo>
                    <a:pt x="103" y="0"/>
                    <a:pt x="18" y="69"/>
                    <a:pt x="10" y="164"/>
                  </a:cubicBezTo>
                  <a:cubicBezTo>
                    <a:pt x="0" y="269"/>
                    <a:pt x="85" y="359"/>
                    <a:pt x="190" y="359"/>
                  </a:cubicBezTo>
                  <a:lnTo>
                    <a:pt x="753" y="359"/>
                  </a:lnTo>
                  <a:cubicBezTo>
                    <a:pt x="850" y="359"/>
                    <a:pt x="935" y="290"/>
                    <a:pt x="942" y="196"/>
                  </a:cubicBezTo>
                  <a:cubicBezTo>
                    <a:pt x="951" y="89"/>
                    <a:pt x="867" y="0"/>
                    <a:pt x="7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2"/>
            <p:cNvSpPr/>
            <p:nvPr/>
          </p:nvSpPr>
          <p:spPr>
            <a:xfrm>
              <a:off x="1673476" y="906933"/>
              <a:ext cx="36067" cy="13676"/>
            </a:xfrm>
            <a:custGeom>
              <a:avLst/>
              <a:gdLst/>
              <a:ahLst/>
              <a:cxnLst/>
              <a:rect l="l" t="t" r="r" b="b"/>
              <a:pathLst>
                <a:path w="952" h="361" extrusionOk="0">
                  <a:moveTo>
                    <a:pt x="198" y="0"/>
                  </a:moveTo>
                  <a:cubicBezTo>
                    <a:pt x="103" y="0"/>
                    <a:pt x="18" y="69"/>
                    <a:pt x="10" y="164"/>
                  </a:cubicBezTo>
                  <a:cubicBezTo>
                    <a:pt x="0" y="269"/>
                    <a:pt x="85" y="361"/>
                    <a:pt x="190" y="361"/>
                  </a:cubicBezTo>
                  <a:lnTo>
                    <a:pt x="753" y="361"/>
                  </a:lnTo>
                  <a:cubicBezTo>
                    <a:pt x="850" y="361"/>
                    <a:pt x="935" y="290"/>
                    <a:pt x="942" y="196"/>
                  </a:cubicBezTo>
                  <a:cubicBezTo>
                    <a:pt x="951" y="89"/>
                    <a:pt x="867" y="0"/>
                    <a:pt x="7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2"/>
            <p:cNvSpPr/>
            <p:nvPr/>
          </p:nvSpPr>
          <p:spPr>
            <a:xfrm>
              <a:off x="1771901" y="936673"/>
              <a:ext cx="25156" cy="13714"/>
            </a:xfrm>
            <a:custGeom>
              <a:avLst/>
              <a:gdLst/>
              <a:ahLst/>
              <a:cxnLst/>
              <a:rect l="l" t="t" r="r" b="b"/>
              <a:pathLst>
                <a:path w="664" h="362" extrusionOk="0">
                  <a:moveTo>
                    <a:pt x="189" y="1"/>
                  </a:moveTo>
                  <a:cubicBezTo>
                    <a:pt x="85" y="1"/>
                    <a:pt x="1" y="90"/>
                    <a:pt x="9" y="197"/>
                  </a:cubicBezTo>
                  <a:cubicBezTo>
                    <a:pt x="17" y="291"/>
                    <a:pt x="103" y="361"/>
                    <a:pt x="198" y="361"/>
                  </a:cubicBezTo>
                  <a:lnTo>
                    <a:pt x="467" y="361"/>
                  </a:lnTo>
                  <a:cubicBezTo>
                    <a:pt x="562" y="361"/>
                    <a:pt x="647" y="291"/>
                    <a:pt x="655" y="197"/>
                  </a:cubicBezTo>
                  <a:cubicBezTo>
                    <a:pt x="664" y="90"/>
                    <a:pt x="580" y="1"/>
                    <a:pt x="4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2"/>
            <p:cNvSpPr/>
            <p:nvPr/>
          </p:nvSpPr>
          <p:spPr>
            <a:xfrm>
              <a:off x="1673931" y="936673"/>
              <a:ext cx="78801" cy="13714"/>
            </a:xfrm>
            <a:custGeom>
              <a:avLst/>
              <a:gdLst/>
              <a:ahLst/>
              <a:cxnLst/>
              <a:rect l="l" t="t" r="r" b="b"/>
              <a:pathLst>
                <a:path w="2080" h="362" extrusionOk="0">
                  <a:moveTo>
                    <a:pt x="199" y="1"/>
                  </a:moveTo>
                  <a:cubicBezTo>
                    <a:pt x="102" y="1"/>
                    <a:pt x="18" y="70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1882" y="361"/>
                  </a:lnTo>
                  <a:cubicBezTo>
                    <a:pt x="1977" y="361"/>
                    <a:pt x="2063" y="291"/>
                    <a:pt x="2070" y="197"/>
                  </a:cubicBezTo>
                  <a:cubicBezTo>
                    <a:pt x="2080" y="90"/>
                    <a:pt x="1996" y="1"/>
                    <a:pt x="18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2"/>
            <p:cNvSpPr/>
            <p:nvPr/>
          </p:nvSpPr>
          <p:spPr>
            <a:xfrm>
              <a:off x="1728447" y="878368"/>
              <a:ext cx="36029" cy="13639"/>
            </a:xfrm>
            <a:custGeom>
              <a:avLst/>
              <a:gdLst/>
              <a:ahLst/>
              <a:cxnLst/>
              <a:rect l="l" t="t" r="r" b="b"/>
              <a:pathLst>
                <a:path w="951" h="360" extrusionOk="0">
                  <a:moveTo>
                    <a:pt x="189" y="0"/>
                  </a:moveTo>
                  <a:cubicBezTo>
                    <a:pt x="85" y="0"/>
                    <a:pt x="1" y="89"/>
                    <a:pt x="9" y="196"/>
                  </a:cubicBezTo>
                  <a:cubicBezTo>
                    <a:pt x="18" y="290"/>
                    <a:pt x="104" y="359"/>
                    <a:pt x="198" y="359"/>
                  </a:cubicBezTo>
                  <a:lnTo>
                    <a:pt x="753" y="359"/>
                  </a:lnTo>
                  <a:cubicBezTo>
                    <a:pt x="849" y="359"/>
                    <a:pt x="934" y="290"/>
                    <a:pt x="941" y="196"/>
                  </a:cubicBezTo>
                  <a:cubicBezTo>
                    <a:pt x="951" y="89"/>
                    <a:pt x="867" y="0"/>
                    <a:pt x="7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2"/>
            <p:cNvSpPr/>
            <p:nvPr/>
          </p:nvSpPr>
          <p:spPr>
            <a:xfrm>
              <a:off x="1778152" y="878330"/>
              <a:ext cx="75429" cy="13639"/>
            </a:xfrm>
            <a:custGeom>
              <a:avLst/>
              <a:gdLst/>
              <a:ahLst/>
              <a:cxnLst/>
              <a:rect l="l" t="t" r="r" b="b"/>
              <a:pathLst>
                <a:path w="1991" h="360" extrusionOk="0">
                  <a:moveTo>
                    <a:pt x="198" y="0"/>
                  </a:moveTo>
                  <a:cubicBezTo>
                    <a:pt x="102" y="0"/>
                    <a:pt x="17" y="69"/>
                    <a:pt x="10" y="163"/>
                  </a:cubicBezTo>
                  <a:cubicBezTo>
                    <a:pt x="0" y="270"/>
                    <a:pt x="84" y="359"/>
                    <a:pt x="189" y="359"/>
                  </a:cubicBezTo>
                  <a:lnTo>
                    <a:pt x="1809" y="359"/>
                  </a:lnTo>
                  <a:cubicBezTo>
                    <a:pt x="1810" y="359"/>
                    <a:pt x="1810" y="359"/>
                    <a:pt x="1811" y="359"/>
                  </a:cubicBezTo>
                  <a:cubicBezTo>
                    <a:pt x="1911" y="359"/>
                    <a:pt x="1990" y="279"/>
                    <a:pt x="1990" y="180"/>
                  </a:cubicBezTo>
                  <a:cubicBezTo>
                    <a:pt x="1990" y="81"/>
                    <a:pt x="1909" y="0"/>
                    <a:pt x="18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2"/>
            <p:cNvSpPr/>
            <p:nvPr/>
          </p:nvSpPr>
          <p:spPr>
            <a:xfrm>
              <a:off x="1729773" y="818699"/>
              <a:ext cx="164383" cy="13714"/>
            </a:xfrm>
            <a:custGeom>
              <a:avLst/>
              <a:gdLst/>
              <a:ahLst/>
              <a:cxnLst/>
              <a:rect l="l" t="t" r="r" b="b"/>
              <a:pathLst>
                <a:path w="4339" h="362" extrusionOk="0">
                  <a:moveTo>
                    <a:pt x="198" y="1"/>
                  </a:moveTo>
                  <a:cubicBezTo>
                    <a:pt x="103" y="1"/>
                    <a:pt x="18" y="71"/>
                    <a:pt x="10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4137" y="361"/>
                  </a:lnTo>
                  <a:cubicBezTo>
                    <a:pt x="4234" y="361"/>
                    <a:pt x="4319" y="292"/>
                    <a:pt x="4326" y="198"/>
                  </a:cubicBezTo>
                  <a:cubicBezTo>
                    <a:pt x="4339" y="92"/>
                    <a:pt x="4255" y="1"/>
                    <a:pt x="4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2"/>
            <p:cNvSpPr/>
            <p:nvPr/>
          </p:nvSpPr>
          <p:spPr>
            <a:xfrm>
              <a:off x="1673097" y="848553"/>
              <a:ext cx="182000" cy="13639"/>
            </a:xfrm>
            <a:custGeom>
              <a:avLst/>
              <a:gdLst/>
              <a:ahLst/>
              <a:cxnLst/>
              <a:rect l="l" t="t" r="r" b="b"/>
              <a:pathLst>
                <a:path w="4804" h="360" extrusionOk="0">
                  <a:moveTo>
                    <a:pt x="199" y="1"/>
                  </a:moveTo>
                  <a:cubicBezTo>
                    <a:pt x="103" y="1"/>
                    <a:pt x="19" y="70"/>
                    <a:pt x="9" y="164"/>
                  </a:cubicBezTo>
                  <a:cubicBezTo>
                    <a:pt x="1" y="271"/>
                    <a:pt x="87" y="360"/>
                    <a:pt x="193" y="360"/>
                  </a:cubicBezTo>
                  <a:lnTo>
                    <a:pt x="4595" y="360"/>
                  </a:lnTo>
                  <a:cubicBezTo>
                    <a:pt x="4681" y="360"/>
                    <a:pt x="4763" y="302"/>
                    <a:pt x="4780" y="216"/>
                  </a:cubicBezTo>
                  <a:cubicBezTo>
                    <a:pt x="4804" y="101"/>
                    <a:pt x="4713" y="1"/>
                    <a:pt x="46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2"/>
            <p:cNvSpPr/>
            <p:nvPr/>
          </p:nvSpPr>
          <p:spPr>
            <a:xfrm>
              <a:off x="1558836" y="713303"/>
              <a:ext cx="475457" cy="476631"/>
            </a:xfrm>
            <a:custGeom>
              <a:avLst/>
              <a:gdLst/>
              <a:ahLst/>
              <a:cxnLst/>
              <a:rect l="l" t="t" r="r" b="b"/>
              <a:pathLst>
                <a:path w="12550" h="12581" extrusionOk="0">
                  <a:moveTo>
                    <a:pt x="10487" y="358"/>
                  </a:moveTo>
                  <a:cubicBezTo>
                    <a:pt x="10595" y="358"/>
                    <a:pt x="10684" y="446"/>
                    <a:pt x="10684" y="556"/>
                  </a:cubicBezTo>
                  <a:lnTo>
                    <a:pt x="10684" y="1374"/>
                  </a:lnTo>
                  <a:lnTo>
                    <a:pt x="363" y="1374"/>
                  </a:lnTo>
                  <a:lnTo>
                    <a:pt x="363" y="556"/>
                  </a:lnTo>
                  <a:cubicBezTo>
                    <a:pt x="363" y="447"/>
                    <a:pt x="451" y="358"/>
                    <a:pt x="561" y="358"/>
                  </a:cubicBezTo>
                  <a:close/>
                  <a:moveTo>
                    <a:pt x="11338" y="6826"/>
                  </a:moveTo>
                  <a:lnTo>
                    <a:pt x="11956" y="7535"/>
                  </a:lnTo>
                  <a:lnTo>
                    <a:pt x="11338" y="7535"/>
                  </a:lnTo>
                  <a:lnTo>
                    <a:pt x="11338" y="6826"/>
                  </a:lnTo>
                  <a:close/>
                  <a:moveTo>
                    <a:pt x="192" y="0"/>
                  </a:moveTo>
                  <a:cubicBezTo>
                    <a:pt x="86" y="0"/>
                    <a:pt x="2" y="86"/>
                    <a:pt x="2" y="191"/>
                  </a:cubicBezTo>
                  <a:lnTo>
                    <a:pt x="2" y="7202"/>
                  </a:lnTo>
                  <a:cubicBezTo>
                    <a:pt x="2" y="7220"/>
                    <a:pt x="9" y="7237"/>
                    <a:pt x="22" y="7249"/>
                  </a:cubicBezTo>
                  <a:cubicBezTo>
                    <a:pt x="75" y="7301"/>
                    <a:pt x="131" y="7323"/>
                    <a:pt x="183" y="7323"/>
                  </a:cubicBezTo>
                  <a:cubicBezTo>
                    <a:pt x="282" y="7323"/>
                    <a:pt x="363" y="7241"/>
                    <a:pt x="363" y="7139"/>
                  </a:cubicBezTo>
                  <a:lnTo>
                    <a:pt x="363" y="1736"/>
                  </a:lnTo>
                  <a:lnTo>
                    <a:pt x="10683" y="1736"/>
                  </a:lnTo>
                  <a:lnTo>
                    <a:pt x="10683" y="6160"/>
                  </a:lnTo>
                  <a:lnTo>
                    <a:pt x="9249" y="6160"/>
                  </a:lnTo>
                  <a:cubicBezTo>
                    <a:pt x="9152" y="6160"/>
                    <a:pt x="9067" y="6229"/>
                    <a:pt x="9060" y="6323"/>
                  </a:cubicBezTo>
                  <a:cubicBezTo>
                    <a:pt x="9051" y="6431"/>
                    <a:pt x="9134" y="6520"/>
                    <a:pt x="9239" y="6520"/>
                  </a:cubicBezTo>
                  <a:lnTo>
                    <a:pt x="10978" y="6520"/>
                  </a:lnTo>
                  <a:lnTo>
                    <a:pt x="10978" y="7713"/>
                  </a:lnTo>
                  <a:cubicBezTo>
                    <a:pt x="10978" y="7814"/>
                    <a:pt x="11060" y="7897"/>
                    <a:pt x="11162" y="7897"/>
                  </a:cubicBezTo>
                  <a:lnTo>
                    <a:pt x="12190" y="7897"/>
                  </a:lnTo>
                  <a:lnTo>
                    <a:pt x="12190" y="12223"/>
                  </a:lnTo>
                  <a:lnTo>
                    <a:pt x="7537" y="12223"/>
                  </a:lnTo>
                  <a:lnTo>
                    <a:pt x="7537" y="6519"/>
                  </a:lnTo>
                  <a:lnTo>
                    <a:pt x="8330" y="6519"/>
                  </a:lnTo>
                  <a:cubicBezTo>
                    <a:pt x="8426" y="6519"/>
                    <a:pt x="8511" y="6449"/>
                    <a:pt x="8519" y="6354"/>
                  </a:cubicBezTo>
                  <a:cubicBezTo>
                    <a:pt x="8528" y="6248"/>
                    <a:pt x="8444" y="6159"/>
                    <a:pt x="8339" y="6159"/>
                  </a:cubicBezTo>
                  <a:lnTo>
                    <a:pt x="7328" y="6159"/>
                  </a:lnTo>
                  <a:cubicBezTo>
                    <a:pt x="7225" y="6159"/>
                    <a:pt x="7143" y="6241"/>
                    <a:pt x="7143" y="6343"/>
                  </a:cubicBezTo>
                  <a:lnTo>
                    <a:pt x="7143" y="9436"/>
                  </a:lnTo>
                  <a:lnTo>
                    <a:pt x="427" y="9436"/>
                  </a:lnTo>
                  <a:cubicBezTo>
                    <a:pt x="390" y="9436"/>
                    <a:pt x="360" y="9405"/>
                    <a:pt x="360" y="9369"/>
                  </a:cubicBezTo>
                  <a:lnTo>
                    <a:pt x="360" y="7960"/>
                  </a:lnTo>
                  <a:cubicBezTo>
                    <a:pt x="360" y="7941"/>
                    <a:pt x="352" y="7924"/>
                    <a:pt x="339" y="7911"/>
                  </a:cubicBezTo>
                  <a:cubicBezTo>
                    <a:pt x="286" y="7861"/>
                    <a:pt x="231" y="7840"/>
                    <a:pt x="180" y="7840"/>
                  </a:cubicBezTo>
                  <a:cubicBezTo>
                    <a:pt x="81" y="7840"/>
                    <a:pt x="0" y="7920"/>
                    <a:pt x="0" y="8020"/>
                  </a:cubicBezTo>
                  <a:lnTo>
                    <a:pt x="0" y="9604"/>
                  </a:lnTo>
                  <a:cubicBezTo>
                    <a:pt x="0" y="9709"/>
                    <a:pt x="85" y="9795"/>
                    <a:pt x="191" y="9795"/>
                  </a:cubicBezTo>
                  <a:lnTo>
                    <a:pt x="7143" y="9795"/>
                  </a:lnTo>
                  <a:lnTo>
                    <a:pt x="7143" y="12397"/>
                  </a:lnTo>
                  <a:cubicBezTo>
                    <a:pt x="7143" y="12499"/>
                    <a:pt x="7225" y="12581"/>
                    <a:pt x="7328" y="12581"/>
                  </a:cubicBezTo>
                  <a:lnTo>
                    <a:pt x="12365" y="12581"/>
                  </a:lnTo>
                  <a:cubicBezTo>
                    <a:pt x="12467" y="12581"/>
                    <a:pt x="12550" y="12499"/>
                    <a:pt x="12550" y="12397"/>
                  </a:cubicBezTo>
                  <a:lnTo>
                    <a:pt x="12550" y="7724"/>
                  </a:lnTo>
                  <a:cubicBezTo>
                    <a:pt x="12550" y="7679"/>
                    <a:pt x="12534" y="7636"/>
                    <a:pt x="12506" y="7604"/>
                  </a:cubicBezTo>
                  <a:lnTo>
                    <a:pt x="11307" y="6222"/>
                  </a:lnTo>
                  <a:cubicBezTo>
                    <a:pt x="11272" y="6182"/>
                    <a:pt x="11221" y="6160"/>
                    <a:pt x="11168" y="6160"/>
                  </a:cubicBezTo>
                  <a:lnTo>
                    <a:pt x="11043" y="6160"/>
                  </a:lnTo>
                  <a:lnTo>
                    <a:pt x="11043" y="566"/>
                  </a:lnTo>
                  <a:cubicBezTo>
                    <a:pt x="11043" y="254"/>
                    <a:pt x="10790" y="0"/>
                    <a:pt x="104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2"/>
            <p:cNvSpPr/>
            <p:nvPr/>
          </p:nvSpPr>
          <p:spPr>
            <a:xfrm>
              <a:off x="1906431" y="1036614"/>
              <a:ext cx="48341" cy="63760"/>
            </a:xfrm>
            <a:custGeom>
              <a:avLst/>
              <a:gdLst/>
              <a:ahLst/>
              <a:cxnLst/>
              <a:rect l="l" t="t" r="r" b="b"/>
              <a:pathLst>
                <a:path w="1276" h="1683" extrusionOk="0">
                  <a:moveTo>
                    <a:pt x="1096" y="0"/>
                  </a:moveTo>
                  <a:cubicBezTo>
                    <a:pt x="997" y="0"/>
                    <a:pt x="917" y="81"/>
                    <a:pt x="917" y="180"/>
                  </a:cubicBezTo>
                  <a:lnTo>
                    <a:pt x="917" y="638"/>
                  </a:lnTo>
                  <a:lnTo>
                    <a:pt x="359" y="638"/>
                  </a:lnTo>
                  <a:lnTo>
                    <a:pt x="359" y="180"/>
                  </a:lnTo>
                  <a:cubicBezTo>
                    <a:pt x="362" y="81"/>
                    <a:pt x="280" y="1"/>
                    <a:pt x="180" y="1"/>
                  </a:cubicBezTo>
                  <a:cubicBezTo>
                    <a:pt x="81" y="1"/>
                    <a:pt x="0" y="82"/>
                    <a:pt x="0" y="181"/>
                  </a:cubicBezTo>
                  <a:lnTo>
                    <a:pt x="0" y="1494"/>
                  </a:lnTo>
                  <a:cubicBezTo>
                    <a:pt x="0" y="1589"/>
                    <a:pt x="69" y="1674"/>
                    <a:pt x="164" y="1682"/>
                  </a:cubicBezTo>
                  <a:cubicBezTo>
                    <a:pt x="169" y="1682"/>
                    <a:pt x="173" y="1683"/>
                    <a:pt x="178" y="1683"/>
                  </a:cubicBezTo>
                  <a:cubicBezTo>
                    <a:pt x="279" y="1683"/>
                    <a:pt x="359" y="1602"/>
                    <a:pt x="359" y="1502"/>
                  </a:cubicBezTo>
                  <a:lnTo>
                    <a:pt x="359" y="998"/>
                  </a:lnTo>
                  <a:lnTo>
                    <a:pt x="917" y="998"/>
                  </a:lnTo>
                  <a:lnTo>
                    <a:pt x="917" y="1494"/>
                  </a:lnTo>
                  <a:cubicBezTo>
                    <a:pt x="917" y="1589"/>
                    <a:pt x="986" y="1674"/>
                    <a:pt x="1080" y="1682"/>
                  </a:cubicBezTo>
                  <a:cubicBezTo>
                    <a:pt x="1085" y="1682"/>
                    <a:pt x="1090" y="1683"/>
                    <a:pt x="1095" y="1683"/>
                  </a:cubicBezTo>
                  <a:cubicBezTo>
                    <a:pt x="1195" y="1683"/>
                    <a:pt x="1276" y="1602"/>
                    <a:pt x="1276" y="1502"/>
                  </a:cubicBezTo>
                  <a:lnTo>
                    <a:pt x="1276" y="189"/>
                  </a:lnTo>
                  <a:cubicBezTo>
                    <a:pt x="1276" y="93"/>
                    <a:pt x="1207" y="8"/>
                    <a:pt x="1113" y="1"/>
                  </a:cubicBezTo>
                  <a:cubicBezTo>
                    <a:pt x="1107" y="1"/>
                    <a:pt x="1102" y="0"/>
                    <a:pt x="10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2"/>
            <p:cNvSpPr/>
            <p:nvPr/>
          </p:nvSpPr>
          <p:spPr>
            <a:xfrm>
              <a:off x="1857976" y="1035970"/>
              <a:ext cx="42128" cy="65200"/>
            </a:xfrm>
            <a:custGeom>
              <a:avLst/>
              <a:gdLst/>
              <a:ahLst/>
              <a:cxnLst/>
              <a:rect l="l" t="t" r="r" b="b"/>
              <a:pathLst>
                <a:path w="1112" h="1721" extrusionOk="0">
                  <a:moveTo>
                    <a:pt x="550" y="362"/>
                  </a:moveTo>
                  <a:cubicBezTo>
                    <a:pt x="659" y="362"/>
                    <a:pt x="752" y="451"/>
                    <a:pt x="752" y="558"/>
                  </a:cubicBezTo>
                  <a:cubicBezTo>
                    <a:pt x="752" y="665"/>
                    <a:pt x="659" y="756"/>
                    <a:pt x="548" y="756"/>
                  </a:cubicBezTo>
                  <a:cubicBezTo>
                    <a:pt x="504" y="756"/>
                    <a:pt x="429" y="756"/>
                    <a:pt x="359" y="757"/>
                  </a:cubicBezTo>
                  <a:cubicBezTo>
                    <a:pt x="359" y="684"/>
                    <a:pt x="358" y="439"/>
                    <a:pt x="358" y="362"/>
                  </a:cubicBezTo>
                  <a:lnTo>
                    <a:pt x="548" y="362"/>
                  </a:lnTo>
                  <a:cubicBezTo>
                    <a:pt x="549" y="362"/>
                    <a:pt x="549" y="362"/>
                    <a:pt x="550" y="362"/>
                  </a:cubicBezTo>
                  <a:close/>
                  <a:moveTo>
                    <a:pt x="182" y="0"/>
                  </a:moveTo>
                  <a:cubicBezTo>
                    <a:pt x="87" y="0"/>
                    <a:pt x="0" y="88"/>
                    <a:pt x="0" y="186"/>
                  </a:cubicBezTo>
                  <a:lnTo>
                    <a:pt x="0" y="1531"/>
                  </a:lnTo>
                  <a:cubicBezTo>
                    <a:pt x="0" y="1618"/>
                    <a:pt x="59" y="1699"/>
                    <a:pt x="145" y="1717"/>
                  </a:cubicBezTo>
                  <a:cubicBezTo>
                    <a:pt x="158" y="1719"/>
                    <a:pt x="170" y="1721"/>
                    <a:pt x="182" y="1721"/>
                  </a:cubicBezTo>
                  <a:cubicBezTo>
                    <a:pt x="281" y="1721"/>
                    <a:pt x="363" y="1637"/>
                    <a:pt x="363" y="1537"/>
                  </a:cubicBezTo>
                  <a:lnTo>
                    <a:pt x="363" y="1133"/>
                  </a:lnTo>
                  <a:cubicBezTo>
                    <a:pt x="432" y="1133"/>
                    <a:pt x="506" y="1131"/>
                    <a:pt x="551" y="1131"/>
                  </a:cubicBezTo>
                  <a:cubicBezTo>
                    <a:pt x="860" y="1131"/>
                    <a:pt x="1112" y="878"/>
                    <a:pt x="1112" y="566"/>
                  </a:cubicBezTo>
                  <a:cubicBezTo>
                    <a:pt x="1112" y="255"/>
                    <a:pt x="860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2"/>
            <p:cNvSpPr/>
            <p:nvPr/>
          </p:nvSpPr>
          <p:spPr>
            <a:xfrm>
              <a:off x="1964433" y="1035932"/>
              <a:ext cx="42962" cy="65200"/>
            </a:xfrm>
            <a:custGeom>
              <a:avLst/>
              <a:gdLst/>
              <a:ahLst/>
              <a:cxnLst/>
              <a:rect l="l" t="t" r="r" b="b"/>
              <a:pathLst>
                <a:path w="1134" h="1721" extrusionOk="0">
                  <a:moveTo>
                    <a:pt x="566" y="362"/>
                  </a:moveTo>
                  <a:cubicBezTo>
                    <a:pt x="677" y="362"/>
                    <a:pt x="770" y="452"/>
                    <a:pt x="770" y="558"/>
                  </a:cubicBezTo>
                  <a:cubicBezTo>
                    <a:pt x="770" y="665"/>
                    <a:pt x="676" y="755"/>
                    <a:pt x="566" y="755"/>
                  </a:cubicBezTo>
                  <a:cubicBezTo>
                    <a:pt x="522" y="755"/>
                    <a:pt x="447" y="755"/>
                    <a:pt x="376" y="757"/>
                  </a:cubicBezTo>
                  <a:cubicBezTo>
                    <a:pt x="376" y="684"/>
                    <a:pt x="375" y="439"/>
                    <a:pt x="375" y="362"/>
                  </a:cubicBezTo>
                  <a:close/>
                  <a:moveTo>
                    <a:pt x="187" y="0"/>
                  </a:moveTo>
                  <a:cubicBezTo>
                    <a:pt x="79" y="0"/>
                    <a:pt x="4" y="87"/>
                    <a:pt x="2" y="190"/>
                  </a:cubicBezTo>
                  <a:cubicBezTo>
                    <a:pt x="0" y="235"/>
                    <a:pt x="2" y="1503"/>
                    <a:pt x="2" y="1535"/>
                  </a:cubicBezTo>
                  <a:cubicBezTo>
                    <a:pt x="2" y="1638"/>
                    <a:pt x="84" y="1721"/>
                    <a:pt x="185" y="1721"/>
                  </a:cubicBezTo>
                  <a:cubicBezTo>
                    <a:pt x="287" y="1721"/>
                    <a:pt x="370" y="1638"/>
                    <a:pt x="370" y="1536"/>
                  </a:cubicBezTo>
                  <a:lnTo>
                    <a:pt x="370" y="1132"/>
                  </a:lnTo>
                  <a:cubicBezTo>
                    <a:pt x="441" y="1132"/>
                    <a:pt x="517" y="1131"/>
                    <a:pt x="562" y="1131"/>
                  </a:cubicBezTo>
                  <a:cubicBezTo>
                    <a:pt x="878" y="1131"/>
                    <a:pt x="1134" y="878"/>
                    <a:pt x="1134" y="566"/>
                  </a:cubicBezTo>
                  <a:cubicBezTo>
                    <a:pt x="1134" y="254"/>
                    <a:pt x="878" y="0"/>
                    <a:pt x="5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1670;p42"/>
          <p:cNvSpPr txBox="1">
            <a:spLocks noGrp="1"/>
          </p:cNvSpPr>
          <p:nvPr>
            <p:ph type="subTitle" idx="2"/>
          </p:nvPr>
        </p:nvSpPr>
        <p:spPr>
          <a:xfrm>
            <a:off x="2754529" y="3453161"/>
            <a:ext cx="5831411" cy="10997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lnSpc>
                <a:spcPct val="150000"/>
              </a:lnSpc>
            </a:pPr>
            <a:r>
              <a:rPr lang="en-US" sz="1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 is a significant gap for a solution that combines voice-to-text, AI-based conversation, and AR-based learning to create a real-world immersive experience. A need for an AI-driven bot that simulates human-like conversations for language practice.</a:t>
            </a:r>
            <a:endParaRPr sz="13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155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2"/>
          <p:cNvSpPr txBox="1">
            <a:spLocks noGrp="1"/>
          </p:cNvSpPr>
          <p:nvPr>
            <p:ph type="title"/>
          </p:nvPr>
        </p:nvSpPr>
        <p:spPr>
          <a:xfrm>
            <a:off x="392900" y="34183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Solution Overview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02" name="Google Shape;1523;p38"/>
          <p:cNvGrpSpPr/>
          <p:nvPr/>
        </p:nvGrpSpPr>
        <p:grpSpPr>
          <a:xfrm>
            <a:off x="473588" y="929741"/>
            <a:ext cx="4558967" cy="134100"/>
            <a:chOff x="796100" y="3019701"/>
            <a:chExt cx="4558967" cy="134100"/>
          </a:xfrm>
        </p:grpSpPr>
        <p:sp>
          <p:nvSpPr>
            <p:cNvPr id="203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4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5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2110;p53"/>
          <p:cNvGrpSpPr/>
          <p:nvPr/>
        </p:nvGrpSpPr>
        <p:grpSpPr>
          <a:xfrm>
            <a:off x="3740579" y="2543528"/>
            <a:ext cx="1155299" cy="1155149"/>
            <a:chOff x="4085864" y="2304898"/>
            <a:chExt cx="972392" cy="972266"/>
          </a:xfrm>
        </p:grpSpPr>
        <p:sp>
          <p:nvSpPr>
            <p:cNvPr id="50" name="Google Shape;2111;p53"/>
            <p:cNvSpPr/>
            <p:nvPr/>
          </p:nvSpPr>
          <p:spPr>
            <a:xfrm>
              <a:off x="4085864" y="2304898"/>
              <a:ext cx="972392" cy="972266"/>
            </a:xfrm>
            <a:custGeom>
              <a:avLst/>
              <a:gdLst/>
              <a:ahLst/>
              <a:cxnLst/>
              <a:rect l="l" t="t" r="r" b="b"/>
              <a:pathLst>
                <a:path w="7707" h="7706" extrusionOk="0">
                  <a:moveTo>
                    <a:pt x="3854" y="0"/>
                  </a:moveTo>
                  <a:cubicBezTo>
                    <a:pt x="3439" y="0"/>
                    <a:pt x="3030" y="65"/>
                    <a:pt x="2640" y="195"/>
                  </a:cubicBezTo>
                  <a:cubicBezTo>
                    <a:pt x="2543" y="227"/>
                    <a:pt x="2491" y="331"/>
                    <a:pt x="2522" y="428"/>
                  </a:cubicBezTo>
                  <a:cubicBezTo>
                    <a:pt x="2549" y="506"/>
                    <a:pt x="2621" y="555"/>
                    <a:pt x="2698" y="555"/>
                  </a:cubicBezTo>
                  <a:cubicBezTo>
                    <a:pt x="2717" y="555"/>
                    <a:pt x="2736" y="552"/>
                    <a:pt x="2755" y="546"/>
                  </a:cubicBezTo>
                  <a:cubicBezTo>
                    <a:pt x="3109" y="430"/>
                    <a:pt x="3478" y="369"/>
                    <a:pt x="3854" y="369"/>
                  </a:cubicBezTo>
                  <a:cubicBezTo>
                    <a:pt x="5774" y="369"/>
                    <a:pt x="7337" y="1933"/>
                    <a:pt x="7337" y="3852"/>
                  </a:cubicBezTo>
                  <a:cubicBezTo>
                    <a:pt x="7337" y="5773"/>
                    <a:pt x="5774" y="7337"/>
                    <a:pt x="3854" y="7337"/>
                  </a:cubicBezTo>
                  <a:cubicBezTo>
                    <a:pt x="1933" y="7337"/>
                    <a:pt x="370" y="5773"/>
                    <a:pt x="370" y="3852"/>
                  </a:cubicBezTo>
                  <a:cubicBezTo>
                    <a:pt x="370" y="2641"/>
                    <a:pt x="985" y="1535"/>
                    <a:pt x="2016" y="893"/>
                  </a:cubicBezTo>
                  <a:cubicBezTo>
                    <a:pt x="2102" y="839"/>
                    <a:pt x="2129" y="725"/>
                    <a:pt x="2074" y="639"/>
                  </a:cubicBezTo>
                  <a:cubicBezTo>
                    <a:pt x="2040" y="583"/>
                    <a:pt x="1979" y="552"/>
                    <a:pt x="1918" y="552"/>
                  </a:cubicBezTo>
                  <a:cubicBezTo>
                    <a:pt x="1884" y="552"/>
                    <a:pt x="1851" y="561"/>
                    <a:pt x="1821" y="579"/>
                  </a:cubicBezTo>
                  <a:cubicBezTo>
                    <a:pt x="1275" y="920"/>
                    <a:pt x="819" y="1394"/>
                    <a:pt x="501" y="1954"/>
                  </a:cubicBezTo>
                  <a:cubicBezTo>
                    <a:pt x="174" y="2530"/>
                    <a:pt x="0" y="3186"/>
                    <a:pt x="0" y="3852"/>
                  </a:cubicBezTo>
                  <a:cubicBezTo>
                    <a:pt x="0" y="5977"/>
                    <a:pt x="1729" y="7706"/>
                    <a:pt x="3854" y="7706"/>
                  </a:cubicBezTo>
                  <a:cubicBezTo>
                    <a:pt x="5979" y="7706"/>
                    <a:pt x="7707" y="5977"/>
                    <a:pt x="7707" y="3852"/>
                  </a:cubicBezTo>
                  <a:cubicBezTo>
                    <a:pt x="7707" y="1729"/>
                    <a:pt x="5978" y="0"/>
                    <a:pt x="3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112;p53"/>
            <p:cNvSpPr/>
            <p:nvPr/>
          </p:nvSpPr>
          <p:spPr>
            <a:xfrm>
              <a:off x="4216324" y="2435989"/>
              <a:ext cx="711094" cy="711094"/>
            </a:xfrm>
            <a:custGeom>
              <a:avLst/>
              <a:gdLst/>
              <a:ahLst/>
              <a:cxnLst/>
              <a:rect l="l" t="t" r="r" b="b"/>
              <a:pathLst>
                <a:path w="5636" h="5636" extrusionOk="0">
                  <a:moveTo>
                    <a:pt x="3082" y="359"/>
                  </a:moveTo>
                  <a:lnTo>
                    <a:pt x="3082" y="833"/>
                  </a:lnTo>
                  <a:cubicBezTo>
                    <a:pt x="3082" y="920"/>
                    <a:pt x="3142" y="995"/>
                    <a:pt x="3228" y="1014"/>
                  </a:cubicBezTo>
                  <a:cubicBezTo>
                    <a:pt x="3437" y="1062"/>
                    <a:pt x="3635" y="1143"/>
                    <a:pt x="3815" y="1257"/>
                  </a:cubicBezTo>
                  <a:cubicBezTo>
                    <a:pt x="3845" y="1277"/>
                    <a:pt x="3880" y="1286"/>
                    <a:pt x="3914" y="1286"/>
                  </a:cubicBezTo>
                  <a:cubicBezTo>
                    <a:pt x="3963" y="1286"/>
                    <a:pt x="4011" y="1267"/>
                    <a:pt x="4048" y="1232"/>
                  </a:cubicBezTo>
                  <a:lnTo>
                    <a:pt x="4385" y="897"/>
                  </a:lnTo>
                  <a:lnTo>
                    <a:pt x="4756" y="1263"/>
                  </a:lnTo>
                  <a:lnTo>
                    <a:pt x="4418" y="1598"/>
                  </a:lnTo>
                  <a:cubicBezTo>
                    <a:pt x="4357" y="1660"/>
                    <a:pt x="4345" y="1756"/>
                    <a:pt x="4392" y="1828"/>
                  </a:cubicBezTo>
                  <a:cubicBezTo>
                    <a:pt x="4507" y="2007"/>
                    <a:pt x="4590" y="2204"/>
                    <a:pt x="4636" y="2410"/>
                  </a:cubicBezTo>
                  <a:cubicBezTo>
                    <a:pt x="4656" y="2496"/>
                    <a:pt x="4731" y="2556"/>
                    <a:pt x="4819" y="2556"/>
                  </a:cubicBezTo>
                  <a:lnTo>
                    <a:pt x="5276" y="2556"/>
                  </a:lnTo>
                  <a:lnTo>
                    <a:pt x="5276" y="3079"/>
                  </a:lnTo>
                  <a:lnTo>
                    <a:pt x="4819" y="3079"/>
                  </a:lnTo>
                  <a:cubicBezTo>
                    <a:pt x="4731" y="3079"/>
                    <a:pt x="4656" y="3140"/>
                    <a:pt x="4636" y="3225"/>
                  </a:cubicBezTo>
                  <a:cubicBezTo>
                    <a:pt x="4589" y="3431"/>
                    <a:pt x="4508" y="3628"/>
                    <a:pt x="4392" y="3807"/>
                  </a:cubicBezTo>
                  <a:cubicBezTo>
                    <a:pt x="4345" y="3881"/>
                    <a:pt x="4357" y="3976"/>
                    <a:pt x="4418" y="4037"/>
                  </a:cubicBezTo>
                  <a:lnTo>
                    <a:pt x="4756" y="4372"/>
                  </a:lnTo>
                  <a:lnTo>
                    <a:pt x="4385" y="4738"/>
                  </a:lnTo>
                  <a:lnTo>
                    <a:pt x="4048" y="4403"/>
                  </a:lnTo>
                  <a:cubicBezTo>
                    <a:pt x="4012" y="4367"/>
                    <a:pt x="3964" y="4349"/>
                    <a:pt x="3916" y="4349"/>
                  </a:cubicBezTo>
                  <a:cubicBezTo>
                    <a:pt x="3881" y="4349"/>
                    <a:pt x="3846" y="4358"/>
                    <a:pt x="3815" y="4378"/>
                  </a:cubicBezTo>
                  <a:cubicBezTo>
                    <a:pt x="3635" y="4492"/>
                    <a:pt x="3437" y="4573"/>
                    <a:pt x="3227" y="4619"/>
                  </a:cubicBezTo>
                  <a:cubicBezTo>
                    <a:pt x="3142" y="4639"/>
                    <a:pt x="3080" y="4713"/>
                    <a:pt x="3080" y="4800"/>
                  </a:cubicBezTo>
                  <a:lnTo>
                    <a:pt x="3080" y="5274"/>
                  </a:lnTo>
                  <a:lnTo>
                    <a:pt x="2557" y="5274"/>
                  </a:lnTo>
                  <a:lnTo>
                    <a:pt x="2557" y="4817"/>
                  </a:lnTo>
                  <a:cubicBezTo>
                    <a:pt x="2557" y="4729"/>
                    <a:pt x="2496" y="4654"/>
                    <a:pt x="2411" y="4634"/>
                  </a:cubicBezTo>
                  <a:cubicBezTo>
                    <a:pt x="2205" y="4587"/>
                    <a:pt x="2008" y="4505"/>
                    <a:pt x="1829" y="4390"/>
                  </a:cubicBezTo>
                  <a:cubicBezTo>
                    <a:pt x="1799" y="4370"/>
                    <a:pt x="1765" y="4361"/>
                    <a:pt x="1731" y="4361"/>
                  </a:cubicBezTo>
                  <a:cubicBezTo>
                    <a:pt x="1683" y="4361"/>
                    <a:pt x="1635" y="4380"/>
                    <a:pt x="1600" y="4416"/>
                  </a:cubicBezTo>
                  <a:lnTo>
                    <a:pt x="1264" y="4754"/>
                  </a:lnTo>
                  <a:lnTo>
                    <a:pt x="897" y="4383"/>
                  </a:lnTo>
                  <a:lnTo>
                    <a:pt x="1233" y="4043"/>
                  </a:lnTo>
                  <a:cubicBezTo>
                    <a:pt x="1294" y="3983"/>
                    <a:pt x="1305" y="3889"/>
                    <a:pt x="1259" y="3816"/>
                  </a:cubicBezTo>
                  <a:cubicBezTo>
                    <a:pt x="1144" y="3633"/>
                    <a:pt x="1063" y="3434"/>
                    <a:pt x="1016" y="3224"/>
                  </a:cubicBezTo>
                  <a:cubicBezTo>
                    <a:pt x="997" y="3138"/>
                    <a:pt x="922" y="3077"/>
                    <a:pt x="835" y="3077"/>
                  </a:cubicBezTo>
                  <a:lnTo>
                    <a:pt x="362" y="3077"/>
                  </a:lnTo>
                  <a:lnTo>
                    <a:pt x="362" y="2554"/>
                  </a:lnTo>
                  <a:lnTo>
                    <a:pt x="818" y="2554"/>
                  </a:lnTo>
                  <a:cubicBezTo>
                    <a:pt x="906" y="2554"/>
                    <a:pt x="982" y="2493"/>
                    <a:pt x="1001" y="2408"/>
                  </a:cubicBezTo>
                  <a:cubicBezTo>
                    <a:pt x="1049" y="2201"/>
                    <a:pt x="1129" y="2005"/>
                    <a:pt x="1244" y="1826"/>
                  </a:cubicBezTo>
                  <a:cubicBezTo>
                    <a:pt x="1292" y="1752"/>
                    <a:pt x="1280" y="1656"/>
                    <a:pt x="1218" y="1596"/>
                  </a:cubicBezTo>
                  <a:lnTo>
                    <a:pt x="881" y="1261"/>
                  </a:lnTo>
                  <a:lnTo>
                    <a:pt x="1252" y="895"/>
                  </a:lnTo>
                  <a:lnTo>
                    <a:pt x="1592" y="1231"/>
                  </a:lnTo>
                  <a:cubicBezTo>
                    <a:pt x="1627" y="1267"/>
                    <a:pt x="1674" y="1285"/>
                    <a:pt x="1722" y="1285"/>
                  </a:cubicBezTo>
                  <a:cubicBezTo>
                    <a:pt x="1755" y="1285"/>
                    <a:pt x="1789" y="1276"/>
                    <a:pt x="1819" y="1257"/>
                  </a:cubicBezTo>
                  <a:cubicBezTo>
                    <a:pt x="2002" y="1142"/>
                    <a:pt x="2201" y="1061"/>
                    <a:pt x="2411" y="1014"/>
                  </a:cubicBezTo>
                  <a:cubicBezTo>
                    <a:pt x="2496" y="994"/>
                    <a:pt x="2558" y="920"/>
                    <a:pt x="2558" y="833"/>
                  </a:cubicBezTo>
                  <a:lnTo>
                    <a:pt x="2558" y="359"/>
                  </a:lnTo>
                  <a:close/>
                  <a:moveTo>
                    <a:pt x="2519" y="0"/>
                  </a:moveTo>
                  <a:cubicBezTo>
                    <a:pt x="2341" y="0"/>
                    <a:pt x="2195" y="145"/>
                    <a:pt x="2195" y="324"/>
                  </a:cubicBezTo>
                  <a:lnTo>
                    <a:pt x="2195" y="702"/>
                  </a:lnTo>
                  <a:cubicBezTo>
                    <a:pt x="2048" y="745"/>
                    <a:pt x="1904" y="803"/>
                    <a:pt x="1770" y="879"/>
                  </a:cubicBezTo>
                  <a:lnTo>
                    <a:pt x="1503" y="612"/>
                  </a:lnTo>
                  <a:cubicBezTo>
                    <a:pt x="1439" y="548"/>
                    <a:pt x="1356" y="517"/>
                    <a:pt x="1273" y="517"/>
                  </a:cubicBezTo>
                  <a:cubicBezTo>
                    <a:pt x="1190" y="517"/>
                    <a:pt x="1107" y="548"/>
                    <a:pt x="1044" y="612"/>
                  </a:cubicBezTo>
                  <a:lnTo>
                    <a:pt x="611" y="1045"/>
                  </a:lnTo>
                  <a:cubicBezTo>
                    <a:pt x="484" y="1172"/>
                    <a:pt x="484" y="1377"/>
                    <a:pt x="611" y="1503"/>
                  </a:cubicBezTo>
                  <a:lnTo>
                    <a:pt x="878" y="1770"/>
                  </a:lnTo>
                  <a:cubicBezTo>
                    <a:pt x="805" y="1906"/>
                    <a:pt x="746" y="2048"/>
                    <a:pt x="702" y="2195"/>
                  </a:cubicBezTo>
                  <a:lnTo>
                    <a:pt x="323" y="2195"/>
                  </a:lnTo>
                  <a:cubicBezTo>
                    <a:pt x="145" y="2195"/>
                    <a:pt x="0" y="2340"/>
                    <a:pt x="0" y="2519"/>
                  </a:cubicBezTo>
                  <a:lnTo>
                    <a:pt x="0" y="3117"/>
                  </a:lnTo>
                  <a:cubicBezTo>
                    <a:pt x="0" y="3295"/>
                    <a:pt x="144" y="3441"/>
                    <a:pt x="323" y="3441"/>
                  </a:cubicBezTo>
                  <a:lnTo>
                    <a:pt x="702" y="3441"/>
                  </a:lnTo>
                  <a:cubicBezTo>
                    <a:pt x="745" y="3588"/>
                    <a:pt x="805" y="3731"/>
                    <a:pt x="878" y="3866"/>
                  </a:cubicBezTo>
                  <a:lnTo>
                    <a:pt x="611" y="4133"/>
                  </a:lnTo>
                  <a:cubicBezTo>
                    <a:pt x="550" y="4195"/>
                    <a:pt x="517" y="4275"/>
                    <a:pt x="517" y="4362"/>
                  </a:cubicBezTo>
                  <a:cubicBezTo>
                    <a:pt x="517" y="4448"/>
                    <a:pt x="551" y="4530"/>
                    <a:pt x="611" y="4592"/>
                  </a:cubicBezTo>
                  <a:lnTo>
                    <a:pt x="1044" y="5024"/>
                  </a:lnTo>
                  <a:cubicBezTo>
                    <a:pt x="1106" y="5086"/>
                    <a:pt x="1187" y="5119"/>
                    <a:pt x="1274" y="5119"/>
                  </a:cubicBezTo>
                  <a:cubicBezTo>
                    <a:pt x="1361" y="5119"/>
                    <a:pt x="1441" y="5085"/>
                    <a:pt x="1503" y="5024"/>
                  </a:cubicBezTo>
                  <a:lnTo>
                    <a:pt x="1770" y="4757"/>
                  </a:lnTo>
                  <a:cubicBezTo>
                    <a:pt x="1906" y="4832"/>
                    <a:pt x="2048" y="4890"/>
                    <a:pt x="2195" y="4934"/>
                  </a:cubicBezTo>
                  <a:lnTo>
                    <a:pt x="2195" y="5312"/>
                  </a:lnTo>
                  <a:cubicBezTo>
                    <a:pt x="2195" y="5490"/>
                    <a:pt x="2339" y="5636"/>
                    <a:pt x="2519" y="5636"/>
                  </a:cubicBezTo>
                  <a:lnTo>
                    <a:pt x="3117" y="5636"/>
                  </a:lnTo>
                  <a:cubicBezTo>
                    <a:pt x="3295" y="5636"/>
                    <a:pt x="3441" y="5492"/>
                    <a:pt x="3441" y="5312"/>
                  </a:cubicBezTo>
                  <a:lnTo>
                    <a:pt x="3441" y="4934"/>
                  </a:lnTo>
                  <a:cubicBezTo>
                    <a:pt x="3588" y="4891"/>
                    <a:pt x="3731" y="4833"/>
                    <a:pt x="3866" y="4757"/>
                  </a:cubicBezTo>
                  <a:lnTo>
                    <a:pt x="4133" y="5024"/>
                  </a:lnTo>
                  <a:cubicBezTo>
                    <a:pt x="4196" y="5088"/>
                    <a:pt x="4280" y="5120"/>
                    <a:pt x="4363" y="5120"/>
                  </a:cubicBezTo>
                  <a:cubicBezTo>
                    <a:pt x="4446" y="5120"/>
                    <a:pt x="4529" y="5088"/>
                    <a:pt x="4592" y="5024"/>
                  </a:cubicBezTo>
                  <a:lnTo>
                    <a:pt x="5019" y="4597"/>
                  </a:lnTo>
                  <a:cubicBezTo>
                    <a:pt x="5066" y="4550"/>
                    <a:pt x="5102" y="4490"/>
                    <a:pt x="5113" y="4425"/>
                  </a:cubicBezTo>
                  <a:cubicBezTo>
                    <a:pt x="5134" y="4315"/>
                    <a:pt x="5101" y="4209"/>
                    <a:pt x="5024" y="4133"/>
                  </a:cubicBezTo>
                  <a:lnTo>
                    <a:pt x="4757" y="3866"/>
                  </a:lnTo>
                  <a:cubicBezTo>
                    <a:pt x="4831" y="3730"/>
                    <a:pt x="4890" y="3588"/>
                    <a:pt x="4934" y="3441"/>
                  </a:cubicBezTo>
                  <a:lnTo>
                    <a:pt x="5312" y="3441"/>
                  </a:lnTo>
                  <a:cubicBezTo>
                    <a:pt x="5490" y="3441"/>
                    <a:pt x="5636" y="3296"/>
                    <a:pt x="5636" y="3117"/>
                  </a:cubicBezTo>
                  <a:lnTo>
                    <a:pt x="5636" y="2519"/>
                  </a:lnTo>
                  <a:cubicBezTo>
                    <a:pt x="5636" y="2341"/>
                    <a:pt x="5490" y="2195"/>
                    <a:pt x="5312" y="2195"/>
                  </a:cubicBezTo>
                  <a:lnTo>
                    <a:pt x="4934" y="2195"/>
                  </a:lnTo>
                  <a:cubicBezTo>
                    <a:pt x="4891" y="2048"/>
                    <a:pt x="4831" y="1905"/>
                    <a:pt x="4757" y="1770"/>
                  </a:cubicBezTo>
                  <a:lnTo>
                    <a:pt x="5024" y="1503"/>
                  </a:lnTo>
                  <a:cubicBezTo>
                    <a:pt x="5152" y="1376"/>
                    <a:pt x="5152" y="1171"/>
                    <a:pt x="5024" y="1045"/>
                  </a:cubicBezTo>
                  <a:lnTo>
                    <a:pt x="4592" y="612"/>
                  </a:lnTo>
                  <a:cubicBezTo>
                    <a:pt x="4528" y="549"/>
                    <a:pt x="4445" y="518"/>
                    <a:pt x="4362" y="518"/>
                  </a:cubicBezTo>
                  <a:cubicBezTo>
                    <a:pt x="4279" y="518"/>
                    <a:pt x="4196" y="549"/>
                    <a:pt x="4133" y="612"/>
                  </a:cubicBezTo>
                  <a:lnTo>
                    <a:pt x="3866" y="879"/>
                  </a:lnTo>
                  <a:cubicBezTo>
                    <a:pt x="3730" y="806"/>
                    <a:pt x="3588" y="746"/>
                    <a:pt x="3441" y="702"/>
                  </a:cubicBezTo>
                  <a:lnTo>
                    <a:pt x="3441" y="325"/>
                  </a:lnTo>
                  <a:cubicBezTo>
                    <a:pt x="3442" y="146"/>
                    <a:pt x="3296" y="0"/>
                    <a:pt x="31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113;p53"/>
            <p:cNvSpPr/>
            <p:nvPr/>
          </p:nvSpPr>
          <p:spPr>
            <a:xfrm>
              <a:off x="4393593" y="2614898"/>
              <a:ext cx="355673" cy="352267"/>
            </a:xfrm>
            <a:custGeom>
              <a:avLst/>
              <a:gdLst/>
              <a:ahLst/>
              <a:cxnLst/>
              <a:rect l="l" t="t" r="r" b="b"/>
              <a:pathLst>
                <a:path w="2819" h="2792" extrusionOk="0">
                  <a:moveTo>
                    <a:pt x="1408" y="1"/>
                  </a:moveTo>
                  <a:cubicBezTo>
                    <a:pt x="1386" y="1"/>
                    <a:pt x="1364" y="1"/>
                    <a:pt x="1341" y="2"/>
                  </a:cubicBezTo>
                  <a:cubicBezTo>
                    <a:pt x="636" y="39"/>
                    <a:pt x="56" y="619"/>
                    <a:pt x="21" y="1325"/>
                  </a:cubicBezTo>
                  <a:cubicBezTo>
                    <a:pt x="1" y="1719"/>
                    <a:pt x="149" y="2105"/>
                    <a:pt x="428" y="2383"/>
                  </a:cubicBezTo>
                  <a:cubicBezTo>
                    <a:pt x="690" y="2645"/>
                    <a:pt x="1047" y="2791"/>
                    <a:pt x="1417" y="2791"/>
                  </a:cubicBezTo>
                  <a:cubicBezTo>
                    <a:pt x="1440" y="2791"/>
                    <a:pt x="1462" y="2791"/>
                    <a:pt x="1486" y="2789"/>
                  </a:cubicBezTo>
                  <a:cubicBezTo>
                    <a:pt x="1587" y="2785"/>
                    <a:pt x="1666" y="2698"/>
                    <a:pt x="1661" y="2596"/>
                  </a:cubicBezTo>
                  <a:cubicBezTo>
                    <a:pt x="1656" y="2497"/>
                    <a:pt x="1574" y="2421"/>
                    <a:pt x="1475" y="2421"/>
                  </a:cubicBezTo>
                  <a:cubicBezTo>
                    <a:pt x="1472" y="2421"/>
                    <a:pt x="1470" y="2421"/>
                    <a:pt x="1467" y="2421"/>
                  </a:cubicBezTo>
                  <a:cubicBezTo>
                    <a:pt x="1449" y="2422"/>
                    <a:pt x="1431" y="2422"/>
                    <a:pt x="1413" y="2422"/>
                  </a:cubicBezTo>
                  <a:cubicBezTo>
                    <a:pt x="1139" y="2422"/>
                    <a:pt x="884" y="2317"/>
                    <a:pt x="690" y="2121"/>
                  </a:cubicBezTo>
                  <a:cubicBezTo>
                    <a:pt x="483" y="1913"/>
                    <a:pt x="376" y="1636"/>
                    <a:pt x="391" y="1343"/>
                  </a:cubicBezTo>
                  <a:cubicBezTo>
                    <a:pt x="418" y="825"/>
                    <a:pt x="843" y="398"/>
                    <a:pt x="1361" y="372"/>
                  </a:cubicBezTo>
                  <a:cubicBezTo>
                    <a:pt x="1379" y="371"/>
                    <a:pt x="1396" y="371"/>
                    <a:pt x="1413" y="371"/>
                  </a:cubicBezTo>
                  <a:cubicBezTo>
                    <a:pt x="1690" y="371"/>
                    <a:pt x="1966" y="488"/>
                    <a:pt x="2157" y="687"/>
                  </a:cubicBezTo>
                  <a:cubicBezTo>
                    <a:pt x="2580" y="1131"/>
                    <a:pt x="2469" y="1782"/>
                    <a:pt x="2122" y="2131"/>
                  </a:cubicBezTo>
                  <a:cubicBezTo>
                    <a:pt x="2050" y="2202"/>
                    <a:pt x="2050" y="2320"/>
                    <a:pt x="2124" y="2392"/>
                  </a:cubicBezTo>
                  <a:cubicBezTo>
                    <a:pt x="2159" y="2428"/>
                    <a:pt x="2206" y="2446"/>
                    <a:pt x="2253" y="2446"/>
                  </a:cubicBezTo>
                  <a:cubicBezTo>
                    <a:pt x="2301" y="2446"/>
                    <a:pt x="2349" y="2427"/>
                    <a:pt x="2386" y="2390"/>
                  </a:cubicBezTo>
                  <a:cubicBezTo>
                    <a:pt x="2632" y="2142"/>
                    <a:pt x="2784" y="1798"/>
                    <a:pt x="2800" y="1445"/>
                  </a:cubicBezTo>
                  <a:cubicBezTo>
                    <a:pt x="2818" y="1064"/>
                    <a:pt x="2685" y="706"/>
                    <a:pt x="2424" y="432"/>
                  </a:cubicBezTo>
                  <a:cubicBezTo>
                    <a:pt x="2158" y="155"/>
                    <a:pt x="1791" y="1"/>
                    <a:pt x="14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3" name="Google Shape;2115;p53"/>
          <p:cNvCxnSpPr/>
          <p:nvPr/>
        </p:nvCxnSpPr>
        <p:spPr>
          <a:xfrm>
            <a:off x="3110570" y="1966345"/>
            <a:ext cx="841200" cy="737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54" name="Google Shape;2116;p53"/>
          <p:cNvCxnSpPr/>
          <p:nvPr/>
        </p:nvCxnSpPr>
        <p:spPr>
          <a:xfrm>
            <a:off x="3110570" y="3592522"/>
            <a:ext cx="9093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55" name="Google Shape;2117;p53"/>
          <p:cNvCxnSpPr/>
          <p:nvPr/>
        </p:nvCxnSpPr>
        <p:spPr>
          <a:xfrm flipH="1">
            <a:off x="4799620" y="1966330"/>
            <a:ext cx="726000" cy="870300"/>
          </a:xfrm>
          <a:prstGeom prst="bentConnector2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56" name="Google Shape;2118;p53"/>
          <p:cNvCxnSpPr/>
          <p:nvPr/>
        </p:nvCxnSpPr>
        <p:spPr>
          <a:xfrm rot="10800000">
            <a:off x="4606120" y="3297007"/>
            <a:ext cx="919500" cy="295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57" name="Google Shape;1669;p42"/>
          <p:cNvSpPr txBox="1">
            <a:spLocks/>
          </p:cNvSpPr>
          <p:nvPr/>
        </p:nvSpPr>
        <p:spPr>
          <a:xfrm>
            <a:off x="652356" y="1538302"/>
            <a:ext cx="2352907" cy="14983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AI-Based Bot:</a:t>
            </a:r>
          </a:p>
          <a:p>
            <a:pPr algn="just">
              <a:lnSpc>
                <a:spcPct val="150000"/>
              </a:lnSpc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conversational AI bot, enabling real-time language practice without needing a human partner.</a:t>
            </a:r>
          </a:p>
        </p:txBody>
      </p:sp>
      <p:sp>
        <p:nvSpPr>
          <p:cNvPr id="58" name="Google Shape;1669;p42"/>
          <p:cNvSpPr txBox="1">
            <a:spLocks/>
          </p:cNvSpPr>
          <p:nvPr/>
        </p:nvSpPr>
        <p:spPr>
          <a:xfrm>
            <a:off x="652356" y="3054349"/>
            <a:ext cx="2289261" cy="14983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 Image Translation:</a:t>
            </a:r>
          </a:p>
          <a:p>
            <a:pPr algn="just">
              <a:lnSpc>
                <a:spcPct val="150000"/>
              </a:lnSpc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Utilize AR technology to detect real-world objects and translate them into multiple languages (e.g., English, German, French).</a:t>
            </a:r>
          </a:p>
        </p:txBody>
      </p:sp>
      <p:sp>
        <p:nvSpPr>
          <p:cNvPr id="59" name="Google Shape;1669;p42"/>
          <p:cNvSpPr txBox="1">
            <a:spLocks/>
          </p:cNvSpPr>
          <p:nvPr/>
        </p:nvSpPr>
        <p:spPr>
          <a:xfrm>
            <a:off x="5631194" y="1538302"/>
            <a:ext cx="2777661" cy="12871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Voice-Activated Conversation:</a:t>
            </a:r>
          </a:p>
          <a:p>
            <a:pPr algn="just">
              <a:lnSpc>
                <a:spcPct val="150000"/>
              </a:lnSpc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Converts speech to text and vice versa to aid pronunciation and understanding, allowing users to learn on-the-go.</a:t>
            </a:r>
          </a:p>
        </p:txBody>
      </p:sp>
      <p:sp>
        <p:nvSpPr>
          <p:cNvPr id="60" name="Google Shape;1669;p42"/>
          <p:cNvSpPr txBox="1">
            <a:spLocks/>
          </p:cNvSpPr>
          <p:nvPr/>
        </p:nvSpPr>
        <p:spPr>
          <a:xfrm>
            <a:off x="5761419" y="3153880"/>
            <a:ext cx="2352907" cy="14983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Real Life Stories Lessons: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Scenarios simulate real-life situations, allowing learners to practice conversations in hotels, airports, restaurants, etc.</a:t>
            </a:r>
          </a:p>
        </p:txBody>
      </p:sp>
      <p:sp>
        <p:nvSpPr>
          <p:cNvPr id="61" name="Google Shape;1533;p39"/>
          <p:cNvSpPr txBox="1">
            <a:spLocks noGrp="1"/>
          </p:cNvSpPr>
          <p:nvPr>
            <p:ph type="subTitle" idx="2"/>
          </p:nvPr>
        </p:nvSpPr>
        <p:spPr>
          <a:xfrm>
            <a:off x="3496429" y="1446424"/>
            <a:ext cx="1496941" cy="408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C0A9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Core Features</a:t>
            </a:r>
          </a:p>
        </p:txBody>
      </p:sp>
    </p:spTree>
    <p:extLst>
      <p:ext uri="{BB962C8B-B14F-4D97-AF65-F5344CB8AC3E}">
        <p14:creationId xmlns:p14="http://schemas.microsoft.com/office/powerpoint/2010/main" val="2735049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2"/>
          <p:cNvSpPr txBox="1">
            <a:spLocks noGrp="1"/>
          </p:cNvSpPr>
          <p:nvPr>
            <p:ph type="title"/>
          </p:nvPr>
        </p:nvSpPr>
        <p:spPr>
          <a:xfrm>
            <a:off x="392900" y="34183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Proposed Solution/Methodology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02" name="Google Shape;1523;p38"/>
          <p:cNvGrpSpPr/>
          <p:nvPr/>
        </p:nvGrpSpPr>
        <p:grpSpPr>
          <a:xfrm>
            <a:off x="473588" y="929741"/>
            <a:ext cx="4558967" cy="134100"/>
            <a:chOff x="796100" y="3019701"/>
            <a:chExt cx="4558967" cy="134100"/>
          </a:xfrm>
        </p:grpSpPr>
        <p:sp>
          <p:nvSpPr>
            <p:cNvPr id="203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4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5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9" name="Google Shape;1669;p42"/>
          <p:cNvSpPr txBox="1">
            <a:spLocks noGrp="1"/>
          </p:cNvSpPr>
          <p:nvPr>
            <p:ph type="subTitle" idx="1"/>
          </p:nvPr>
        </p:nvSpPr>
        <p:spPr>
          <a:xfrm>
            <a:off x="209390" y="1202639"/>
            <a:ext cx="3017055" cy="14983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Performance Tracking:</a:t>
            </a:r>
          </a:p>
          <a:p>
            <a:pPr marL="0" lvl="0" indent="0" algn="just">
              <a:lnSpc>
                <a:spcPct val="150000"/>
              </a:lnSpc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Employ advanced speech recognition to accurately transcribe language practice sessions for effective tracking of user progress.</a:t>
            </a:r>
            <a:endParaRPr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0" name="Google Shape;1669;p42"/>
          <p:cNvSpPr txBox="1">
            <a:spLocks noGrp="1"/>
          </p:cNvSpPr>
          <p:nvPr>
            <p:ph type="subTitle" idx="1"/>
          </p:nvPr>
        </p:nvSpPr>
        <p:spPr>
          <a:xfrm>
            <a:off x="209391" y="2989074"/>
            <a:ext cx="2779254" cy="14983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Intelligent Chatbot:</a:t>
            </a:r>
          </a:p>
          <a:p>
            <a:pPr marL="0" lvl="0" indent="0" algn="just">
              <a:lnSpc>
                <a:spcPct val="150000"/>
              </a:lnSpc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 NLP techniques to provide interactive and contextually relevant conversations, enhancing practice and learning with an AI-driven language bot.</a:t>
            </a:r>
          </a:p>
        </p:txBody>
      </p:sp>
      <p:sp>
        <p:nvSpPr>
          <p:cNvPr id="371" name="Google Shape;1669;p42"/>
          <p:cNvSpPr txBox="1">
            <a:spLocks noGrp="1"/>
          </p:cNvSpPr>
          <p:nvPr>
            <p:ph type="subTitle" idx="1"/>
          </p:nvPr>
        </p:nvSpPr>
        <p:spPr>
          <a:xfrm>
            <a:off x="5906443" y="1195227"/>
            <a:ext cx="2953656" cy="15057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 Image Translation:</a:t>
            </a:r>
          </a:p>
          <a:p>
            <a:pPr marL="0" lvl="0" indent="0">
              <a:lnSpc>
                <a:spcPct val="150000"/>
              </a:lnSpc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Leverage AR technology to translate real-world objects into multiple languages using the camera.</a:t>
            </a:r>
          </a:p>
        </p:txBody>
      </p:sp>
      <p:sp>
        <p:nvSpPr>
          <p:cNvPr id="372" name="Google Shape;1669;p42"/>
          <p:cNvSpPr txBox="1">
            <a:spLocks noGrp="1"/>
          </p:cNvSpPr>
          <p:nvPr>
            <p:ph type="subTitle" idx="1"/>
          </p:nvPr>
        </p:nvSpPr>
        <p:spPr>
          <a:xfrm>
            <a:off x="5906443" y="2989074"/>
            <a:ext cx="2779254" cy="14983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Text-to-Speech Conversion:</a:t>
            </a:r>
          </a:p>
          <a:p>
            <a:pPr marL="0" lvl="0" indent="0" algn="just">
              <a:lnSpc>
                <a:spcPct val="150000"/>
              </a:lnSpc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Integrate text-to-speech functionality for natural pronunciation and listening practice in the target language.</a:t>
            </a:r>
          </a:p>
        </p:txBody>
      </p:sp>
      <p:sp>
        <p:nvSpPr>
          <p:cNvPr id="46" name="Google Shape;1669;p42"/>
          <p:cNvSpPr txBox="1">
            <a:spLocks noGrp="1"/>
          </p:cNvSpPr>
          <p:nvPr>
            <p:ph type="subTitle" idx="1"/>
          </p:nvPr>
        </p:nvSpPr>
        <p:spPr>
          <a:xfrm>
            <a:off x="3347899" y="1433170"/>
            <a:ext cx="2437090" cy="25356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 Interface:</a:t>
            </a:r>
          </a:p>
          <a:p>
            <a:pPr marL="0" lvl="0" indent="0" algn="just">
              <a:lnSpc>
                <a:spcPct val="150000"/>
              </a:lnSpc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 a user-friendly interface that facilitates seamless interaction, including real-time translation, engaging story-based learning scenarios, and easy access to features like AR translations and chatbot interactions.</a:t>
            </a:r>
          </a:p>
        </p:txBody>
      </p:sp>
      <p:grpSp>
        <p:nvGrpSpPr>
          <p:cNvPr id="47" name="Google Shape;1523;p38"/>
          <p:cNvGrpSpPr/>
          <p:nvPr/>
        </p:nvGrpSpPr>
        <p:grpSpPr>
          <a:xfrm>
            <a:off x="328094" y="2805816"/>
            <a:ext cx="2451040" cy="78412"/>
            <a:chOff x="796100" y="3019701"/>
            <a:chExt cx="4558967" cy="134100"/>
          </a:xfrm>
        </p:grpSpPr>
        <p:sp>
          <p:nvSpPr>
            <p:cNvPr id="48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0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1523;p38"/>
          <p:cNvGrpSpPr/>
          <p:nvPr/>
        </p:nvGrpSpPr>
        <p:grpSpPr>
          <a:xfrm>
            <a:off x="5908837" y="2845017"/>
            <a:ext cx="2451040" cy="78412"/>
            <a:chOff x="796100" y="3019701"/>
            <a:chExt cx="4558967" cy="134100"/>
          </a:xfrm>
        </p:grpSpPr>
        <p:sp>
          <p:nvSpPr>
            <p:cNvPr id="52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3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1523;p38"/>
          <p:cNvGrpSpPr/>
          <p:nvPr/>
        </p:nvGrpSpPr>
        <p:grpSpPr>
          <a:xfrm>
            <a:off x="3303875" y="4487405"/>
            <a:ext cx="2451040" cy="78412"/>
            <a:chOff x="796100" y="3019701"/>
            <a:chExt cx="4558967" cy="134100"/>
          </a:xfrm>
        </p:grpSpPr>
        <p:sp>
          <p:nvSpPr>
            <p:cNvPr id="56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7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8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01880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6" name="Google Shape;1546;p40"/>
          <p:cNvGrpSpPr/>
          <p:nvPr/>
        </p:nvGrpSpPr>
        <p:grpSpPr>
          <a:xfrm>
            <a:off x="-2765817" y="-2958610"/>
            <a:ext cx="8164418" cy="6343459"/>
            <a:chOff x="-2613417" y="-2806210"/>
            <a:chExt cx="8164418" cy="6343459"/>
          </a:xfrm>
        </p:grpSpPr>
        <p:grpSp>
          <p:nvGrpSpPr>
            <p:cNvPr id="1547" name="Google Shape;1547;p40"/>
            <p:cNvGrpSpPr/>
            <p:nvPr/>
          </p:nvGrpSpPr>
          <p:grpSpPr>
            <a:xfrm>
              <a:off x="-2613417" y="-2806210"/>
              <a:ext cx="8164418" cy="6343459"/>
              <a:chOff x="-2613417" y="-2806210"/>
              <a:chExt cx="8164418" cy="6343459"/>
            </a:xfrm>
          </p:grpSpPr>
          <p:grpSp>
            <p:nvGrpSpPr>
              <p:cNvPr id="1548" name="Google Shape;1548;p40"/>
              <p:cNvGrpSpPr/>
              <p:nvPr/>
            </p:nvGrpSpPr>
            <p:grpSpPr>
              <a:xfrm>
                <a:off x="-191059" y="95963"/>
                <a:ext cx="1538562" cy="971589"/>
                <a:chOff x="-191059" y="95963"/>
                <a:chExt cx="1538562" cy="971589"/>
              </a:xfrm>
            </p:grpSpPr>
            <p:grpSp>
              <p:nvGrpSpPr>
                <p:cNvPr id="1549" name="Google Shape;1549;p40"/>
                <p:cNvGrpSpPr/>
                <p:nvPr/>
              </p:nvGrpSpPr>
              <p:grpSpPr>
                <a:xfrm>
                  <a:off x="-191059" y="201619"/>
                  <a:ext cx="904284" cy="865933"/>
                  <a:chOff x="2038491" y="-937756"/>
                  <a:chExt cx="904284" cy="865933"/>
                </a:xfrm>
              </p:grpSpPr>
              <p:grpSp>
                <p:nvGrpSpPr>
                  <p:cNvPr id="1550" name="Google Shape;1550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51" name="Google Shape;1551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2" name="Google Shape;1552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3" name="Google Shape;1553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4" name="Google Shape;1554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5" name="Google Shape;1555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56" name="Google Shape;1556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57" name="Google Shape;1557;p40"/>
                <p:cNvGrpSpPr/>
                <p:nvPr/>
              </p:nvGrpSpPr>
              <p:grpSpPr>
                <a:xfrm>
                  <a:off x="584533" y="9596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58" name="Google Shape;1558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59" name="Google Shape;1559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0" name="Google Shape;1560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1" name="Google Shape;1561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2" name="Google Shape;1562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3" name="Google Shape;1563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64" name="Google Shape;1564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65" name="Google Shape;1565;p40"/>
                <p:cNvGrpSpPr/>
                <p:nvPr/>
              </p:nvGrpSpPr>
              <p:grpSpPr>
                <a:xfrm>
                  <a:off x="530445" y="48191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66" name="Google Shape;1566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67" name="Google Shape;1567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8" name="Google Shape;1568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9" name="Google Shape;1569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0" name="Google Shape;1570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1" name="Google Shape;1571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72" name="Google Shape;1572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73" name="Google Shape;1573;p40"/>
                <p:cNvGrpSpPr/>
                <p:nvPr/>
              </p:nvGrpSpPr>
              <p:grpSpPr>
                <a:xfrm>
                  <a:off x="874020" y="312788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74" name="Google Shape;1574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75" name="Google Shape;1575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6" name="Google Shape;1576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7" name="Google Shape;1577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8" name="Google Shape;1578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9" name="Google Shape;1579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80" name="Google Shape;1580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581" name="Google Shape;1581;p40"/>
              <p:cNvGrpSpPr/>
              <p:nvPr/>
            </p:nvGrpSpPr>
            <p:grpSpPr>
              <a:xfrm rot="-7479050">
                <a:off x="-2051246" y="-1642948"/>
                <a:ext cx="4889863" cy="3931229"/>
                <a:chOff x="7103825" y="-713112"/>
                <a:chExt cx="3785226" cy="3043150"/>
              </a:xfrm>
            </p:grpSpPr>
            <p:sp>
              <p:nvSpPr>
                <p:cNvPr id="1582" name="Google Shape;1582;p40"/>
                <p:cNvSpPr/>
                <p:nvPr/>
              </p:nvSpPr>
              <p:spPr>
                <a:xfrm rot="-3600017">
                  <a:off x="7761095" y="-21"/>
                  <a:ext cx="2152450" cy="1864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pic>
              <p:nvPicPr>
                <p:cNvPr id="1583" name="Google Shape;1583;p40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t="17657" b="17663"/>
                <a:stretch/>
              </p:blipFill>
              <p:spPr>
                <a:xfrm>
                  <a:off x="7103825" y="-713112"/>
                  <a:ext cx="3785226" cy="28889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584" name="Google Shape;1584;p40"/>
              <p:cNvGrpSpPr/>
              <p:nvPr/>
            </p:nvGrpSpPr>
            <p:grpSpPr>
              <a:xfrm>
                <a:off x="-640220" y="-2653973"/>
                <a:ext cx="6191222" cy="6191222"/>
                <a:chOff x="-640220" y="-2502423"/>
                <a:chExt cx="6191222" cy="6191222"/>
              </a:xfrm>
            </p:grpSpPr>
            <p:sp>
              <p:nvSpPr>
                <p:cNvPr id="1585" name="Google Shape;1585;p40"/>
                <p:cNvSpPr/>
                <p:nvPr/>
              </p:nvSpPr>
              <p:spPr>
                <a:xfrm rot="-8100000">
                  <a:off x="452224" y="-1781500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6" name="Google Shape;1586;p40"/>
                <p:cNvSpPr/>
                <p:nvPr/>
              </p:nvSpPr>
              <p:spPr>
                <a:xfrm rot="-8100000">
                  <a:off x="83608" y="-617740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87" name="Google Shape;1587;p40"/>
            <p:cNvGrpSpPr/>
            <p:nvPr/>
          </p:nvGrpSpPr>
          <p:grpSpPr>
            <a:xfrm>
              <a:off x="-12" y="-195650"/>
              <a:ext cx="439200" cy="439100"/>
              <a:chOff x="1101075" y="2142375"/>
              <a:chExt cx="439200" cy="439100"/>
            </a:xfrm>
          </p:grpSpPr>
          <p:sp>
            <p:nvSpPr>
              <p:cNvPr id="1588" name="Google Shape;1588;p40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40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90" name="Google Shape;1590;p40"/>
          <p:cNvGrpSpPr/>
          <p:nvPr/>
        </p:nvGrpSpPr>
        <p:grpSpPr>
          <a:xfrm>
            <a:off x="5129481" y="3365907"/>
            <a:ext cx="5765856" cy="4103650"/>
            <a:chOff x="4452944" y="2184175"/>
            <a:chExt cx="5765856" cy="4103650"/>
          </a:xfrm>
        </p:grpSpPr>
        <p:pic>
          <p:nvPicPr>
            <p:cNvPr id="1591" name="Google Shape;1591;p40"/>
            <p:cNvPicPr preferRelativeResize="0"/>
            <p:nvPr/>
          </p:nvPicPr>
          <p:blipFill rotWithShape="1">
            <a:blip r:embed="rId4">
              <a:alphaModFix/>
            </a:blip>
            <a:srcRect l="16960" t="24718" r="7121" b="26177"/>
            <a:stretch/>
          </p:blipFill>
          <p:spPr>
            <a:xfrm rot="-5400000" flipH="1">
              <a:off x="6600975" y="2670000"/>
              <a:ext cx="4103650" cy="3132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92" name="Google Shape;1592;p40"/>
            <p:cNvGrpSpPr/>
            <p:nvPr/>
          </p:nvGrpSpPr>
          <p:grpSpPr>
            <a:xfrm rot="-5400000" flipH="1">
              <a:off x="8074852" y="4089881"/>
              <a:ext cx="1478405" cy="1186772"/>
              <a:chOff x="7945225" y="4302000"/>
              <a:chExt cx="904666" cy="726121"/>
            </a:xfrm>
          </p:grpSpPr>
          <p:sp>
            <p:nvSpPr>
              <p:cNvPr id="1593" name="Google Shape;1593;p4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4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96" name="Google Shape;1596;p40"/>
            <p:cNvSpPr/>
            <p:nvPr/>
          </p:nvSpPr>
          <p:spPr>
            <a:xfrm rot="-5400000" flipH="1">
              <a:off x="5435889" y="14813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7" name="Google Shape;1597;p40"/>
            <p:cNvGrpSpPr/>
            <p:nvPr/>
          </p:nvGrpSpPr>
          <p:grpSpPr>
            <a:xfrm rot="-5400000" flipH="1">
              <a:off x="7140078" y="3883230"/>
              <a:ext cx="134004" cy="134004"/>
              <a:chOff x="8356813" y="1074288"/>
              <a:chExt cx="351900" cy="351900"/>
            </a:xfrm>
          </p:grpSpPr>
          <p:sp>
            <p:nvSpPr>
              <p:cNvPr id="1598" name="Google Shape;1598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0" name="Google Shape;1600;p40"/>
            <p:cNvGrpSpPr/>
            <p:nvPr/>
          </p:nvGrpSpPr>
          <p:grpSpPr>
            <a:xfrm rot="-5400000" flipH="1">
              <a:off x="6766253" y="3499155"/>
              <a:ext cx="134004" cy="134004"/>
              <a:chOff x="8356813" y="1074288"/>
              <a:chExt cx="351900" cy="351900"/>
            </a:xfrm>
          </p:grpSpPr>
          <p:sp>
            <p:nvSpPr>
              <p:cNvPr id="1601" name="Google Shape;1601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3" name="Google Shape;1603;p40"/>
            <p:cNvSpPr/>
            <p:nvPr/>
          </p:nvSpPr>
          <p:spPr>
            <a:xfrm rot="5400000" flipH="1">
              <a:off x="6561314" y="236813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0"/>
            <p:cNvSpPr/>
            <p:nvPr/>
          </p:nvSpPr>
          <p:spPr>
            <a:xfrm rot="5400000" flipH="1">
              <a:off x="6562398" y="267694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5" name="Google Shape;1605;p40"/>
            <p:cNvGrpSpPr/>
            <p:nvPr/>
          </p:nvGrpSpPr>
          <p:grpSpPr>
            <a:xfrm rot="-5400000" flipH="1">
              <a:off x="7404606" y="3451356"/>
              <a:ext cx="582050" cy="582425"/>
              <a:chOff x="959750" y="3039275"/>
              <a:chExt cx="582050" cy="582425"/>
            </a:xfrm>
          </p:grpSpPr>
          <p:sp>
            <p:nvSpPr>
              <p:cNvPr id="1606" name="Google Shape;1606;p4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4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4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4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4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4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4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3" name="Google Shape;1613;p40"/>
            <p:cNvGrpSpPr/>
            <p:nvPr/>
          </p:nvGrpSpPr>
          <p:grpSpPr>
            <a:xfrm rot="-5400000" flipH="1">
              <a:off x="7237650" y="4201057"/>
              <a:ext cx="699928" cy="1651024"/>
              <a:chOff x="8337812" y="3492483"/>
              <a:chExt cx="699928" cy="1651024"/>
            </a:xfrm>
          </p:grpSpPr>
          <p:sp>
            <p:nvSpPr>
              <p:cNvPr id="1614" name="Google Shape;1614;p4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4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4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17" name="Google Shape;1617;p40"/>
            <p:cNvSpPr/>
            <p:nvPr/>
          </p:nvSpPr>
          <p:spPr>
            <a:xfrm rot="147769" flipH="1">
              <a:off x="7025973" y="450498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0"/>
            <p:cNvSpPr/>
            <p:nvPr/>
          </p:nvSpPr>
          <p:spPr>
            <a:xfrm rot="147769" flipH="1">
              <a:off x="6785273" y="456993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9" name="Google Shape;1619;p40"/>
            <p:cNvGrpSpPr/>
            <p:nvPr/>
          </p:nvGrpSpPr>
          <p:grpSpPr>
            <a:xfrm rot="-5400000" flipH="1">
              <a:off x="5819578" y="4727817"/>
              <a:ext cx="134004" cy="134004"/>
              <a:chOff x="8356813" y="1074288"/>
              <a:chExt cx="351900" cy="351900"/>
            </a:xfrm>
          </p:grpSpPr>
          <p:sp>
            <p:nvSpPr>
              <p:cNvPr id="1620" name="Google Shape;1620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24" name="Google Shape;1624;p40"/>
          <p:cNvGrpSpPr/>
          <p:nvPr/>
        </p:nvGrpSpPr>
        <p:grpSpPr>
          <a:xfrm rot="-5400000" flipH="1">
            <a:off x="8904403" y="2929792"/>
            <a:ext cx="134004" cy="134004"/>
            <a:chOff x="8356813" y="1074288"/>
            <a:chExt cx="351900" cy="351900"/>
          </a:xfrm>
        </p:grpSpPr>
        <p:sp>
          <p:nvSpPr>
            <p:cNvPr id="1625" name="Google Shape;1625;p40"/>
            <p:cNvSpPr/>
            <p:nvPr/>
          </p:nvSpPr>
          <p:spPr>
            <a:xfrm>
              <a:off x="8356813" y="1074288"/>
              <a:ext cx="351900" cy="351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0"/>
            <p:cNvSpPr/>
            <p:nvPr/>
          </p:nvSpPr>
          <p:spPr>
            <a:xfrm>
              <a:off x="8406497" y="1123972"/>
              <a:ext cx="252600" cy="252600"/>
            </a:xfrm>
            <a:prstGeom prst="ellipse">
              <a:avLst/>
            </a:pr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" name="Google Shape;4464;p39"/>
          <p:cNvSpPr/>
          <p:nvPr/>
        </p:nvSpPr>
        <p:spPr>
          <a:xfrm>
            <a:off x="5021641" y="1970920"/>
            <a:ext cx="2953865" cy="727866"/>
          </a:xfrm>
          <a:custGeom>
            <a:avLst/>
            <a:gdLst/>
            <a:ahLst/>
            <a:cxnLst/>
            <a:rect l="l" t="t" r="r" b="b"/>
            <a:pathLst>
              <a:path w="90353" h="22264" extrusionOk="0">
                <a:moveTo>
                  <a:pt x="1" y="1"/>
                </a:moveTo>
                <a:lnTo>
                  <a:pt x="1" y="4118"/>
                </a:lnTo>
                <a:cubicBezTo>
                  <a:pt x="1" y="4909"/>
                  <a:pt x="666" y="5574"/>
                  <a:pt x="1457" y="5574"/>
                </a:cubicBezTo>
                <a:lnTo>
                  <a:pt x="88896" y="5574"/>
                </a:lnTo>
                <a:cubicBezTo>
                  <a:pt x="89497" y="5574"/>
                  <a:pt x="89972" y="6050"/>
                  <a:pt x="89972" y="6620"/>
                </a:cubicBezTo>
                <a:lnTo>
                  <a:pt x="89972" y="22264"/>
                </a:lnTo>
                <a:lnTo>
                  <a:pt x="90352" y="22264"/>
                </a:lnTo>
                <a:lnTo>
                  <a:pt x="90352" y="6620"/>
                </a:lnTo>
                <a:cubicBezTo>
                  <a:pt x="90352" y="5828"/>
                  <a:pt x="89719" y="5194"/>
                  <a:pt x="88927" y="5194"/>
                </a:cubicBezTo>
                <a:lnTo>
                  <a:pt x="1457" y="5194"/>
                </a:lnTo>
                <a:cubicBezTo>
                  <a:pt x="856" y="5194"/>
                  <a:pt x="381" y="4688"/>
                  <a:pt x="381" y="4118"/>
                </a:cubicBezTo>
                <a:lnTo>
                  <a:pt x="381" y="1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7" name="Straight Connector 176"/>
          <p:cNvCxnSpPr/>
          <p:nvPr/>
        </p:nvCxnSpPr>
        <p:spPr>
          <a:xfrm>
            <a:off x="4544463" y="2178852"/>
            <a:ext cx="0" cy="519934"/>
          </a:xfrm>
          <a:prstGeom prst="line">
            <a:avLst/>
          </a:prstGeom>
          <a:ln>
            <a:solidFill>
              <a:srgbClr val="2228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Google Shape;4456;p39"/>
          <p:cNvSpPr/>
          <p:nvPr/>
        </p:nvSpPr>
        <p:spPr>
          <a:xfrm>
            <a:off x="2872575" y="2066186"/>
            <a:ext cx="1380552" cy="632600"/>
          </a:xfrm>
          <a:custGeom>
            <a:avLst/>
            <a:gdLst/>
            <a:ahLst/>
            <a:cxnLst/>
            <a:rect l="l" t="t" r="r" b="b"/>
            <a:pathLst>
              <a:path w="52572" h="19350" extrusionOk="0">
                <a:moveTo>
                  <a:pt x="52191" y="0"/>
                </a:moveTo>
                <a:lnTo>
                  <a:pt x="52191" y="6366"/>
                </a:lnTo>
                <a:cubicBezTo>
                  <a:pt x="52191" y="6967"/>
                  <a:pt x="51685" y="7442"/>
                  <a:pt x="51115" y="7442"/>
                </a:cubicBezTo>
                <a:lnTo>
                  <a:pt x="1458" y="7442"/>
                </a:lnTo>
                <a:cubicBezTo>
                  <a:pt x="634" y="7442"/>
                  <a:pt x="1" y="8076"/>
                  <a:pt x="1" y="8868"/>
                </a:cubicBezTo>
                <a:lnTo>
                  <a:pt x="1" y="19350"/>
                </a:lnTo>
                <a:lnTo>
                  <a:pt x="381" y="19350"/>
                </a:lnTo>
                <a:lnTo>
                  <a:pt x="381" y="8868"/>
                </a:lnTo>
                <a:cubicBezTo>
                  <a:pt x="381" y="8298"/>
                  <a:pt x="856" y="7823"/>
                  <a:pt x="1458" y="7823"/>
                </a:cubicBezTo>
                <a:lnTo>
                  <a:pt x="51115" y="7823"/>
                </a:lnTo>
                <a:cubicBezTo>
                  <a:pt x="51906" y="7823"/>
                  <a:pt x="52571" y="7157"/>
                  <a:pt x="52571" y="6366"/>
                </a:cubicBezTo>
                <a:lnTo>
                  <a:pt x="52571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4457;p39"/>
          <p:cNvSpPr/>
          <p:nvPr/>
        </p:nvSpPr>
        <p:spPr>
          <a:xfrm>
            <a:off x="4826686" y="2066186"/>
            <a:ext cx="1437458" cy="632600"/>
          </a:xfrm>
          <a:custGeom>
            <a:avLst/>
            <a:gdLst/>
            <a:ahLst/>
            <a:cxnLst/>
            <a:rect l="l" t="t" r="r" b="b"/>
            <a:pathLst>
              <a:path w="54060" h="19350" extrusionOk="0">
                <a:moveTo>
                  <a:pt x="0" y="0"/>
                </a:moveTo>
                <a:lnTo>
                  <a:pt x="0" y="6366"/>
                </a:lnTo>
                <a:cubicBezTo>
                  <a:pt x="0" y="7157"/>
                  <a:pt x="665" y="7823"/>
                  <a:pt x="1457" y="7823"/>
                </a:cubicBezTo>
                <a:lnTo>
                  <a:pt x="52602" y="7823"/>
                </a:lnTo>
                <a:cubicBezTo>
                  <a:pt x="53204" y="7823"/>
                  <a:pt x="53679" y="8298"/>
                  <a:pt x="53679" y="8868"/>
                </a:cubicBezTo>
                <a:lnTo>
                  <a:pt x="53679" y="19350"/>
                </a:lnTo>
                <a:lnTo>
                  <a:pt x="54059" y="19350"/>
                </a:lnTo>
                <a:lnTo>
                  <a:pt x="54059" y="8868"/>
                </a:lnTo>
                <a:cubicBezTo>
                  <a:pt x="54059" y="8076"/>
                  <a:pt x="53426" y="7442"/>
                  <a:pt x="52602" y="7442"/>
                </a:cubicBezTo>
                <a:lnTo>
                  <a:pt x="1457" y="7442"/>
                </a:lnTo>
                <a:cubicBezTo>
                  <a:pt x="887" y="7442"/>
                  <a:pt x="412" y="6967"/>
                  <a:pt x="412" y="6366"/>
                </a:cubicBezTo>
                <a:lnTo>
                  <a:pt x="412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4459;p39"/>
          <p:cNvSpPr/>
          <p:nvPr/>
        </p:nvSpPr>
        <p:spPr>
          <a:xfrm>
            <a:off x="2821586" y="2650587"/>
            <a:ext cx="99418" cy="98404"/>
          </a:xfrm>
          <a:custGeom>
            <a:avLst/>
            <a:gdLst/>
            <a:ahLst/>
            <a:cxnLst/>
            <a:rect l="l" t="t" r="r" b="b"/>
            <a:pathLst>
              <a:path w="3041" h="3010" extrusionOk="0">
                <a:moveTo>
                  <a:pt x="1521" y="1"/>
                </a:moveTo>
                <a:cubicBezTo>
                  <a:pt x="697" y="1"/>
                  <a:pt x="1" y="666"/>
                  <a:pt x="1" y="1521"/>
                </a:cubicBezTo>
                <a:cubicBezTo>
                  <a:pt x="1" y="2344"/>
                  <a:pt x="697" y="3009"/>
                  <a:pt x="1521" y="3009"/>
                </a:cubicBezTo>
                <a:cubicBezTo>
                  <a:pt x="2344" y="3009"/>
                  <a:pt x="3041" y="2344"/>
                  <a:pt x="3041" y="1521"/>
                </a:cubicBezTo>
                <a:cubicBezTo>
                  <a:pt x="3041" y="666"/>
                  <a:pt x="2344" y="1"/>
                  <a:pt x="1521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4461;p39"/>
          <p:cNvSpPr/>
          <p:nvPr/>
        </p:nvSpPr>
        <p:spPr>
          <a:xfrm>
            <a:off x="4501033" y="2647747"/>
            <a:ext cx="98372" cy="98404"/>
          </a:xfrm>
          <a:custGeom>
            <a:avLst/>
            <a:gdLst/>
            <a:ahLst/>
            <a:cxnLst/>
            <a:rect l="l" t="t" r="r" b="b"/>
            <a:pathLst>
              <a:path w="3009" h="3010" extrusionOk="0">
                <a:moveTo>
                  <a:pt x="1520" y="1"/>
                </a:moveTo>
                <a:cubicBezTo>
                  <a:pt x="665" y="1"/>
                  <a:pt x="0" y="666"/>
                  <a:pt x="0" y="1521"/>
                </a:cubicBezTo>
                <a:cubicBezTo>
                  <a:pt x="0" y="2344"/>
                  <a:pt x="665" y="3009"/>
                  <a:pt x="1520" y="3009"/>
                </a:cubicBezTo>
                <a:cubicBezTo>
                  <a:pt x="2344" y="3009"/>
                  <a:pt x="3009" y="2344"/>
                  <a:pt x="3009" y="1521"/>
                </a:cubicBezTo>
                <a:cubicBezTo>
                  <a:pt x="3009" y="666"/>
                  <a:pt x="2344" y="1"/>
                  <a:pt x="1520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4463;p39"/>
          <p:cNvSpPr/>
          <p:nvPr/>
        </p:nvSpPr>
        <p:spPr>
          <a:xfrm>
            <a:off x="7923142" y="2648786"/>
            <a:ext cx="98404" cy="98404"/>
          </a:xfrm>
          <a:custGeom>
            <a:avLst/>
            <a:gdLst/>
            <a:ahLst/>
            <a:cxnLst/>
            <a:rect l="l" t="t" r="r" b="b"/>
            <a:pathLst>
              <a:path w="3010" h="3010" extrusionOk="0">
                <a:moveTo>
                  <a:pt x="1489" y="1"/>
                </a:moveTo>
                <a:cubicBezTo>
                  <a:pt x="666" y="1"/>
                  <a:pt x="1" y="666"/>
                  <a:pt x="1" y="1521"/>
                </a:cubicBezTo>
                <a:cubicBezTo>
                  <a:pt x="1" y="2344"/>
                  <a:pt x="666" y="3009"/>
                  <a:pt x="1489" y="3009"/>
                </a:cubicBezTo>
                <a:cubicBezTo>
                  <a:pt x="2313" y="3009"/>
                  <a:pt x="3009" y="2344"/>
                  <a:pt x="3009" y="1521"/>
                </a:cubicBezTo>
                <a:cubicBezTo>
                  <a:pt x="3009" y="666"/>
                  <a:pt x="2313" y="1"/>
                  <a:pt x="1489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4466;p39"/>
          <p:cNvSpPr/>
          <p:nvPr/>
        </p:nvSpPr>
        <p:spPr>
          <a:xfrm>
            <a:off x="6209005" y="2663890"/>
            <a:ext cx="99418" cy="98404"/>
          </a:xfrm>
          <a:custGeom>
            <a:avLst/>
            <a:gdLst/>
            <a:ahLst/>
            <a:cxnLst/>
            <a:rect l="l" t="t" r="r" b="b"/>
            <a:pathLst>
              <a:path w="3041" h="3010" extrusionOk="0">
                <a:moveTo>
                  <a:pt x="1520" y="1"/>
                </a:moveTo>
                <a:cubicBezTo>
                  <a:pt x="697" y="1"/>
                  <a:pt x="0" y="666"/>
                  <a:pt x="0" y="1521"/>
                </a:cubicBezTo>
                <a:cubicBezTo>
                  <a:pt x="0" y="2344"/>
                  <a:pt x="697" y="3009"/>
                  <a:pt x="1520" y="3009"/>
                </a:cubicBezTo>
                <a:cubicBezTo>
                  <a:pt x="2344" y="3009"/>
                  <a:pt x="3040" y="2344"/>
                  <a:pt x="3040" y="1521"/>
                </a:cubicBezTo>
                <a:cubicBezTo>
                  <a:pt x="3040" y="666"/>
                  <a:pt x="2344" y="1"/>
                  <a:pt x="1520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4467;p39"/>
          <p:cNvSpPr/>
          <p:nvPr/>
        </p:nvSpPr>
        <p:spPr>
          <a:xfrm>
            <a:off x="1156108" y="1970920"/>
            <a:ext cx="2953865" cy="727866"/>
          </a:xfrm>
          <a:custGeom>
            <a:avLst/>
            <a:gdLst/>
            <a:ahLst/>
            <a:cxnLst/>
            <a:rect l="l" t="t" r="r" b="b"/>
            <a:pathLst>
              <a:path w="90353" h="22264" extrusionOk="0">
                <a:moveTo>
                  <a:pt x="89973" y="1"/>
                </a:moveTo>
                <a:lnTo>
                  <a:pt x="89973" y="4118"/>
                </a:lnTo>
                <a:cubicBezTo>
                  <a:pt x="89973" y="4688"/>
                  <a:pt x="89497" y="5194"/>
                  <a:pt x="88896" y="5194"/>
                </a:cubicBezTo>
                <a:lnTo>
                  <a:pt x="1426" y="5194"/>
                </a:lnTo>
                <a:cubicBezTo>
                  <a:pt x="634" y="5194"/>
                  <a:pt x="1" y="5828"/>
                  <a:pt x="1" y="6620"/>
                </a:cubicBezTo>
                <a:lnTo>
                  <a:pt x="1" y="22264"/>
                </a:lnTo>
                <a:lnTo>
                  <a:pt x="381" y="22264"/>
                </a:lnTo>
                <a:lnTo>
                  <a:pt x="381" y="6620"/>
                </a:lnTo>
                <a:cubicBezTo>
                  <a:pt x="381" y="6050"/>
                  <a:pt x="856" y="5574"/>
                  <a:pt x="1426" y="5574"/>
                </a:cubicBezTo>
                <a:lnTo>
                  <a:pt x="88896" y="5574"/>
                </a:lnTo>
                <a:cubicBezTo>
                  <a:pt x="89688" y="5574"/>
                  <a:pt x="90353" y="4909"/>
                  <a:pt x="90353" y="4118"/>
                </a:cubicBezTo>
                <a:lnTo>
                  <a:pt x="90353" y="1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4468;p39"/>
          <p:cNvSpPr/>
          <p:nvPr/>
        </p:nvSpPr>
        <p:spPr>
          <a:xfrm>
            <a:off x="1112627" y="2649061"/>
            <a:ext cx="98404" cy="98404"/>
          </a:xfrm>
          <a:custGeom>
            <a:avLst/>
            <a:gdLst/>
            <a:ahLst/>
            <a:cxnLst/>
            <a:rect l="l" t="t" r="r" b="b"/>
            <a:pathLst>
              <a:path w="3010" h="3010" extrusionOk="0">
                <a:moveTo>
                  <a:pt x="1521" y="1"/>
                </a:moveTo>
                <a:cubicBezTo>
                  <a:pt x="666" y="1"/>
                  <a:pt x="1" y="666"/>
                  <a:pt x="1" y="1521"/>
                </a:cubicBezTo>
                <a:cubicBezTo>
                  <a:pt x="1" y="2344"/>
                  <a:pt x="666" y="3009"/>
                  <a:pt x="1521" y="3009"/>
                </a:cubicBezTo>
                <a:cubicBezTo>
                  <a:pt x="2344" y="3009"/>
                  <a:pt x="3009" y="2344"/>
                  <a:pt x="3009" y="1521"/>
                </a:cubicBezTo>
                <a:cubicBezTo>
                  <a:pt x="3009" y="666"/>
                  <a:pt x="2344" y="1"/>
                  <a:pt x="1521" y="1"/>
                </a:cubicBezTo>
                <a:close/>
              </a:path>
            </a:pathLst>
          </a:custGeom>
          <a:solidFill>
            <a:srgbClr val="6CA1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4469;p39"/>
          <p:cNvSpPr/>
          <p:nvPr/>
        </p:nvSpPr>
        <p:spPr>
          <a:xfrm>
            <a:off x="1112627" y="2649061"/>
            <a:ext cx="98404" cy="98404"/>
          </a:xfrm>
          <a:custGeom>
            <a:avLst/>
            <a:gdLst/>
            <a:ahLst/>
            <a:cxnLst/>
            <a:rect l="l" t="t" r="r" b="b"/>
            <a:pathLst>
              <a:path w="3010" h="3010" extrusionOk="0">
                <a:moveTo>
                  <a:pt x="1521" y="1"/>
                </a:moveTo>
                <a:cubicBezTo>
                  <a:pt x="666" y="1"/>
                  <a:pt x="1" y="666"/>
                  <a:pt x="1" y="1521"/>
                </a:cubicBezTo>
                <a:cubicBezTo>
                  <a:pt x="1" y="2344"/>
                  <a:pt x="666" y="3009"/>
                  <a:pt x="1521" y="3009"/>
                </a:cubicBezTo>
                <a:cubicBezTo>
                  <a:pt x="2344" y="3009"/>
                  <a:pt x="3009" y="2344"/>
                  <a:pt x="3009" y="1521"/>
                </a:cubicBezTo>
                <a:cubicBezTo>
                  <a:pt x="3009" y="666"/>
                  <a:pt x="2344" y="1"/>
                  <a:pt x="1521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4473;p39"/>
          <p:cNvSpPr/>
          <p:nvPr/>
        </p:nvSpPr>
        <p:spPr>
          <a:xfrm>
            <a:off x="3733349" y="411455"/>
            <a:ext cx="1614127" cy="899992"/>
          </a:xfrm>
          <a:custGeom>
            <a:avLst/>
            <a:gdLst/>
            <a:ahLst/>
            <a:cxnLst/>
            <a:rect l="l" t="t" r="r" b="b"/>
            <a:pathLst>
              <a:path w="49373" h="27529" extrusionOk="0">
                <a:moveTo>
                  <a:pt x="24671" y="0"/>
                </a:moveTo>
                <a:cubicBezTo>
                  <a:pt x="23578" y="0"/>
                  <a:pt x="22486" y="278"/>
                  <a:pt x="21504" y="832"/>
                </a:cubicBezTo>
                <a:lnTo>
                  <a:pt x="3168" y="11441"/>
                </a:lnTo>
                <a:cubicBezTo>
                  <a:pt x="1204" y="12581"/>
                  <a:pt x="1" y="14671"/>
                  <a:pt x="1" y="16920"/>
                </a:cubicBezTo>
                <a:lnTo>
                  <a:pt x="1" y="27529"/>
                </a:lnTo>
                <a:lnTo>
                  <a:pt x="381" y="27529"/>
                </a:lnTo>
                <a:lnTo>
                  <a:pt x="381" y="16920"/>
                </a:lnTo>
                <a:cubicBezTo>
                  <a:pt x="381" y="14798"/>
                  <a:pt x="1521" y="12834"/>
                  <a:pt x="3358" y="11789"/>
                </a:cubicBezTo>
                <a:lnTo>
                  <a:pt x="21694" y="1180"/>
                </a:lnTo>
                <a:cubicBezTo>
                  <a:pt x="22612" y="658"/>
                  <a:pt x="23642" y="396"/>
                  <a:pt x="24671" y="396"/>
                </a:cubicBezTo>
                <a:cubicBezTo>
                  <a:pt x="25700" y="396"/>
                  <a:pt x="26729" y="658"/>
                  <a:pt x="27648" y="1180"/>
                </a:cubicBezTo>
                <a:lnTo>
                  <a:pt x="46016" y="11789"/>
                </a:lnTo>
                <a:cubicBezTo>
                  <a:pt x="47821" y="12834"/>
                  <a:pt x="48961" y="14798"/>
                  <a:pt x="48961" y="16920"/>
                </a:cubicBezTo>
                <a:lnTo>
                  <a:pt x="48961" y="27529"/>
                </a:lnTo>
                <a:lnTo>
                  <a:pt x="49373" y="27529"/>
                </a:lnTo>
                <a:lnTo>
                  <a:pt x="49373" y="16920"/>
                </a:lnTo>
                <a:cubicBezTo>
                  <a:pt x="49373" y="14671"/>
                  <a:pt x="48138" y="12581"/>
                  <a:pt x="46206" y="11441"/>
                </a:cubicBezTo>
                <a:lnTo>
                  <a:pt x="27838" y="832"/>
                </a:lnTo>
                <a:cubicBezTo>
                  <a:pt x="26856" y="278"/>
                  <a:pt x="25763" y="0"/>
                  <a:pt x="24671" y="0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4474;p39"/>
          <p:cNvSpPr/>
          <p:nvPr/>
        </p:nvSpPr>
        <p:spPr>
          <a:xfrm>
            <a:off x="3701245" y="1311414"/>
            <a:ext cx="1677289" cy="930788"/>
          </a:xfrm>
          <a:custGeom>
            <a:avLst/>
            <a:gdLst/>
            <a:ahLst/>
            <a:cxnLst/>
            <a:rect l="l" t="t" r="r" b="b"/>
            <a:pathLst>
              <a:path w="51305" h="28471" extrusionOk="0">
                <a:moveTo>
                  <a:pt x="1" y="1"/>
                </a:moveTo>
                <a:lnTo>
                  <a:pt x="1" y="10610"/>
                </a:lnTo>
                <a:cubicBezTo>
                  <a:pt x="1" y="13175"/>
                  <a:pt x="1394" y="15613"/>
                  <a:pt x="3643" y="16912"/>
                </a:cubicBezTo>
                <a:lnTo>
                  <a:pt x="22011" y="27521"/>
                </a:lnTo>
                <a:cubicBezTo>
                  <a:pt x="23119" y="28154"/>
                  <a:pt x="24386" y="28471"/>
                  <a:pt x="25653" y="28471"/>
                </a:cubicBezTo>
                <a:cubicBezTo>
                  <a:pt x="26920" y="28471"/>
                  <a:pt x="28186" y="28154"/>
                  <a:pt x="29295" y="27521"/>
                </a:cubicBezTo>
                <a:lnTo>
                  <a:pt x="47663" y="16912"/>
                </a:lnTo>
                <a:cubicBezTo>
                  <a:pt x="49911" y="15613"/>
                  <a:pt x="51305" y="13207"/>
                  <a:pt x="51305" y="10610"/>
                </a:cubicBezTo>
                <a:lnTo>
                  <a:pt x="51305" y="1"/>
                </a:lnTo>
                <a:lnTo>
                  <a:pt x="48993" y="1"/>
                </a:lnTo>
                <a:lnTo>
                  <a:pt x="48993" y="10610"/>
                </a:lnTo>
                <a:cubicBezTo>
                  <a:pt x="48993" y="12383"/>
                  <a:pt x="48043" y="14030"/>
                  <a:pt x="46491" y="14917"/>
                </a:cubicBezTo>
                <a:lnTo>
                  <a:pt x="28155" y="25494"/>
                </a:lnTo>
                <a:cubicBezTo>
                  <a:pt x="27379" y="25937"/>
                  <a:pt x="26516" y="26159"/>
                  <a:pt x="25657" y="26159"/>
                </a:cubicBezTo>
                <a:cubicBezTo>
                  <a:pt x="24798" y="26159"/>
                  <a:pt x="23943" y="25937"/>
                  <a:pt x="23183" y="25494"/>
                </a:cubicBezTo>
                <a:lnTo>
                  <a:pt x="4815" y="14917"/>
                </a:lnTo>
                <a:cubicBezTo>
                  <a:pt x="3263" y="14030"/>
                  <a:pt x="2313" y="12383"/>
                  <a:pt x="2313" y="10610"/>
                </a:cubicBezTo>
                <a:lnTo>
                  <a:pt x="2313" y="1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4475;p39"/>
          <p:cNvSpPr/>
          <p:nvPr/>
        </p:nvSpPr>
        <p:spPr>
          <a:xfrm>
            <a:off x="3815419" y="523999"/>
            <a:ext cx="1417416" cy="1574275"/>
          </a:xfrm>
          <a:custGeom>
            <a:avLst/>
            <a:gdLst/>
            <a:ahLst/>
            <a:cxnLst/>
            <a:rect l="l" t="t" r="r" b="b"/>
            <a:pathLst>
              <a:path w="43356" h="48154" extrusionOk="0">
                <a:moveTo>
                  <a:pt x="21662" y="0"/>
                </a:moveTo>
                <a:cubicBezTo>
                  <a:pt x="20601" y="0"/>
                  <a:pt x="19540" y="270"/>
                  <a:pt x="18590" y="808"/>
                </a:cubicBezTo>
                <a:lnTo>
                  <a:pt x="3040" y="9802"/>
                </a:lnTo>
                <a:cubicBezTo>
                  <a:pt x="1140" y="10879"/>
                  <a:pt x="0" y="12906"/>
                  <a:pt x="0" y="15091"/>
                </a:cubicBezTo>
                <a:lnTo>
                  <a:pt x="0" y="33047"/>
                </a:lnTo>
                <a:cubicBezTo>
                  <a:pt x="0" y="35232"/>
                  <a:pt x="1140" y="37259"/>
                  <a:pt x="3040" y="38367"/>
                </a:cubicBezTo>
                <a:lnTo>
                  <a:pt x="18590" y="47330"/>
                </a:lnTo>
                <a:cubicBezTo>
                  <a:pt x="19065" y="47615"/>
                  <a:pt x="19572" y="47805"/>
                  <a:pt x="20078" y="47963"/>
                </a:cubicBezTo>
                <a:cubicBezTo>
                  <a:pt x="20205" y="47995"/>
                  <a:pt x="20332" y="48026"/>
                  <a:pt x="20490" y="48058"/>
                </a:cubicBezTo>
                <a:cubicBezTo>
                  <a:pt x="20743" y="48090"/>
                  <a:pt x="20997" y="48121"/>
                  <a:pt x="21250" y="48153"/>
                </a:cubicBezTo>
                <a:lnTo>
                  <a:pt x="22074" y="48153"/>
                </a:lnTo>
                <a:cubicBezTo>
                  <a:pt x="22327" y="48121"/>
                  <a:pt x="22580" y="48090"/>
                  <a:pt x="22834" y="48058"/>
                </a:cubicBezTo>
                <a:cubicBezTo>
                  <a:pt x="22992" y="48026"/>
                  <a:pt x="23119" y="47995"/>
                  <a:pt x="23245" y="47963"/>
                </a:cubicBezTo>
                <a:cubicBezTo>
                  <a:pt x="23752" y="47805"/>
                  <a:pt x="24259" y="47615"/>
                  <a:pt x="24734" y="47330"/>
                </a:cubicBezTo>
                <a:lnTo>
                  <a:pt x="40283" y="38367"/>
                </a:lnTo>
                <a:cubicBezTo>
                  <a:pt x="42183" y="37259"/>
                  <a:pt x="43323" y="35232"/>
                  <a:pt x="43323" y="33047"/>
                </a:cubicBezTo>
                <a:lnTo>
                  <a:pt x="43323" y="15091"/>
                </a:lnTo>
                <a:cubicBezTo>
                  <a:pt x="43355" y="12906"/>
                  <a:pt x="42183" y="10879"/>
                  <a:pt x="40283" y="9802"/>
                </a:cubicBezTo>
                <a:lnTo>
                  <a:pt x="24734" y="808"/>
                </a:lnTo>
                <a:cubicBezTo>
                  <a:pt x="23784" y="270"/>
                  <a:pt x="22723" y="0"/>
                  <a:pt x="21662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Fira Sans Medium"/>
              </a:rPr>
              <a:t>Expected Results</a:t>
            </a:r>
            <a:endParaRPr sz="1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Fira Sans Medium"/>
            </a:endParaRPr>
          </a:p>
        </p:txBody>
      </p:sp>
      <p:grpSp>
        <p:nvGrpSpPr>
          <p:cNvPr id="190" name="Google Shape;4485;p39"/>
          <p:cNvGrpSpPr/>
          <p:nvPr/>
        </p:nvGrpSpPr>
        <p:grpSpPr>
          <a:xfrm>
            <a:off x="4004075" y="2975747"/>
            <a:ext cx="1071627" cy="1168920"/>
            <a:chOff x="7411910" y="2804383"/>
            <a:chExt cx="1071627" cy="1168920"/>
          </a:xfrm>
        </p:grpSpPr>
        <p:sp>
          <p:nvSpPr>
            <p:cNvPr id="191" name="Google Shape;4486;p39"/>
            <p:cNvSpPr/>
            <p:nvPr/>
          </p:nvSpPr>
          <p:spPr>
            <a:xfrm>
              <a:off x="7442967" y="3404879"/>
              <a:ext cx="1008466" cy="568424"/>
            </a:xfrm>
            <a:custGeom>
              <a:avLst/>
              <a:gdLst/>
              <a:ahLst/>
              <a:cxnLst/>
              <a:rect l="l" t="t" r="r" b="b"/>
              <a:pathLst>
                <a:path w="30847" h="17387" extrusionOk="0">
                  <a:moveTo>
                    <a:pt x="1" y="0"/>
                  </a:moveTo>
                  <a:lnTo>
                    <a:pt x="1" y="7474"/>
                  </a:lnTo>
                  <a:cubicBezTo>
                    <a:pt x="1" y="7854"/>
                    <a:pt x="128" y="8297"/>
                    <a:pt x="349" y="8677"/>
                  </a:cubicBezTo>
                  <a:cubicBezTo>
                    <a:pt x="603" y="9089"/>
                    <a:pt x="888" y="9406"/>
                    <a:pt x="1236" y="9596"/>
                  </a:cubicBezTo>
                  <a:lnTo>
                    <a:pt x="14220" y="17101"/>
                  </a:lnTo>
                  <a:cubicBezTo>
                    <a:pt x="14537" y="17291"/>
                    <a:pt x="14980" y="17386"/>
                    <a:pt x="15424" y="17386"/>
                  </a:cubicBezTo>
                  <a:cubicBezTo>
                    <a:pt x="15899" y="17386"/>
                    <a:pt x="16310" y="17291"/>
                    <a:pt x="16627" y="17101"/>
                  </a:cubicBezTo>
                  <a:lnTo>
                    <a:pt x="29643" y="9596"/>
                  </a:lnTo>
                  <a:cubicBezTo>
                    <a:pt x="29960" y="9406"/>
                    <a:pt x="30277" y="9089"/>
                    <a:pt x="30498" y="8677"/>
                  </a:cubicBezTo>
                  <a:cubicBezTo>
                    <a:pt x="30720" y="8297"/>
                    <a:pt x="30847" y="7854"/>
                    <a:pt x="30847" y="7506"/>
                  </a:cubicBezTo>
                  <a:lnTo>
                    <a:pt x="30847" y="0"/>
                  </a:lnTo>
                  <a:lnTo>
                    <a:pt x="30467" y="0"/>
                  </a:lnTo>
                  <a:lnTo>
                    <a:pt x="30467" y="7506"/>
                  </a:lnTo>
                  <a:cubicBezTo>
                    <a:pt x="30467" y="7791"/>
                    <a:pt x="30372" y="8139"/>
                    <a:pt x="30150" y="8487"/>
                  </a:cubicBezTo>
                  <a:cubicBezTo>
                    <a:pt x="29960" y="8836"/>
                    <a:pt x="29706" y="9089"/>
                    <a:pt x="29453" y="9247"/>
                  </a:cubicBezTo>
                  <a:lnTo>
                    <a:pt x="16437" y="16753"/>
                  </a:lnTo>
                  <a:cubicBezTo>
                    <a:pt x="16184" y="16911"/>
                    <a:pt x="15804" y="17006"/>
                    <a:pt x="15424" y="17006"/>
                  </a:cubicBezTo>
                  <a:cubicBezTo>
                    <a:pt x="15044" y="17006"/>
                    <a:pt x="14695" y="16911"/>
                    <a:pt x="14410" y="16753"/>
                  </a:cubicBezTo>
                  <a:lnTo>
                    <a:pt x="1426" y="9247"/>
                  </a:lnTo>
                  <a:cubicBezTo>
                    <a:pt x="1141" y="9089"/>
                    <a:pt x="888" y="8836"/>
                    <a:pt x="698" y="8487"/>
                  </a:cubicBezTo>
                  <a:cubicBezTo>
                    <a:pt x="508" y="8171"/>
                    <a:pt x="381" y="7791"/>
                    <a:pt x="381" y="7506"/>
                  </a:cubicBezTo>
                  <a:lnTo>
                    <a:pt x="38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4487;p39"/>
            <p:cNvSpPr/>
            <p:nvPr/>
          </p:nvSpPr>
          <p:spPr>
            <a:xfrm>
              <a:off x="7411910" y="2804383"/>
              <a:ext cx="1071627" cy="600529"/>
            </a:xfrm>
            <a:custGeom>
              <a:avLst/>
              <a:gdLst/>
              <a:ahLst/>
              <a:cxnLst/>
              <a:rect l="l" t="t" r="r" b="b"/>
              <a:pathLst>
                <a:path w="32779" h="18369" extrusionOk="0">
                  <a:moveTo>
                    <a:pt x="16374" y="0"/>
                  </a:moveTo>
                  <a:cubicBezTo>
                    <a:pt x="15772" y="0"/>
                    <a:pt x="15170" y="127"/>
                    <a:pt x="14695" y="412"/>
                  </a:cubicBezTo>
                  <a:lnTo>
                    <a:pt x="1679" y="7917"/>
                  </a:lnTo>
                  <a:cubicBezTo>
                    <a:pt x="1204" y="8202"/>
                    <a:pt x="793" y="8646"/>
                    <a:pt x="476" y="9184"/>
                  </a:cubicBezTo>
                  <a:cubicBezTo>
                    <a:pt x="159" y="9723"/>
                    <a:pt x="1" y="10293"/>
                    <a:pt x="1" y="10863"/>
                  </a:cubicBezTo>
                  <a:lnTo>
                    <a:pt x="1" y="18368"/>
                  </a:lnTo>
                  <a:lnTo>
                    <a:pt x="2313" y="18368"/>
                  </a:lnTo>
                  <a:lnTo>
                    <a:pt x="2313" y="10863"/>
                  </a:lnTo>
                  <a:cubicBezTo>
                    <a:pt x="2313" y="10736"/>
                    <a:pt x="2344" y="10546"/>
                    <a:pt x="2471" y="10324"/>
                  </a:cubicBezTo>
                  <a:cubicBezTo>
                    <a:pt x="2598" y="10103"/>
                    <a:pt x="2756" y="9976"/>
                    <a:pt x="2851" y="9913"/>
                  </a:cubicBezTo>
                  <a:lnTo>
                    <a:pt x="15835" y="2407"/>
                  </a:lnTo>
                  <a:cubicBezTo>
                    <a:pt x="15930" y="2375"/>
                    <a:pt x="16120" y="2312"/>
                    <a:pt x="16374" y="2312"/>
                  </a:cubicBezTo>
                  <a:cubicBezTo>
                    <a:pt x="16627" y="2312"/>
                    <a:pt x="16817" y="2375"/>
                    <a:pt x="16912" y="2407"/>
                  </a:cubicBezTo>
                  <a:lnTo>
                    <a:pt x="29928" y="9913"/>
                  </a:lnTo>
                  <a:cubicBezTo>
                    <a:pt x="29991" y="9976"/>
                    <a:pt x="30150" y="10103"/>
                    <a:pt x="30276" y="10324"/>
                  </a:cubicBezTo>
                  <a:cubicBezTo>
                    <a:pt x="30403" y="10546"/>
                    <a:pt x="30435" y="10736"/>
                    <a:pt x="30435" y="10863"/>
                  </a:cubicBezTo>
                  <a:lnTo>
                    <a:pt x="30435" y="18368"/>
                  </a:lnTo>
                  <a:lnTo>
                    <a:pt x="32778" y="18368"/>
                  </a:lnTo>
                  <a:lnTo>
                    <a:pt x="32778" y="10863"/>
                  </a:lnTo>
                  <a:cubicBezTo>
                    <a:pt x="32778" y="10293"/>
                    <a:pt x="32588" y="9723"/>
                    <a:pt x="32272" y="9184"/>
                  </a:cubicBezTo>
                  <a:cubicBezTo>
                    <a:pt x="31987" y="8646"/>
                    <a:pt x="31543" y="8202"/>
                    <a:pt x="31068" y="7917"/>
                  </a:cubicBezTo>
                  <a:lnTo>
                    <a:pt x="18052" y="412"/>
                  </a:lnTo>
                  <a:cubicBezTo>
                    <a:pt x="17609" y="159"/>
                    <a:pt x="17007" y="0"/>
                    <a:pt x="1637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4488;p39"/>
            <p:cNvSpPr/>
            <p:nvPr/>
          </p:nvSpPr>
          <p:spPr>
            <a:xfrm>
              <a:off x="7550657" y="2962255"/>
              <a:ext cx="794134" cy="884201"/>
            </a:xfrm>
            <a:custGeom>
              <a:avLst/>
              <a:gdLst/>
              <a:ahLst/>
              <a:cxnLst/>
              <a:rect l="l" t="t" r="r" b="b"/>
              <a:pathLst>
                <a:path w="24291" h="27046" extrusionOk="0">
                  <a:moveTo>
                    <a:pt x="12130" y="1"/>
                  </a:moveTo>
                  <a:cubicBezTo>
                    <a:pt x="11615" y="1"/>
                    <a:pt x="11100" y="112"/>
                    <a:pt x="10705" y="333"/>
                  </a:cubicBezTo>
                  <a:lnTo>
                    <a:pt x="1426" y="5685"/>
                  </a:lnTo>
                  <a:cubicBezTo>
                    <a:pt x="919" y="5970"/>
                    <a:pt x="475" y="6509"/>
                    <a:pt x="222" y="7110"/>
                  </a:cubicBezTo>
                  <a:cubicBezTo>
                    <a:pt x="222" y="7142"/>
                    <a:pt x="222" y="7174"/>
                    <a:pt x="190" y="7205"/>
                  </a:cubicBezTo>
                  <a:cubicBezTo>
                    <a:pt x="64" y="7522"/>
                    <a:pt x="0" y="7839"/>
                    <a:pt x="0" y="8155"/>
                  </a:cubicBezTo>
                  <a:lnTo>
                    <a:pt x="0" y="18891"/>
                  </a:lnTo>
                  <a:cubicBezTo>
                    <a:pt x="0" y="19810"/>
                    <a:pt x="634" y="20886"/>
                    <a:pt x="1394" y="21361"/>
                  </a:cubicBezTo>
                  <a:lnTo>
                    <a:pt x="10705" y="26713"/>
                  </a:lnTo>
                  <a:cubicBezTo>
                    <a:pt x="11100" y="26935"/>
                    <a:pt x="11615" y="27046"/>
                    <a:pt x="12130" y="27046"/>
                  </a:cubicBezTo>
                  <a:cubicBezTo>
                    <a:pt x="12644" y="27046"/>
                    <a:pt x="13159" y="26935"/>
                    <a:pt x="13555" y="26713"/>
                  </a:cubicBezTo>
                  <a:lnTo>
                    <a:pt x="22866" y="21361"/>
                  </a:lnTo>
                  <a:cubicBezTo>
                    <a:pt x="23626" y="20886"/>
                    <a:pt x="24259" y="19810"/>
                    <a:pt x="24259" y="18891"/>
                  </a:cubicBezTo>
                  <a:lnTo>
                    <a:pt x="24259" y="8155"/>
                  </a:lnTo>
                  <a:cubicBezTo>
                    <a:pt x="24291" y="7237"/>
                    <a:pt x="23657" y="6160"/>
                    <a:pt x="22866" y="5685"/>
                  </a:cubicBezTo>
                  <a:lnTo>
                    <a:pt x="13555" y="333"/>
                  </a:lnTo>
                  <a:cubicBezTo>
                    <a:pt x="13159" y="112"/>
                    <a:pt x="12644" y="1"/>
                    <a:pt x="12130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4489;p39"/>
            <p:cNvSpPr/>
            <p:nvPr/>
          </p:nvSpPr>
          <p:spPr>
            <a:xfrm>
              <a:off x="8048661" y="3535845"/>
              <a:ext cx="77677" cy="76108"/>
            </a:xfrm>
            <a:custGeom>
              <a:avLst/>
              <a:gdLst/>
              <a:ahLst/>
              <a:cxnLst/>
              <a:rect l="l" t="t" r="r" b="b"/>
              <a:pathLst>
                <a:path w="2376" h="2328" extrusionOk="0">
                  <a:moveTo>
                    <a:pt x="238" y="0"/>
                  </a:moveTo>
                  <a:cubicBezTo>
                    <a:pt x="182" y="0"/>
                    <a:pt x="127" y="16"/>
                    <a:pt x="95" y="48"/>
                  </a:cubicBezTo>
                  <a:cubicBezTo>
                    <a:pt x="0" y="143"/>
                    <a:pt x="0" y="269"/>
                    <a:pt x="95" y="333"/>
                  </a:cubicBezTo>
                  <a:lnTo>
                    <a:pt x="2027" y="2265"/>
                  </a:lnTo>
                  <a:cubicBezTo>
                    <a:pt x="2059" y="2296"/>
                    <a:pt x="2122" y="2328"/>
                    <a:pt x="2154" y="2328"/>
                  </a:cubicBezTo>
                  <a:cubicBezTo>
                    <a:pt x="2217" y="2328"/>
                    <a:pt x="2280" y="2296"/>
                    <a:pt x="2312" y="2265"/>
                  </a:cubicBezTo>
                  <a:cubicBezTo>
                    <a:pt x="2375" y="2201"/>
                    <a:pt x="2375" y="2043"/>
                    <a:pt x="2312" y="1980"/>
                  </a:cubicBezTo>
                  <a:lnTo>
                    <a:pt x="380" y="48"/>
                  </a:lnTo>
                  <a:cubicBezTo>
                    <a:pt x="349" y="16"/>
                    <a:pt x="293" y="0"/>
                    <a:pt x="2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4490;p39"/>
            <p:cNvSpPr/>
            <p:nvPr/>
          </p:nvSpPr>
          <p:spPr>
            <a:xfrm>
              <a:off x="8053827" y="3186427"/>
              <a:ext cx="13502" cy="182228"/>
            </a:xfrm>
            <a:custGeom>
              <a:avLst/>
              <a:gdLst/>
              <a:ahLst/>
              <a:cxnLst/>
              <a:rect l="l" t="t" r="r" b="b"/>
              <a:pathLst>
                <a:path w="413" h="5574" extrusionOk="0">
                  <a:moveTo>
                    <a:pt x="191" y="0"/>
                  </a:moveTo>
                  <a:cubicBezTo>
                    <a:pt x="64" y="0"/>
                    <a:pt x="1" y="95"/>
                    <a:pt x="1" y="190"/>
                  </a:cubicBezTo>
                  <a:lnTo>
                    <a:pt x="1" y="5384"/>
                  </a:lnTo>
                  <a:cubicBezTo>
                    <a:pt x="1" y="5479"/>
                    <a:pt x="96" y="5574"/>
                    <a:pt x="191" y="5574"/>
                  </a:cubicBezTo>
                  <a:cubicBezTo>
                    <a:pt x="317" y="5574"/>
                    <a:pt x="412" y="5479"/>
                    <a:pt x="412" y="5384"/>
                  </a:cubicBezTo>
                  <a:lnTo>
                    <a:pt x="412" y="190"/>
                  </a:lnTo>
                  <a:cubicBezTo>
                    <a:pt x="412" y="95"/>
                    <a:pt x="317" y="0"/>
                    <a:pt x="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4491;p39"/>
            <p:cNvSpPr/>
            <p:nvPr/>
          </p:nvSpPr>
          <p:spPr>
            <a:xfrm>
              <a:off x="7801212" y="3384152"/>
              <a:ext cx="108735" cy="13502"/>
            </a:xfrm>
            <a:custGeom>
              <a:avLst/>
              <a:gdLst/>
              <a:ahLst/>
              <a:cxnLst/>
              <a:rect l="l" t="t" r="r" b="b"/>
              <a:pathLst>
                <a:path w="3326" h="413" extrusionOk="0">
                  <a:moveTo>
                    <a:pt x="222" y="1"/>
                  </a:moveTo>
                  <a:cubicBezTo>
                    <a:pt x="95" y="1"/>
                    <a:pt x="0" y="96"/>
                    <a:pt x="0" y="222"/>
                  </a:cubicBezTo>
                  <a:cubicBezTo>
                    <a:pt x="0" y="317"/>
                    <a:pt x="95" y="412"/>
                    <a:pt x="222" y="412"/>
                  </a:cubicBezTo>
                  <a:lnTo>
                    <a:pt x="3136" y="412"/>
                  </a:lnTo>
                  <a:cubicBezTo>
                    <a:pt x="3231" y="412"/>
                    <a:pt x="3326" y="317"/>
                    <a:pt x="3326" y="222"/>
                  </a:cubicBezTo>
                  <a:cubicBezTo>
                    <a:pt x="3326" y="96"/>
                    <a:pt x="3231" y="1"/>
                    <a:pt x="31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4492;p39"/>
            <p:cNvSpPr/>
            <p:nvPr/>
          </p:nvSpPr>
          <p:spPr>
            <a:xfrm>
              <a:off x="7801212" y="3427633"/>
              <a:ext cx="82843" cy="13502"/>
            </a:xfrm>
            <a:custGeom>
              <a:avLst/>
              <a:gdLst/>
              <a:ahLst/>
              <a:cxnLst/>
              <a:rect l="l" t="t" r="r" b="b"/>
              <a:pathLst>
                <a:path w="2534" h="413" extrusionOk="0">
                  <a:moveTo>
                    <a:pt x="222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318"/>
                    <a:pt x="95" y="413"/>
                    <a:pt x="222" y="413"/>
                  </a:cubicBezTo>
                  <a:lnTo>
                    <a:pt x="2312" y="413"/>
                  </a:lnTo>
                  <a:cubicBezTo>
                    <a:pt x="2439" y="413"/>
                    <a:pt x="2534" y="318"/>
                    <a:pt x="2534" y="191"/>
                  </a:cubicBezTo>
                  <a:cubicBezTo>
                    <a:pt x="2534" y="64"/>
                    <a:pt x="2439" y="1"/>
                    <a:pt x="23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4493;p39"/>
            <p:cNvSpPr/>
            <p:nvPr/>
          </p:nvSpPr>
          <p:spPr>
            <a:xfrm>
              <a:off x="7801212" y="3470100"/>
              <a:ext cx="76631" cy="13469"/>
            </a:xfrm>
            <a:custGeom>
              <a:avLst/>
              <a:gdLst/>
              <a:ahLst/>
              <a:cxnLst/>
              <a:rect l="l" t="t" r="r" b="b"/>
              <a:pathLst>
                <a:path w="2344" h="412" extrusionOk="0">
                  <a:moveTo>
                    <a:pt x="222" y="0"/>
                  </a:moveTo>
                  <a:cubicBezTo>
                    <a:pt x="95" y="0"/>
                    <a:pt x="0" y="95"/>
                    <a:pt x="0" y="190"/>
                  </a:cubicBezTo>
                  <a:cubicBezTo>
                    <a:pt x="0" y="317"/>
                    <a:pt x="95" y="412"/>
                    <a:pt x="222" y="412"/>
                  </a:cubicBezTo>
                  <a:lnTo>
                    <a:pt x="2154" y="412"/>
                  </a:lnTo>
                  <a:cubicBezTo>
                    <a:pt x="2249" y="412"/>
                    <a:pt x="2344" y="317"/>
                    <a:pt x="2344" y="190"/>
                  </a:cubicBezTo>
                  <a:cubicBezTo>
                    <a:pt x="2344" y="95"/>
                    <a:pt x="2249" y="0"/>
                    <a:pt x="21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4494;p39"/>
            <p:cNvSpPr/>
            <p:nvPr/>
          </p:nvSpPr>
          <p:spPr>
            <a:xfrm>
              <a:off x="7866433" y="3355186"/>
              <a:ext cx="224696" cy="224696"/>
            </a:xfrm>
            <a:custGeom>
              <a:avLst/>
              <a:gdLst/>
              <a:ahLst/>
              <a:cxnLst/>
              <a:rect l="l" t="t" r="r" b="b"/>
              <a:pathLst>
                <a:path w="6873" h="6873" extrusionOk="0">
                  <a:moveTo>
                    <a:pt x="3452" y="412"/>
                  </a:moveTo>
                  <a:cubicBezTo>
                    <a:pt x="5099" y="412"/>
                    <a:pt x="6461" y="1774"/>
                    <a:pt x="6461" y="3452"/>
                  </a:cubicBezTo>
                  <a:cubicBezTo>
                    <a:pt x="6461" y="5099"/>
                    <a:pt x="5099" y="6461"/>
                    <a:pt x="3452" y="6461"/>
                  </a:cubicBezTo>
                  <a:cubicBezTo>
                    <a:pt x="1774" y="6461"/>
                    <a:pt x="412" y="5099"/>
                    <a:pt x="412" y="3452"/>
                  </a:cubicBezTo>
                  <a:cubicBezTo>
                    <a:pt x="412" y="1774"/>
                    <a:pt x="1774" y="412"/>
                    <a:pt x="3452" y="412"/>
                  </a:cubicBezTo>
                  <a:close/>
                  <a:moveTo>
                    <a:pt x="3452" y="0"/>
                  </a:moveTo>
                  <a:cubicBezTo>
                    <a:pt x="1552" y="0"/>
                    <a:pt x="1" y="1552"/>
                    <a:pt x="1" y="3452"/>
                  </a:cubicBezTo>
                  <a:cubicBezTo>
                    <a:pt x="1" y="5320"/>
                    <a:pt x="1552" y="6872"/>
                    <a:pt x="3452" y="6872"/>
                  </a:cubicBezTo>
                  <a:cubicBezTo>
                    <a:pt x="5353" y="6872"/>
                    <a:pt x="6873" y="5352"/>
                    <a:pt x="6873" y="3452"/>
                  </a:cubicBezTo>
                  <a:cubicBezTo>
                    <a:pt x="6873" y="1552"/>
                    <a:pt x="5321" y="0"/>
                    <a:pt x="3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4495;p39"/>
            <p:cNvSpPr/>
            <p:nvPr/>
          </p:nvSpPr>
          <p:spPr>
            <a:xfrm>
              <a:off x="7980334" y="3184335"/>
              <a:ext cx="17621" cy="17654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253" y="1"/>
                  </a:moveTo>
                  <a:cubicBezTo>
                    <a:pt x="127" y="1"/>
                    <a:pt x="0" y="127"/>
                    <a:pt x="0" y="254"/>
                  </a:cubicBezTo>
                  <a:cubicBezTo>
                    <a:pt x="0" y="412"/>
                    <a:pt x="127" y="539"/>
                    <a:pt x="253" y="539"/>
                  </a:cubicBezTo>
                  <a:cubicBezTo>
                    <a:pt x="412" y="539"/>
                    <a:pt x="539" y="412"/>
                    <a:pt x="539" y="254"/>
                  </a:cubicBezTo>
                  <a:cubicBezTo>
                    <a:pt x="539" y="127"/>
                    <a:pt x="412" y="1"/>
                    <a:pt x="2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4496;p39"/>
            <p:cNvSpPr/>
            <p:nvPr/>
          </p:nvSpPr>
          <p:spPr>
            <a:xfrm>
              <a:off x="7908868" y="3184335"/>
              <a:ext cx="17654" cy="17654"/>
            </a:xfrm>
            <a:custGeom>
              <a:avLst/>
              <a:gdLst/>
              <a:ahLst/>
              <a:cxnLst/>
              <a:rect l="l" t="t" r="r" b="b"/>
              <a:pathLst>
                <a:path w="540" h="540" extrusionOk="0">
                  <a:moveTo>
                    <a:pt x="286" y="1"/>
                  </a:moveTo>
                  <a:cubicBezTo>
                    <a:pt x="128" y="1"/>
                    <a:pt x="1" y="127"/>
                    <a:pt x="1" y="254"/>
                  </a:cubicBezTo>
                  <a:cubicBezTo>
                    <a:pt x="1" y="412"/>
                    <a:pt x="128" y="539"/>
                    <a:pt x="286" y="539"/>
                  </a:cubicBezTo>
                  <a:cubicBezTo>
                    <a:pt x="413" y="539"/>
                    <a:pt x="539" y="412"/>
                    <a:pt x="539" y="254"/>
                  </a:cubicBezTo>
                  <a:cubicBezTo>
                    <a:pt x="539" y="127"/>
                    <a:pt x="413" y="1"/>
                    <a:pt x="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4497;p39"/>
            <p:cNvSpPr/>
            <p:nvPr/>
          </p:nvSpPr>
          <p:spPr>
            <a:xfrm>
              <a:off x="7838481" y="3184335"/>
              <a:ext cx="16608" cy="17654"/>
            </a:xfrm>
            <a:custGeom>
              <a:avLst/>
              <a:gdLst/>
              <a:ahLst/>
              <a:cxnLst/>
              <a:rect l="l" t="t" r="r" b="b"/>
              <a:pathLst>
                <a:path w="508" h="540" extrusionOk="0">
                  <a:moveTo>
                    <a:pt x="254" y="1"/>
                  </a:moveTo>
                  <a:cubicBezTo>
                    <a:pt x="95" y="1"/>
                    <a:pt x="0" y="127"/>
                    <a:pt x="0" y="254"/>
                  </a:cubicBezTo>
                  <a:cubicBezTo>
                    <a:pt x="0" y="412"/>
                    <a:pt x="95" y="539"/>
                    <a:pt x="254" y="539"/>
                  </a:cubicBezTo>
                  <a:cubicBezTo>
                    <a:pt x="380" y="539"/>
                    <a:pt x="507" y="412"/>
                    <a:pt x="507" y="254"/>
                  </a:cubicBezTo>
                  <a:cubicBezTo>
                    <a:pt x="507" y="127"/>
                    <a:pt x="380" y="1"/>
                    <a:pt x="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4498;p39"/>
            <p:cNvSpPr/>
            <p:nvPr/>
          </p:nvSpPr>
          <p:spPr>
            <a:xfrm>
              <a:off x="7769108" y="3165700"/>
              <a:ext cx="297175" cy="54923"/>
            </a:xfrm>
            <a:custGeom>
              <a:avLst/>
              <a:gdLst/>
              <a:ahLst/>
              <a:cxnLst/>
              <a:rect l="l" t="t" r="r" b="b"/>
              <a:pathLst>
                <a:path w="9090" h="1680" extrusionOk="0">
                  <a:moveTo>
                    <a:pt x="8266" y="412"/>
                  </a:moveTo>
                  <a:cubicBezTo>
                    <a:pt x="8488" y="412"/>
                    <a:pt x="8710" y="602"/>
                    <a:pt x="8710" y="824"/>
                  </a:cubicBezTo>
                  <a:cubicBezTo>
                    <a:pt x="8710" y="1077"/>
                    <a:pt x="8488" y="1267"/>
                    <a:pt x="8266" y="1267"/>
                  </a:cubicBezTo>
                  <a:lnTo>
                    <a:pt x="856" y="1267"/>
                  </a:lnTo>
                  <a:cubicBezTo>
                    <a:pt x="602" y="1267"/>
                    <a:pt x="412" y="1077"/>
                    <a:pt x="412" y="824"/>
                  </a:cubicBezTo>
                  <a:cubicBezTo>
                    <a:pt x="412" y="602"/>
                    <a:pt x="602" y="412"/>
                    <a:pt x="856" y="412"/>
                  </a:cubicBezTo>
                  <a:close/>
                  <a:moveTo>
                    <a:pt x="856" y="1"/>
                  </a:moveTo>
                  <a:cubicBezTo>
                    <a:pt x="381" y="1"/>
                    <a:pt x="1" y="381"/>
                    <a:pt x="1" y="824"/>
                  </a:cubicBezTo>
                  <a:cubicBezTo>
                    <a:pt x="1" y="1299"/>
                    <a:pt x="381" y="1679"/>
                    <a:pt x="856" y="1679"/>
                  </a:cubicBezTo>
                  <a:lnTo>
                    <a:pt x="8266" y="1679"/>
                  </a:lnTo>
                  <a:cubicBezTo>
                    <a:pt x="8710" y="1679"/>
                    <a:pt x="9090" y="1299"/>
                    <a:pt x="9090" y="824"/>
                  </a:cubicBezTo>
                  <a:cubicBezTo>
                    <a:pt x="9090" y="381"/>
                    <a:pt x="8710" y="1"/>
                    <a:pt x="82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4499;p39"/>
            <p:cNvSpPr/>
            <p:nvPr/>
          </p:nvSpPr>
          <p:spPr>
            <a:xfrm>
              <a:off x="7769108" y="3186427"/>
              <a:ext cx="153262" cy="372727"/>
            </a:xfrm>
            <a:custGeom>
              <a:avLst/>
              <a:gdLst/>
              <a:ahLst/>
              <a:cxnLst/>
              <a:rect l="l" t="t" r="r" b="b"/>
              <a:pathLst>
                <a:path w="4688" h="11401" extrusionOk="0">
                  <a:moveTo>
                    <a:pt x="191" y="0"/>
                  </a:moveTo>
                  <a:cubicBezTo>
                    <a:pt x="96" y="0"/>
                    <a:pt x="1" y="95"/>
                    <a:pt x="1" y="190"/>
                  </a:cubicBezTo>
                  <a:lnTo>
                    <a:pt x="1" y="10102"/>
                  </a:lnTo>
                  <a:cubicBezTo>
                    <a:pt x="1" y="10831"/>
                    <a:pt x="571" y="11401"/>
                    <a:pt x="1267" y="11401"/>
                  </a:cubicBezTo>
                  <a:lnTo>
                    <a:pt x="4466" y="11401"/>
                  </a:lnTo>
                  <a:cubicBezTo>
                    <a:pt x="4593" y="11401"/>
                    <a:pt x="4688" y="11306"/>
                    <a:pt x="4688" y="11179"/>
                  </a:cubicBezTo>
                  <a:cubicBezTo>
                    <a:pt x="4688" y="11084"/>
                    <a:pt x="4593" y="10989"/>
                    <a:pt x="4466" y="10989"/>
                  </a:cubicBezTo>
                  <a:lnTo>
                    <a:pt x="1267" y="10989"/>
                  </a:lnTo>
                  <a:cubicBezTo>
                    <a:pt x="792" y="10989"/>
                    <a:pt x="412" y="10577"/>
                    <a:pt x="412" y="10102"/>
                  </a:cubicBezTo>
                  <a:lnTo>
                    <a:pt x="412" y="190"/>
                  </a:lnTo>
                  <a:cubicBezTo>
                    <a:pt x="412" y="95"/>
                    <a:pt x="317" y="0"/>
                    <a:pt x="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4500;p39"/>
            <p:cNvSpPr/>
            <p:nvPr/>
          </p:nvSpPr>
          <p:spPr>
            <a:xfrm>
              <a:off x="7801212" y="3255768"/>
              <a:ext cx="232967" cy="13502"/>
            </a:xfrm>
            <a:custGeom>
              <a:avLst/>
              <a:gdLst/>
              <a:ahLst/>
              <a:cxnLst/>
              <a:rect l="l" t="t" r="r" b="b"/>
              <a:pathLst>
                <a:path w="7126" h="413" extrusionOk="0">
                  <a:moveTo>
                    <a:pt x="222" y="1"/>
                  </a:moveTo>
                  <a:cubicBezTo>
                    <a:pt x="95" y="1"/>
                    <a:pt x="0" y="96"/>
                    <a:pt x="0" y="223"/>
                  </a:cubicBezTo>
                  <a:cubicBezTo>
                    <a:pt x="0" y="318"/>
                    <a:pt x="95" y="413"/>
                    <a:pt x="222" y="413"/>
                  </a:cubicBezTo>
                  <a:lnTo>
                    <a:pt x="6936" y="413"/>
                  </a:lnTo>
                  <a:cubicBezTo>
                    <a:pt x="7031" y="413"/>
                    <a:pt x="7126" y="318"/>
                    <a:pt x="7126" y="223"/>
                  </a:cubicBezTo>
                  <a:cubicBezTo>
                    <a:pt x="7126" y="96"/>
                    <a:pt x="7031" y="1"/>
                    <a:pt x="69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4501;p39"/>
            <p:cNvSpPr/>
            <p:nvPr/>
          </p:nvSpPr>
          <p:spPr>
            <a:xfrm>
              <a:off x="7801212" y="3298236"/>
              <a:ext cx="194684" cy="13469"/>
            </a:xfrm>
            <a:custGeom>
              <a:avLst/>
              <a:gdLst/>
              <a:ahLst/>
              <a:cxnLst/>
              <a:rect l="l" t="t" r="r" b="b"/>
              <a:pathLst>
                <a:path w="5955" h="412" extrusionOk="0">
                  <a:moveTo>
                    <a:pt x="222" y="0"/>
                  </a:moveTo>
                  <a:cubicBezTo>
                    <a:pt x="95" y="0"/>
                    <a:pt x="0" y="95"/>
                    <a:pt x="0" y="222"/>
                  </a:cubicBezTo>
                  <a:cubicBezTo>
                    <a:pt x="0" y="349"/>
                    <a:pt x="95" y="412"/>
                    <a:pt x="222" y="412"/>
                  </a:cubicBezTo>
                  <a:lnTo>
                    <a:pt x="5732" y="412"/>
                  </a:lnTo>
                  <a:cubicBezTo>
                    <a:pt x="5859" y="412"/>
                    <a:pt x="5954" y="349"/>
                    <a:pt x="5954" y="222"/>
                  </a:cubicBezTo>
                  <a:cubicBezTo>
                    <a:pt x="5954" y="95"/>
                    <a:pt x="5859" y="0"/>
                    <a:pt x="57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4502;p39"/>
            <p:cNvSpPr/>
            <p:nvPr/>
          </p:nvSpPr>
          <p:spPr>
            <a:xfrm>
              <a:off x="7801212" y="3341717"/>
              <a:ext cx="123218" cy="13502"/>
            </a:xfrm>
            <a:custGeom>
              <a:avLst/>
              <a:gdLst/>
              <a:ahLst/>
              <a:cxnLst/>
              <a:rect l="l" t="t" r="r" b="b"/>
              <a:pathLst>
                <a:path w="3769" h="413" extrusionOk="0">
                  <a:moveTo>
                    <a:pt x="222" y="0"/>
                  </a:moveTo>
                  <a:cubicBezTo>
                    <a:pt x="95" y="0"/>
                    <a:pt x="0" y="95"/>
                    <a:pt x="0" y="190"/>
                  </a:cubicBezTo>
                  <a:cubicBezTo>
                    <a:pt x="0" y="317"/>
                    <a:pt x="95" y="412"/>
                    <a:pt x="222" y="412"/>
                  </a:cubicBezTo>
                  <a:lnTo>
                    <a:pt x="3579" y="412"/>
                  </a:lnTo>
                  <a:cubicBezTo>
                    <a:pt x="3674" y="412"/>
                    <a:pt x="3769" y="317"/>
                    <a:pt x="3769" y="190"/>
                  </a:cubicBezTo>
                  <a:cubicBezTo>
                    <a:pt x="3769" y="95"/>
                    <a:pt x="3674" y="0"/>
                    <a:pt x="35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4503;p39"/>
          <p:cNvGrpSpPr/>
          <p:nvPr/>
        </p:nvGrpSpPr>
        <p:grpSpPr>
          <a:xfrm>
            <a:off x="5719551" y="2925509"/>
            <a:ext cx="1070581" cy="1168920"/>
            <a:chOff x="6061840" y="2835441"/>
            <a:chExt cx="1070581" cy="1168920"/>
          </a:xfrm>
        </p:grpSpPr>
        <p:sp>
          <p:nvSpPr>
            <p:cNvPr id="209" name="Google Shape;4504;p39"/>
            <p:cNvSpPr/>
            <p:nvPr/>
          </p:nvSpPr>
          <p:spPr>
            <a:xfrm>
              <a:off x="6092898" y="2835441"/>
              <a:ext cx="1008466" cy="569471"/>
            </a:xfrm>
            <a:custGeom>
              <a:avLst/>
              <a:gdLst/>
              <a:ahLst/>
              <a:cxnLst/>
              <a:rect l="l" t="t" r="r" b="b"/>
              <a:pathLst>
                <a:path w="30847" h="17419" extrusionOk="0">
                  <a:moveTo>
                    <a:pt x="15423" y="0"/>
                  </a:moveTo>
                  <a:cubicBezTo>
                    <a:pt x="14980" y="0"/>
                    <a:pt x="14537" y="95"/>
                    <a:pt x="14220" y="285"/>
                  </a:cubicBezTo>
                  <a:lnTo>
                    <a:pt x="1204" y="7791"/>
                  </a:lnTo>
                  <a:cubicBezTo>
                    <a:pt x="887" y="7981"/>
                    <a:pt x="570" y="8298"/>
                    <a:pt x="349" y="8709"/>
                  </a:cubicBezTo>
                  <a:cubicBezTo>
                    <a:pt x="127" y="9089"/>
                    <a:pt x="0" y="9533"/>
                    <a:pt x="0" y="9913"/>
                  </a:cubicBezTo>
                  <a:lnTo>
                    <a:pt x="0" y="17418"/>
                  </a:lnTo>
                  <a:lnTo>
                    <a:pt x="380" y="17418"/>
                  </a:lnTo>
                  <a:lnTo>
                    <a:pt x="380" y="9913"/>
                  </a:lnTo>
                  <a:cubicBezTo>
                    <a:pt x="380" y="9596"/>
                    <a:pt x="507" y="9248"/>
                    <a:pt x="697" y="8899"/>
                  </a:cubicBezTo>
                  <a:cubicBezTo>
                    <a:pt x="887" y="8551"/>
                    <a:pt x="1141" y="8298"/>
                    <a:pt x="1394" y="8139"/>
                  </a:cubicBezTo>
                  <a:lnTo>
                    <a:pt x="14410" y="634"/>
                  </a:lnTo>
                  <a:cubicBezTo>
                    <a:pt x="14663" y="475"/>
                    <a:pt x="15043" y="380"/>
                    <a:pt x="15423" y="380"/>
                  </a:cubicBezTo>
                  <a:cubicBezTo>
                    <a:pt x="15803" y="380"/>
                    <a:pt x="16183" y="475"/>
                    <a:pt x="16437" y="634"/>
                  </a:cubicBezTo>
                  <a:lnTo>
                    <a:pt x="29453" y="8139"/>
                  </a:lnTo>
                  <a:cubicBezTo>
                    <a:pt x="29706" y="8298"/>
                    <a:pt x="29959" y="8551"/>
                    <a:pt x="30149" y="8899"/>
                  </a:cubicBezTo>
                  <a:cubicBezTo>
                    <a:pt x="30339" y="9248"/>
                    <a:pt x="30466" y="9596"/>
                    <a:pt x="30466" y="9913"/>
                  </a:cubicBezTo>
                  <a:lnTo>
                    <a:pt x="30466" y="17418"/>
                  </a:lnTo>
                  <a:lnTo>
                    <a:pt x="30846" y="17418"/>
                  </a:lnTo>
                  <a:lnTo>
                    <a:pt x="30846" y="9913"/>
                  </a:lnTo>
                  <a:cubicBezTo>
                    <a:pt x="30846" y="9533"/>
                    <a:pt x="30719" y="9089"/>
                    <a:pt x="30498" y="8709"/>
                  </a:cubicBezTo>
                  <a:cubicBezTo>
                    <a:pt x="30276" y="8298"/>
                    <a:pt x="29959" y="7981"/>
                    <a:pt x="29643" y="7791"/>
                  </a:cubicBezTo>
                  <a:lnTo>
                    <a:pt x="16627" y="285"/>
                  </a:lnTo>
                  <a:cubicBezTo>
                    <a:pt x="16310" y="95"/>
                    <a:pt x="15867" y="0"/>
                    <a:pt x="1542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4505;p39"/>
            <p:cNvSpPr/>
            <p:nvPr/>
          </p:nvSpPr>
          <p:spPr>
            <a:xfrm>
              <a:off x="6061840" y="3404879"/>
              <a:ext cx="1070581" cy="599482"/>
            </a:xfrm>
            <a:custGeom>
              <a:avLst/>
              <a:gdLst/>
              <a:ahLst/>
              <a:cxnLst/>
              <a:rect l="l" t="t" r="r" b="b"/>
              <a:pathLst>
                <a:path w="32747" h="18337" extrusionOk="0">
                  <a:moveTo>
                    <a:pt x="0" y="0"/>
                  </a:moveTo>
                  <a:lnTo>
                    <a:pt x="0" y="7506"/>
                  </a:lnTo>
                  <a:cubicBezTo>
                    <a:pt x="0" y="8044"/>
                    <a:pt x="159" y="8646"/>
                    <a:pt x="475" y="9184"/>
                  </a:cubicBezTo>
                  <a:cubicBezTo>
                    <a:pt x="792" y="9723"/>
                    <a:pt x="1204" y="10166"/>
                    <a:pt x="1679" y="10419"/>
                  </a:cubicBezTo>
                  <a:lnTo>
                    <a:pt x="14695" y="17925"/>
                  </a:lnTo>
                  <a:cubicBezTo>
                    <a:pt x="15138" y="18210"/>
                    <a:pt x="15740" y="18336"/>
                    <a:pt x="16373" y="18336"/>
                  </a:cubicBezTo>
                  <a:cubicBezTo>
                    <a:pt x="17007" y="18336"/>
                    <a:pt x="17608" y="18210"/>
                    <a:pt x="18052" y="17925"/>
                  </a:cubicBezTo>
                  <a:lnTo>
                    <a:pt x="31068" y="10419"/>
                  </a:lnTo>
                  <a:cubicBezTo>
                    <a:pt x="31543" y="10134"/>
                    <a:pt x="31954" y="9691"/>
                    <a:pt x="32271" y="9152"/>
                  </a:cubicBezTo>
                  <a:cubicBezTo>
                    <a:pt x="32588" y="8646"/>
                    <a:pt x="32746" y="8044"/>
                    <a:pt x="32746" y="7506"/>
                  </a:cubicBezTo>
                  <a:lnTo>
                    <a:pt x="32746" y="0"/>
                  </a:lnTo>
                  <a:lnTo>
                    <a:pt x="30434" y="0"/>
                  </a:lnTo>
                  <a:lnTo>
                    <a:pt x="30434" y="7506"/>
                  </a:lnTo>
                  <a:cubicBezTo>
                    <a:pt x="30434" y="7601"/>
                    <a:pt x="30403" y="7791"/>
                    <a:pt x="30276" y="8012"/>
                  </a:cubicBezTo>
                  <a:cubicBezTo>
                    <a:pt x="30149" y="8234"/>
                    <a:pt x="29991" y="8361"/>
                    <a:pt x="29896" y="8424"/>
                  </a:cubicBezTo>
                  <a:lnTo>
                    <a:pt x="16912" y="15930"/>
                  </a:lnTo>
                  <a:cubicBezTo>
                    <a:pt x="16817" y="15961"/>
                    <a:pt x="16627" y="16025"/>
                    <a:pt x="16373" y="16025"/>
                  </a:cubicBezTo>
                  <a:cubicBezTo>
                    <a:pt x="16120" y="16025"/>
                    <a:pt x="15930" y="15961"/>
                    <a:pt x="15835" y="15930"/>
                  </a:cubicBezTo>
                  <a:lnTo>
                    <a:pt x="2851" y="8424"/>
                  </a:lnTo>
                  <a:cubicBezTo>
                    <a:pt x="2756" y="8361"/>
                    <a:pt x="2597" y="8234"/>
                    <a:pt x="2471" y="8012"/>
                  </a:cubicBezTo>
                  <a:cubicBezTo>
                    <a:pt x="2344" y="7791"/>
                    <a:pt x="2312" y="7601"/>
                    <a:pt x="2312" y="7506"/>
                  </a:cubicBezTo>
                  <a:lnTo>
                    <a:pt x="2312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4506;p39"/>
            <p:cNvSpPr/>
            <p:nvPr/>
          </p:nvSpPr>
          <p:spPr>
            <a:xfrm>
              <a:off x="6200554" y="2962255"/>
              <a:ext cx="793120" cy="884757"/>
            </a:xfrm>
            <a:custGeom>
              <a:avLst/>
              <a:gdLst/>
              <a:ahLst/>
              <a:cxnLst/>
              <a:rect l="l" t="t" r="r" b="b"/>
              <a:pathLst>
                <a:path w="24260" h="27063" extrusionOk="0">
                  <a:moveTo>
                    <a:pt x="12130" y="1"/>
                  </a:moveTo>
                  <a:cubicBezTo>
                    <a:pt x="11616" y="1"/>
                    <a:pt x="11101" y="112"/>
                    <a:pt x="10705" y="333"/>
                  </a:cubicBezTo>
                  <a:lnTo>
                    <a:pt x="1394" y="5685"/>
                  </a:lnTo>
                  <a:cubicBezTo>
                    <a:pt x="634" y="6160"/>
                    <a:pt x="1" y="7237"/>
                    <a:pt x="1" y="8155"/>
                  </a:cubicBezTo>
                  <a:lnTo>
                    <a:pt x="1" y="18891"/>
                  </a:lnTo>
                  <a:cubicBezTo>
                    <a:pt x="1" y="19335"/>
                    <a:pt x="159" y="19841"/>
                    <a:pt x="413" y="20285"/>
                  </a:cubicBezTo>
                  <a:cubicBezTo>
                    <a:pt x="666" y="20728"/>
                    <a:pt x="1014" y="21140"/>
                    <a:pt x="1394" y="21361"/>
                  </a:cubicBezTo>
                  <a:lnTo>
                    <a:pt x="10705" y="26713"/>
                  </a:lnTo>
                  <a:cubicBezTo>
                    <a:pt x="11102" y="26943"/>
                    <a:pt x="11610" y="27063"/>
                    <a:pt x="12119" y="27063"/>
                  </a:cubicBezTo>
                  <a:cubicBezTo>
                    <a:pt x="12381" y="27063"/>
                    <a:pt x="12643" y="27031"/>
                    <a:pt x="12890" y="26967"/>
                  </a:cubicBezTo>
                  <a:cubicBezTo>
                    <a:pt x="13017" y="26935"/>
                    <a:pt x="13112" y="26903"/>
                    <a:pt x="13239" y="26872"/>
                  </a:cubicBezTo>
                  <a:cubicBezTo>
                    <a:pt x="13334" y="26808"/>
                    <a:pt x="13460" y="26777"/>
                    <a:pt x="13555" y="26713"/>
                  </a:cubicBezTo>
                  <a:lnTo>
                    <a:pt x="22866" y="21361"/>
                  </a:lnTo>
                  <a:cubicBezTo>
                    <a:pt x="23246" y="21140"/>
                    <a:pt x="23594" y="20728"/>
                    <a:pt x="23848" y="20285"/>
                  </a:cubicBezTo>
                  <a:cubicBezTo>
                    <a:pt x="24101" y="19841"/>
                    <a:pt x="24260" y="19335"/>
                    <a:pt x="24260" y="18891"/>
                  </a:cubicBezTo>
                  <a:lnTo>
                    <a:pt x="24260" y="8155"/>
                  </a:lnTo>
                  <a:cubicBezTo>
                    <a:pt x="24260" y="7237"/>
                    <a:pt x="23626" y="6160"/>
                    <a:pt x="22866" y="5685"/>
                  </a:cubicBezTo>
                  <a:lnTo>
                    <a:pt x="13555" y="333"/>
                  </a:lnTo>
                  <a:cubicBezTo>
                    <a:pt x="13159" y="112"/>
                    <a:pt x="12645" y="1"/>
                    <a:pt x="1213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4507;p39"/>
            <p:cNvSpPr/>
            <p:nvPr/>
          </p:nvSpPr>
          <p:spPr>
            <a:xfrm>
              <a:off x="6419038" y="3237134"/>
              <a:ext cx="13469" cy="365502"/>
            </a:xfrm>
            <a:custGeom>
              <a:avLst/>
              <a:gdLst/>
              <a:ahLst/>
              <a:cxnLst/>
              <a:rect l="l" t="t" r="r" b="b"/>
              <a:pathLst>
                <a:path w="412" h="11180" extrusionOk="0">
                  <a:moveTo>
                    <a:pt x="190" y="1"/>
                  </a:moveTo>
                  <a:cubicBezTo>
                    <a:pt x="64" y="1"/>
                    <a:pt x="0" y="96"/>
                    <a:pt x="0" y="222"/>
                  </a:cubicBezTo>
                  <a:lnTo>
                    <a:pt x="0" y="10990"/>
                  </a:lnTo>
                  <a:cubicBezTo>
                    <a:pt x="0" y="11085"/>
                    <a:pt x="95" y="11180"/>
                    <a:pt x="190" y="11180"/>
                  </a:cubicBezTo>
                  <a:cubicBezTo>
                    <a:pt x="317" y="11180"/>
                    <a:pt x="380" y="11117"/>
                    <a:pt x="412" y="10990"/>
                  </a:cubicBezTo>
                  <a:lnTo>
                    <a:pt x="412" y="222"/>
                  </a:lnTo>
                  <a:cubicBezTo>
                    <a:pt x="412" y="96"/>
                    <a:pt x="317" y="1"/>
                    <a:pt x="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4508;p39"/>
            <p:cNvSpPr/>
            <p:nvPr/>
          </p:nvSpPr>
          <p:spPr>
            <a:xfrm>
              <a:off x="6375557" y="3237134"/>
              <a:ext cx="110795" cy="365502"/>
            </a:xfrm>
            <a:custGeom>
              <a:avLst/>
              <a:gdLst/>
              <a:ahLst/>
              <a:cxnLst/>
              <a:rect l="l" t="t" r="r" b="b"/>
              <a:pathLst>
                <a:path w="3389" h="11180" extrusionOk="0">
                  <a:moveTo>
                    <a:pt x="950" y="1"/>
                  </a:moveTo>
                  <a:cubicBezTo>
                    <a:pt x="443" y="1"/>
                    <a:pt x="0" y="444"/>
                    <a:pt x="0" y="951"/>
                  </a:cubicBezTo>
                  <a:lnTo>
                    <a:pt x="0" y="10230"/>
                  </a:lnTo>
                  <a:cubicBezTo>
                    <a:pt x="0" y="10768"/>
                    <a:pt x="443" y="11180"/>
                    <a:pt x="950" y="11180"/>
                  </a:cubicBezTo>
                  <a:lnTo>
                    <a:pt x="3167" y="11180"/>
                  </a:lnTo>
                  <a:cubicBezTo>
                    <a:pt x="3294" y="11180"/>
                    <a:pt x="3389" y="11117"/>
                    <a:pt x="3389" y="10990"/>
                  </a:cubicBezTo>
                  <a:cubicBezTo>
                    <a:pt x="3389" y="10895"/>
                    <a:pt x="3294" y="10800"/>
                    <a:pt x="3167" y="10800"/>
                  </a:cubicBezTo>
                  <a:lnTo>
                    <a:pt x="950" y="10800"/>
                  </a:lnTo>
                  <a:cubicBezTo>
                    <a:pt x="665" y="10800"/>
                    <a:pt x="412" y="10547"/>
                    <a:pt x="412" y="10262"/>
                  </a:cubicBezTo>
                  <a:lnTo>
                    <a:pt x="412" y="951"/>
                  </a:lnTo>
                  <a:cubicBezTo>
                    <a:pt x="412" y="666"/>
                    <a:pt x="665" y="413"/>
                    <a:pt x="950" y="413"/>
                  </a:cubicBezTo>
                  <a:lnTo>
                    <a:pt x="3167" y="413"/>
                  </a:lnTo>
                  <a:cubicBezTo>
                    <a:pt x="3294" y="413"/>
                    <a:pt x="3389" y="317"/>
                    <a:pt x="3389" y="222"/>
                  </a:cubicBezTo>
                  <a:cubicBezTo>
                    <a:pt x="3389" y="96"/>
                    <a:pt x="3294" y="1"/>
                    <a:pt x="3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4509;p39"/>
            <p:cNvSpPr/>
            <p:nvPr/>
          </p:nvSpPr>
          <p:spPr>
            <a:xfrm>
              <a:off x="6450096" y="3237134"/>
              <a:ext cx="170851" cy="365502"/>
            </a:xfrm>
            <a:custGeom>
              <a:avLst/>
              <a:gdLst/>
              <a:ahLst/>
              <a:cxnLst/>
              <a:rect l="l" t="t" r="r" b="b"/>
              <a:pathLst>
                <a:path w="5226" h="11180" extrusionOk="0">
                  <a:moveTo>
                    <a:pt x="222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317"/>
                    <a:pt x="95" y="413"/>
                    <a:pt x="222" y="413"/>
                  </a:cubicBezTo>
                  <a:lnTo>
                    <a:pt x="4276" y="413"/>
                  </a:lnTo>
                  <a:cubicBezTo>
                    <a:pt x="4592" y="413"/>
                    <a:pt x="4814" y="666"/>
                    <a:pt x="4814" y="951"/>
                  </a:cubicBezTo>
                  <a:lnTo>
                    <a:pt x="4814" y="10230"/>
                  </a:lnTo>
                  <a:cubicBezTo>
                    <a:pt x="4814" y="10547"/>
                    <a:pt x="4592" y="10768"/>
                    <a:pt x="4276" y="10768"/>
                  </a:cubicBezTo>
                  <a:lnTo>
                    <a:pt x="222" y="10768"/>
                  </a:lnTo>
                  <a:cubicBezTo>
                    <a:pt x="95" y="10768"/>
                    <a:pt x="0" y="10863"/>
                    <a:pt x="0" y="10990"/>
                  </a:cubicBezTo>
                  <a:cubicBezTo>
                    <a:pt x="0" y="11085"/>
                    <a:pt x="95" y="11180"/>
                    <a:pt x="222" y="11180"/>
                  </a:cubicBezTo>
                  <a:lnTo>
                    <a:pt x="4276" y="11180"/>
                  </a:lnTo>
                  <a:cubicBezTo>
                    <a:pt x="4814" y="11180"/>
                    <a:pt x="5226" y="10768"/>
                    <a:pt x="5226" y="10230"/>
                  </a:cubicBezTo>
                  <a:lnTo>
                    <a:pt x="5226" y="951"/>
                  </a:lnTo>
                  <a:cubicBezTo>
                    <a:pt x="5226" y="413"/>
                    <a:pt x="4814" y="1"/>
                    <a:pt x="4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4510;p39"/>
            <p:cNvSpPr/>
            <p:nvPr/>
          </p:nvSpPr>
          <p:spPr>
            <a:xfrm>
              <a:off x="6460427" y="3265086"/>
              <a:ext cx="13502" cy="310644"/>
            </a:xfrm>
            <a:custGeom>
              <a:avLst/>
              <a:gdLst/>
              <a:ahLst/>
              <a:cxnLst/>
              <a:rect l="l" t="t" r="r" b="b"/>
              <a:pathLst>
                <a:path w="413" h="9502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9280"/>
                  </a:lnTo>
                  <a:cubicBezTo>
                    <a:pt x="1" y="9407"/>
                    <a:pt x="96" y="9502"/>
                    <a:pt x="191" y="9502"/>
                  </a:cubicBezTo>
                  <a:cubicBezTo>
                    <a:pt x="318" y="9502"/>
                    <a:pt x="413" y="9407"/>
                    <a:pt x="413" y="9280"/>
                  </a:cubicBezTo>
                  <a:lnTo>
                    <a:pt x="413" y="191"/>
                  </a:lnTo>
                  <a:cubicBezTo>
                    <a:pt x="413" y="96"/>
                    <a:pt x="318" y="1"/>
                    <a:pt x="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4511;p39"/>
            <p:cNvSpPr/>
            <p:nvPr/>
          </p:nvSpPr>
          <p:spPr>
            <a:xfrm>
              <a:off x="6607445" y="3295130"/>
              <a:ext cx="211259" cy="88041"/>
            </a:xfrm>
            <a:custGeom>
              <a:avLst/>
              <a:gdLst/>
              <a:ahLst/>
              <a:cxnLst/>
              <a:rect l="l" t="t" r="r" b="b"/>
              <a:pathLst>
                <a:path w="6462" h="2693" extrusionOk="0">
                  <a:moveTo>
                    <a:pt x="2883" y="412"/>
                  </a:moveTo>
                  <a:cubicBezTo>
                    <a:pt x="4846" y="412"/>
                    <a:pt x="6050" y="950"/>
                    <a:pt x="6050" y="1330"/>
                  </a:cubicBezTo>
                  <a:cubicBezTo>
                    <a:pt x="6050" y="1742"/>
                    <a:pt x="4846" y="2280"/>
                    <a:pt x="2883" y="2280"/>
                  </a:cubicBezTo>
                  <a:cubicBezTo>
                    <a:pt x="1933" y="2280"/>
                    <a:pt x="1046" y="2154"/>
                    <a:pt x="413" y="1900"/>
                  </a:cubicBezTo>
                  <a:lnTo>
                    <a:pt x="413" y="792"/>
                  </a:lnTo>
                  <a:cubicBezTo>
                    <a:pt x="1046" y="539"/>
                    <a:pt x="1933" y="412"/>
                    <a:pt x="2883" y="412"/>
                  </a:cubicBezTo>
                  <a:close/>
                  <a:moveTo>
                    <a:pt x="2883" y="0"/>
                  </a:moveTo>
                  <a:cubicBezTo>
                    <a:pt x="1806" y="0"/>
                    <a:pt x="793" y="159"/>
                    <a:pt x="128" y="444"/>
                  </a:cubicBezTo>
                  <a:cubicBezTo>
                    <a:pt x="64" y="475"/>
                    <a:pt x="1" y="570"/>
                    <a:pt x="1" y="634"/>
                  </a:cubicBezTo>
                  <a:lnTo>
                    <a:pt x="1" y="2027"/>
                  </a:lnTo>
                  <a:cubicBezTo>
                    <a:pt x="1" y="2122"/>
                    <a:pt x="64" y="2185"/>
                    <a:pt x="128" y="2217"/>
                  </a:cubicBezTo>
                  <a:cubicBezTo>
                    <a:pt x="793" y="2502"/>
                    <a:pt x="1806" y="2692"/>
                    <a:pt x="2883" y="2692"/>
                  </a:cubicBezTo>
                  <a:cubicBezTo>
                    <a:pt x="4625" y="2692"/>
                    <a:pt x="6461" y="2217"/>
                    <a:pt x="6461" y="1330"/>
                  </a:cubicBezTo>
                  <a:cubicBezTo>
                    <a:pt x="6461" y="475"/>
                    <a:pt x="4625" y="0"/>
                    <a:pt x="28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4512;p39"/>
            <p:cNvSpPr/>
            <p:nvPr/>
          </p:nvSpPr>
          <p:spPr>
            <a:xfrm>
              <a:off x="6607445" y="3393469"/>
              <a:ext cx="211259" cy="50771"/>
            </a:xfrm>
            <a:custGeom>
              <a:avLst/>
              <a:gdLst/>
              <a:ahLst/>
              <a:cxnLst/>
              <a:rect l="l" t="t" r="r" b="b"/>
              <a:pathLst>
                <a:path w="6462" h="1553" extrusionOk="0">
                  <a:moveTo>
                    <a:pt x="6240" y="1"/>
                  </a:moveTo>
                  <a:cubicBezTo>
                    <a:pt x="6145" y="1"/>
                    <a:pt x="6050" y="96"/>
                    <a:pt x="6050" y="191"/>
                  </a:cubicBezTo>
                  <a:cubicBezTo>
                    <a:pt x="6050" y="413"/>
                    <a:pt x="5638" y="729"/>
                    <a:pt x="4751" y="951"/>
                  </a:cubicBezTo>
                  <a:cubicBezTo>
                    <a:pt x="4213" y="1078"/>
                    <a:pt x="3548" y="1141"/>
                    <a:pt x="2883" y="1141"/>
                  </a:cubicBezTo>
                  <a:cubicBezTo>
                    <a:pt x="2186" y="1141"/>
                    <a:pt x="1553" y="1078"/>
                    <a:pt x="983" y="951"/>
                  </a:cubicBezTo>
                  <a:cubicBezTo>
                    <a:pt x="729" y="888"/>
                    <a:pt x="476" y="793"/>
                    <a:pt x="286" y="729"/>
                  </a:cubicBezTo>
                  <a:cubicBezTo>
                    <a:pt x="259" y="712"/>
                    <a:pt x="230" y="704"/>
                    <a:pt x="202" y="704"/>
                  </a:cubicBezTo>
                  <a:cubicBezTo>
                    <a:pt x="128" y="704"/>
                    <a:pt x="55" y="756"/>
                    <a:pt x="33" y="824"/>
                  </a:cubicBezTo>
                  <a:cubicBezTo>
                    <a:pt x="1" y="919"/>
                    <a:pt x="33" y="1046"/>
                    <a:pt x="128" y="1078"/>
                  </a:cubicBezTo>
                  <a:cubicBezTo>
                    <a:pt x="349" y="1173"/>
                    <a:pt x="603" y="1268"/>
                    <a:pt x="919" y="1331"/>
                  </a:cubicBezTo>
                  <a:cubicBezTo>
                    <a:pt x="1489" y="1489"/>
                    <a:pt x="2154" y="1553"/>
                    <a:pt x="2883" y="1553"/>
                  </a:cubicBezTo>
                  <a:cubicBezTo>
                    <a:pt x="3611" y="1553"/>
                    <a:pt x="4276" y="1489"/>
                    <a:pt x="4878" y="1331"/>
                  </a:cubicBezTo>
                  <a:cubicBezTo>
                    <a:pt x="5891" y="1109"/>
                    <a:pt x="6461" y="698"/>
                    <a:pt x="6461" y="191"/>
                  </a:cubicBezTo>
                  <a:cubicBezTo>
                    <a:pt x="6461" y="96"/>
                    <a:pt x="6366" y="1"/>
                    <a:pt x="62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4513;p39"/>
            <p:cNvSpPr/>
            <p:nvPr/>
          </p:nvSpPr>
          <p:spPr>
            <a:xfrm>
              <a:off x="6606432" y="3454571"/>
              <a:ext cx="212272" cy="50771"/>
            </a:xfrm>
            <a:custGeom>
              <a:avLst/>
              <a:gdLst/>
              <a:ahLst/>
              <a:cxnLst/>
              <a:rect l="l" t="t" r="r" b="b"/>
              <a:pathLst>
                <a:path w="6493" h="1553" extrusionOk="0">
                  <a:moveTo>
                    <a:pt x="6271" y="0"/>
                  </a:moveTo>
                  <a:cubicBezTo>
                    <a:pt x="6176" y="0"/>
                    <a:pt x="6081" y="95"/>
                    <a:pt x="6081" y="222"/>
                  </a:cubicBezTo>
                  <a:cubicBezTo>
                    <a:pt x="6081" y="444"/>
                    <a:pt x="5669" y="729"/>
                    <a:pt x="4782" y="950"/>
                  </a:cubicBezTo>
                  <a:cubicBezTo>
                    <a:pt x="4244" y="1077"/>
                    <a:pt x="3579" y="1140"/>
                    <a:pt x="2914" y="1140"/>
                  </a:cubicBezTo>
                  <a:cubicBezTo>
                    <a:pt x="2217" y="1140"/>
                    <a:pt x="1584" y="1077"/>
                    <a:pt x="1014" y="950"/>
                  </a:cubicBezTo>
                  <a:cubicBezTo>
                    <a:pt x="760" y="887"/>
                    <a:pt x="539" y="824"/>
                    <a:pt x="317" y="729"/>
                  </a:cubicBezTo>
                  <a:cubicBezTo>
                    <a:pt x="290" y="711"/>
                    <a:pt x="261" y="703"/>
                    <a:pt x="233" y="703"/>
                  </a:cubicBezTo>
                  <a:cubicBezTo>
                    <a:pt x="159" y="703"/>
                    <a:pt x="86" y="755"/>
                    <a:pt x="64" y="824"/>
                  </a:cubicBezTo>
                  <a:cubicBezTo>
                    <a:pt x="0" y="919"/>
                    <a:pt x="64" y="1045"/>
                    <a:pt x="159" y="1109"/>
                  </a:cubicBezTo>
                  <a:cubicBezTo>
                    <a:pt x="380" y="1204"/>
                    <a:pt x="634" y="1267"/>
                    <a:pt x="950" y="1362"/>
                  </a:cubicBezTo>
                  <a:cubicBezTo>
                    <a:pt x="1520" y="1489"/>
                    <a:pt x="2185" y="1552"/>
                    <a:pt x="2914" y="1552"/>
                  </a:cubicBezTo>
                  <a:cubicBezTo>
                    <a:pt x="3642" y="1552"/>
                    <a:pt x="4307" y="1489"/>
                    <a:pt x="4909" y="1362"/>
                  </a:cubicBezTo>
                  <a:cubicBezTo>
                    <a:pt x="5922" y="1109"/>
                    <a:pt x="6492" y="697"/>
                    <a:pt x="6492" y="222"/>
                  </a:cubicBezTo>
                  <a:cubicBezTo>
                    <a:pt x="6492" y="95"/>
                    <a:pt x="6397" y="0"/>
                    <a:pt x="62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4514;p39"/>
            <p:cNvSpPr/>
            <p:nvPr/>
          </p:nvSpPr>
          <p:spPr>
            <a:xfrm>
              <a:off x="6607445" y="3516687"/>
              <a:ext cx="211259" cy="50771"/>
            </a:xfrm>
            <a:custGeom>
              <a:avLst/>
              <a:gdLst/>
              <a:ahLst/>
              <a:cxnLst/>
              <a:rect l="l" t="t" r="r" b="b"/>
              <a:pathLst>
                <a:path w="6462" h="1553" extrusionOk="0">
                  <a:moveTo>
                    <a:pt x="6240" y="0"/>
                  </a:moveTo>
                  <a:cubicBezTo>
                    <a:pt x="6145" y="0"/>
                    <a:pt x="6050" y="95"/>
                    <a:pt x="6050" y="190"/>
                  </a:cubicBezTo>
                  <a:cubicBezTo>
                    <a:pt x="6050" y="570"/>
                    <a:pt x="4846" y="1140"/>
                    <a:pt x="2883" y="1140"/>
                  </a:cubicBezTo>
                  <a:cubicBezTo>
                    <a:pt x="1869" y="1140"/>
                    <a:pt x="919" y="982"/>
                    <a:pt x="318" y="697"/>
                  </a:cubicBezTo>
                  <a:cubicBezTo>
                    <a:pt x="286" y="689"/>
                    <a:pt x="256" y="685"/>
                    <a:pt x="229" y="685"/>
                  </a:cubicBezTo>
                  <a:cubicBezTo>
                    <a:pt x="145" y="685"/>
                    <a:pt x="80" y="721"/>
                    <a:pt x="33" y="792"/>
                  </a:cubicBezTo>
                  <a:cubicBezTo>
                    <a:pt x="1" y="919"/>
                    <a:pt x="33" y="1014"/>
                    <a:pt x="128" y="1077"/>
                  </a:cubicBezTo>
                  <a:cubicBezTo>
                    <a:pt x="793" y="1362"/>
                    <a:pt x="1806" y="1552"/>
                    <a:pt x="2883" y="1552"/>
                  </a:cubicBezTo>
                  <a:cubicBezTo>
                    <a:pt x="4625" y="1552"/>
                    <a:pt x="6461" y="1077"/>
                    <a:pt x="6461" y="190"/>
                  </a:cubicBezTo>
                  <a:cubicBezTo>
                    <a:pt x="6461" y="64"/>
                    <a:pt x="6366" y="0"/>
                    <a:pt x="62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4515;p39"/>
            <p:cNvSpPr/>
            <p:nvPr/>
          </p:nvSpPr>
          <p:spPr>
            <a:xfrm>
              <a:off x="6805202" y="3332399"/>
              <a:ext cx="13502" cy="196743"/>
            </a:xfrm>
            <a:custGeom>
              <a:avLst/>
              <a:gdLst/>
              <a:ahLst/>
              <a:cxnLst/>
              <a:rect l="l" t="t" r="r" b="b"/>
              <a:pathLst>
                <a:path w="413" h="6018" extrusionOk="0">
                  <a:moveTo>
                    <a:pt x="191" y="0"/>
                  </a:moveTo>
                  <a:cubicBezTo>
                    <a:pt x="96" y="0"/>
                    <a:pt x="1" y="95"/>
                    <a:pt x="1" y="190"/>
                  </a:cubicBezTo>
                  <a:lnTo>
                    <a:pt x="1" y="5827"/>
                  </a:lnTo>
                  <a:cubicBezTo>
                    <a:pt x="1" y="5954"/>
                    <a:pt x="96" y="6017"/>
                    <a:pt x="191" y="6017"/>
                  </a:cubicBezTo>
                  <a:cubicBezTo>
                    <a:pt x="317" y="6017"/>
                    <a:pt x="412" y="5954"/>
                    <a:pt x="412" y="5827"/>
                  </a:cubicBezTo>
                  <a:lnTo>
                    <a:pt x="412" y="190"/>
                  </a:lnTo>
                  <a:cubicBezTo>
                    <a:pt x="412" y="95"/>
                    <a:pt x="317" y="0"/>
                    <a:pt x="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" name="Google Shape;4516;p39"/>
          <p:cNvGrpSpPr/>
          <p:nvPr/>
        </p:nvGrpSpPr>
        <p:grpSpPr>
          <a:xfrm>
            <a:off x="620310" y="2861792"/>
            <a:ext cx="1071595" cy="1168920"/>
            <a:chOff x="4710724" y="2804383"/>
            <a:chExt cx="1071595" cy="1168920"/>
          </a:xfrm>
        </p:grpSpPr>
        <p:sp>
          <p:nvSpPr>
            <p:cNvPr id="222" name="Google Shape;4517;p39"/>
            <p:cNvSpPr/>
            <p:nvPr/>
          </p:nvSpPr>
          <p:spPr>
            <a:xfrm>
              <a:off x="4742796" y="3404879"/>
              <a:ext cx="1008466" cy="568424"/>
            </a:xfrm>
            <a:custGeom>
              <a:avLst/>
              <a:gdLst/>
              <a:ahLst/>
              <a:cxnLst/>
              <a:rect l="l" t="t" r="r" b="b"/>
              <a:pathLst>
                <a:path w="30847" h="17387" extrusionOk="0">
                  <a:moveTo>
                    <a:pt x="1" y="0"/>
                  </a:moveTo>
                  <a:lnTo>
                    <a:pt x="1" y="7474"/>
                  </a:lnTo>
                  <a:cubicBezTo>
                    <a:pt x="1" y="7854"/>
                    <a:pt x="128" y="8297"/>
                    <a:pt x="349" y="8677"/>
                  </a:cubicBezTo>
                  <a:cubicBezTo>
                    <a:pt x="571" y="9089"/>
                    <a:pt x="888" y="9406"/>
                    <a:pt x="1204" y="9596"/>
                  </a:cubicBezTo>
                  <a:lnTo>
                    <a:pt x="14220" y="17101"/>
                  </a:lnTo>
                  <a:cubicBezTo>
                    <a:pt x="14537" y="17291"/>
                    <a:pt x="14949" y="17386"/>
                    <a:pt x="15424" y="17386"/>
                  </a:cubicBezTo>
                  <a:cubicBezTo>
                    <a:pt x="15867" y="17386"/>
                    <a:pt x="16311" y="17291"/>
                    <a:pt x="16627" y="17101"/>
                  </a:cubicBezTo>
                  <a:lnTo>
                    <a:pt x="29612" y="9596"/>
                  </a:lnTo>
                  <a:cubicBezTo>
                    <a:pt x="29960" y="9406"/>
                    <a:pt x="30245" y="9089"/>
                    <a:pt x="30467" y="8677"/>
                  </a:cubicBezTo>
                  <a:cubicBezTo>
                    <a:pt x="30720" y="8297"/>
                    <a:pt x="30847" y="7854"/>
                    <a:pt x="30847" y="7506"/>
                  </a:cubicBezTo>
                  <a:lnTo>
                    <a:pt x="30847" y="0"/>
                  </a:lnTo>
                  <a:lnTo>
                    <a:pt x="30435" y="0"/>
                  </a:lnTo>
                  <a:lnTo>
                    <a:pt x="30435" y="7506"/>
                  </a:lnTo>
                  <a:cubicBezTo>
                    <a:pt x="30435" y="7791"/>
                    <a:pt x="30340" y="8139"/>
                    <a:pt x="30150" y="8487"/>
                  </a:cubicBezTo>
                  <a:cubicBezTo>
                    <a:pt x="29960" y="8836"/>
                    <a:pt x="29707" y="9089"/>
                    <a:pt x="29422" y="9247"/>
                  </a:cubicBezTo>
                  <a:lnTo>
                    <a:pt x="16437" y="16753"/>
                  </a:lnTo>
                  <a:cubicBezTo>
                    <a:pt x="16152" y="16911"/>
                    <a:pt x="15804" y="17006"/>
                    <a:pt x="15424" y="17006"/>
                  </a:cubicBezTo>
                  <a:cubicBezTo>
                    <a:pt x="15012" y="17006"/>
                    <a:pt x="14664" y="16911"/>
                    <a:pt x="14410" y="16753"/>
                  </a:cubicBezTo>
                  <a:lnTo>
                    <a:pt x="1394" y="9247"/>
                  </a:lnTo>
                  <a:cubicBezTo>
                    <a:pt x="1141" y="9089"/>
                    <a:pt x="888" y="8836"/>
                    <a:pt x="666" y="8487"/>
                  </a:cubicBezTo>
                  <a:cubicBezTo>
                    <a:pt x="476" y="8171"/>
                    <a:pt x="381" y="7791"/>
                    <a:pt x="381" y="7506"/>
                  </a:cubicBezTo>
                  <a:lnTo>
                    <a:pt x="38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4518;p39"/>
            <p:cNvSpPr/>
            <p:nvPr/>
          </p:nvSpPr>
          <p:spPr>
            <a:xfrm>
              <a:off x="4710724" y="2804383"/>
              <a:ext cx="1071595" cy="600529"/>
            </a:xfrm>
            <a:custGeom>
              <a:avLst/>
              <a:gdLst/>
              <a:ahLst/>
              <a:cxnLst/>
              <a:rect l="l" t="t" r="r" b="b"/>
              <a:pathLst>
                <a:path w="32778" h="18369" extrusionOk="0">
                  <a:moveTo>
                    <a:pt x="16405" y="0"/>
                  </a:moveTo>
                  <a:cubicBezTo>
                    <a:pt x="15771" y="0"/>
                    <a:pt x="15170" y="127"/>
                    <a:pt x="14695" y="412"/>
                  </a:cubicBezTo>
                  <a:lnTo>
                    <a:pt x="1710" y="7917"/>
                  </a:lnTo>
                  <a:cubicBezTo>
                    <a:pt x="1235" y="8202"/>
                    <a:pt x="792" y="8646"/>
                    <a:pt x="507" y="9184"/>
                  </a:cubicBezTo>
                  <a:cubicBezTo>
                    <a:pt x="190" y="9723"/>
                    <a:pt x="0" y="10293"/>
                    <a:pt x="0" y="10863"/>
                  </a:cubicBezTo>
                  <a:lnTo>
                    <a:pt x="0" y="18368"/>
                  </a:lnTo>
                  <a:lnTo>
                    <a:pt x="2312" y="18368"/>
                  </a:lnTo>
                  <a:lnTo>
                    <a:pt x="2312" y="10863"/>
                  </a:lnTo>
                  <a:cubicBezTo>
                    <a:pt x="2312" y="10736"/>
                    <a:pt x="2375" y="10546"/>
                    <a:pt x="2502" y="10324"/>
                  </a:cubicBezTo>
                  <a:cubicBezTo>
                    <a:pt x="2629" y="10103"/>
                    <a:pt x="2787" y="9976"/>
                    <a:pt x="2850" y="9913"/>
                  </a:cubicBezTo>
                  <a:lnTo>
                    <a:pt x="15866" y="2407"/>
                  </a:lnTo>
                  <a:cubicBezTo>
                    <a:pt x="15961" y="2375"/>
                    <a:pt x="16151" y="2312"/>
                    <a:pt x="16405" y="2312"/>
                  </a:cubicBezTo>
                  <a:cubicBezTo>
                    <a:pt x="16658" y="2312"/>
                    <a:pt x="16848" y="2375"/>
                    <a:pt x="16943" y="2407"/>
                  </a:cubicBezTo>
                  <a:lnTo>
                    <a:pt x="29927" y="9913"/>
                  </a:lnTo>
                  <a:cubicBezTo>
                    <a:pt x="30022" y="9976"/>
                    <a:pt x="30181" y="10103"/>
                    <a:pt x="30308" y="10324"/>
                  </a:cubicBezTo>
                  <a:cubicBezTo>
                    <a:pt x="30434" y="10546"/>
                    <a:pt x="30466" y="10736"/>
                    <a:pt x="30466" y="10863"/>
                  </a:cubicBezTo>
                  <a:lnTo>
                    <a:pt x="30466" y="18368"/>
                  </a:lnTo>
                  <a:lnTo>
                    <a:pt x="32778" y="18368"/>
                  </a:lnTo>
                  <a:lnTo>
                    <a:pt x="32778" y="10863"/>
                  </a:lnTo>
                  <a:cubicBezTo>
                    <a:pt x="32778" y="10293"/>
                    <a:pt x="32619" y="9723"/>
                    <a:pt x="32303" y="9184"/>
                  </a:cubicBezTo>
                  <a:cubicBezTo>
                    <a:pt x="31986" y="8646"/>
                    <a:pt x="31543" y="8202"/>
                    <a:pt x="31099" y="7917"/>
                  </a:cubicBezTo>
                  <a:lnTo>
                    <a:pt x="18083" y="412"/>
                  </a:lnTo>
                  <a:cubicBezTo>
                    <a:pt x="17608" y="159"/>
                    <a:pt x="17006" y="0"/>
                    <a:pt x="16405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4519;p39"/>
            <p:cNvSpPr/>
            <p:nvPr/>
          </p:nvSpPr>
          <p:spPr>
            <a:xfrm>
              <a:off x="4849439" y="2962255"/>
              <a:ext cx="794166" cy="884201"/>
            </a:xfrm>
            <a:custGeom>
              <a:avLst/>
              <a:gdLst/>
              <a:ahLst/>
              <a:cxnLst/>
              <a:rect l="l" t="t" r="r" b="b"/>
              <a:pathLst>
                <a:path w="24292" h="27046" extrusionOk="0">
                  <a:moveTo>
                    <a:pt x="12162" y="1"/>
                  </a:moveTo>
                  <a:cubicBezTo>
                    <a:pt x="11647" y="1"/>
                    <a:pt x="11133" y="112"/>
                    <a:pt x="10737" y="333"/>
                  </a:cubicBezTo>
                  <a:lnTo>
                    <a:pt x="1426" y="5685"/>
                  </a:lnTo>
                  <a:cubicBezTo>
                    <a:pt x="951" y="5970"/>
                    <a:pt x="508" y="6509"/>
                    <a:pt x="254" y="7110"/>
                  </a:cubicBezTo>
                  <a:cubicBezTo>
                    <a:pt x="254" y="7142"/>
                    <a:pt x="223" y="7174"/>
                    <a:pt x="223" y="7205"/>
                  </a:cubicBezTo>
                  <a:cubicBezTo>
                    <a:pt x="96" y="7522"/>
                    <a:pt x="1" y="7839"/>
                    <a:pt x="1" y="8155"/>
                  </a:cubicBezTo>
                  <a:lnTo>
                    <a:pt x="1" y="18891"/>
                  </a:lnTo>
                  <a:cubicBezTo>
                    <a:pt x="1" y="19810"/>
                    <a:pt x="634" y="20886"/>
                    <a:pt x="1426" y="21361"/>
                  </a:cubicBezTo>
                  <a:lnTo>
                    <a:pt x="10737" y="26713"/>
                  </a:lnTo>
                  <a:cubicBezTo>
                    <a:pt x="11133" y="26935"/>
                    <a:pt x="11647" y="27046"/>
                    <a:pt x="12158" y="27046"/>
                  </a:cubicBezTo>
                  <a:cubicBezTo>
                    <a:pt x="12668" y="27046"/>
                    <a:pt x="13175" y="26935"/>
                    <a:pt x="13555" y="26713"/>
                  </a:cubicBezTo>
                  <a:lnTo>
                    <a:pt x="22866" y="21361"/>
                  </a:lnTo>
                  <a:cubicBezTo>
                    <a:pt x="23658" y="20886"/>
                    <a:pt x="24291" y="19810"/>
                    <a:pt x="24291" y="18891"/>
                  </a:cubicBezTo>
                  <a:lnTo>
                    <a:pt x="24291" y="8155"/>
                  </a:lnTo>
                  <a:cubicBezTo>
                    <a:pt x="24291" y="7237"/>
                    <a:pt x="23658" y="6160"/>
                    <a:pt x="22866" y="5685"/>
                  </a:cubicBezTo>
                  <a:lnTo>
                    <a:pt x="13587" y="333"/>
                  </a:lnTo>
                  <a:cubicBezTo>
                    <a:pt x="13191" y="112"/>
                    <a:pt x="12676" y="1"/>
                    <a:pt x="1216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4520;p39"/>
            <p:cNvSpPr/>
            <p:nvPr/>
          </p:nvSpPr>
          <p:spPr>
            <a:xfrm>
              <a:off x="5095875" y="3147066"/>
              <a:ext cx="302340" cy="483522"/>
            </a:xfrm>
            <a:custGeom>
              <a:avLst/>
              <a:gdLst/>
              <a:ahLst/>
              <a:cxnLst/>
              <a:rect l="l" t="t" r="r" b="b"/>
              <a:pathLst>
                <a:path w="9248" h="14790" extrusionOk="0">
                  <a:moveTo>
                    <a:pt x="7601" y="412"/>
                  </a:moveTo>
                  <a:cubicBezTo>
                    <a:pt x="8266" y="412"/>
                    <a:pt x="8836" y="982"/>
                    <a:pt x="8836" y="1679"/>
                  </a:cubicBezTo>
                  <a:lnTo>
                    <a:pt x="8836" y="13112"/>
                  </a:lnTo>
                  <a:cubicBezTo>
                    <a:pt x="8836" y="13808"/>
                    <a:pt x="8266" y="14378"/>
                    <a:pt x="7601" y="14378"/>
                  </a:cubicBezTo>
                  <a:lnTo>
                    <a:pt x="1647" y="14378"/>
                  </a:lnTo>
                  <a:cubicBezTo>
                    <a:pt x="950" y="14378"/>
                    <a:pt x="380" y="13808"/>
                    <a:pt x="380" y="13112"/>
                  </a:cubicBezTo>
                  <a:lnTo>
                    <a:pt x="380" y="1679"/>
                  </a:lnTo>
                  <a:cubicBezTo>
                    <a:pt x="380" y="982"/>
                    <a:pt x="950" y="412"/>
                    <a:pt x="1647" y="412"/>
                  </a:cubicBezTo>
                  <a:close/>
                  <a:moveTo>
                    <a:pt x="1647" y="1"/>
                  </a:moveTo>
                  <a:cubicBezTo>
                    <a:pt x="728" y="1"/>
                    <a:pt x="0" y="761"/>
                    <a:pt x="0" y="1679"/>
                  </a:cubicBezTo>
                  <a:lnTo>
                    <a:pt x="0" y="13112"/>
                  </a:lnTo>
                  <a:cubicBezTo>
                    <a:pt x="0" y="14030"/>
                    <a:pt x="728" y="14790"/>
                    <a:pt x="1647" y="14790"/>
                  </a:cubicBezTo>
                  <a:lnTo>
                    <a:pt x="7601" y="14790"/>
                  </a:lnTo>
                  <a:cubicBezTo>
                    <a:pt x="8519" y="14790"/>
                    <a:pt x="9247" y="14030"/>
                    <a:pt x="9247" y="13112"/>
                  </a:cubicBezTo>
                  <a:lnTo>
                    <a:pt x="9247" y="1679"/>
                  </a:lnTo>
                  <a:cubicBezTo>
                    <a:pt x="9247" y="761"/>
                    <a:pt x="8519" y="1"/>
                    <a:pt x="76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4521;p39"/>
            <p:cNvSpPr/>
            <p:nvPr/>
          </p:nvSpPr>
          <p:spPr>
            <a:xfrm>
              <a:off x="5094829" y="3204016"/>
              <a:ext cx="303386" cy="13502"/>
            </a:xfrm>
            <a:custGeom>
              <a:avLst/>
              <a:gdLst/>
              <a:ahLst/>
              <a:cxnLst/>
              <a:rect l="l" t="t" r="r" b="b"/>
              <a:pathLst>
                <a:path w="9280" h="413" extrusionOk="0">
                  <a:moveTo>
                    <a:pt x="222" y="0"/>
                  </a:moveTo>
                  <a:cubicBezTo>
                    <a:pt x="95" y="0"/>
                    <a:pt x="0" y="95"/>
                    <a:pt x="0" y="222"/>
                  </a:cubicBezTo>
                  <a:cubicBezTo>
                    <a:pt x="0" y="317"/>
                    <a:pt x="95" y="412"/>
                    <a:pt x="222" y="412"/>
                  </a:cubicBezTo>
                  <a:lnTo>
                    <a:pt x="9089" y="412"/>
                  </a:lnTo>
                  <a:cubicBezTo>
                    <a:pt x="9184" y="412"/>
                    <a:pt x="9279" y="317"/>
                    <a:pt x="9279" y="222"/>
                  </a:cubicBezTo>
                  <a:cubicBezTo>
                    <a:pt x="9279" y="95"/>
                    <a:pt x="9184" y="0"/>
                    <a:pt x="90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4522;p39"/>
            <p:cNvSpPr/>
            <p:nvPr/>
          </p:nvSpPr>
          <p:spPr>
            <a:xfrm>
              <a:off x="5094829" y="3557062"/>
              <a:ext cx="303386" cy="13502"/>
            </a:xfrm>
            <a:custGeom>
              <a:avLst/>
              <a:gdLst/>
              <a:ahLst/>
              <a:cxnLst/>
              <a:rect l="l" t="t" r="r" b="b"/>
              <a:pathLst>
                <a:path w="9280" h="413" extrusionOk="0">
                  <a:moveTo>
                    <a:pt x="222" y="0"/>
                  </a:moveTo>
                  <a:cubicBezTo>
                    <a:pt x="95" y="0"/>
                    <a:pt x="0" y="96"/>
                    <a:pt x="0" y="191"/>
                  </a:cubicBezTo>
                  <a:cubicBezTo>
                    <a:pt x="0" y="317"/>
                    <a:pt x="95" y="412"/>
                    <a:pt x="222" y="412"/>
                  </a:cubicBezTo>
                  <a:lnTo>
                    <a:pt x="9089" y="412"/>
                  </a:lnTo>
                  <a:cubicBezTo>
                    <a:pt x="9184" y="412"/>
                    <a:pt x="9279" y="317"/>
                    <a:pt x="9279" y="191"/>
                  </a:cubicBezTo>
                  <a:cubicBezTo>
                    <a:pt x="9279" y="96"/>
                    <a:pt x="9184" y="0"/>
                    <a:pt x="90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4523;p39"/>
            <p:cNvSpPr/>
            <p:nvPr/>
          </p:nvSpPr>
          <p:spPr>
            <a:xfrm>
              <a:off x="5207683" y="3585014"/>
              <a:ext cx="78724" cy="13502"/>
            </a:xfrm>
            <a:custGeom>
              <a:avLst/>
              <a:gdLst/>
              <a:ahLst/>
              <a:cxnLst/>
              <a:rect l="l" t="t" r="r" b="b"/>
              <a:pathLst>
                <a:path w="2408" h="413" extrusionOk="0">
                  <a:moveTo>
                    <a:pt x="190" y="1"/>
                  </a:moveTo>
                  <a:cubicBezTo>
                    <a:pt x="95" y="1"/>
                    <a:pt x="0" y="96"/>
                    <a:pt x="0" y="222"/>
                  </a:cubicBezTo>
                  <a:cubicBezTo>
                    <a:pt x="0" y="317"/>
                    <a:pt x="95" y="412"/>
                    <a:pt x="190" y="412"/>
                  </a:cubicBezTo>
                  <a:lnTo>
                    <a:pt x="2186" y="412"/>
                  </a:lnTo>
                  <a:cubicBezTo>
                    <a:pt x="2312" y="412"/>
                    <a:pt x="2407" y="317"/>
                    <a:pt x="2407" y="222"/>
                  </a:cubicBezTo>
                  <a:cubicBezTo>
                    <a:pt x="2407" y="96"/>
                    <a:pt x="2312" y="1"/>
                    <a:pt x="2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4524;p39"/>
            <p:cNvSpPr/>
            <p:nvPr/>
          </p:nvSpPr>
          <p:spPr>
            <a:xfrm>
              <a:off x="5156944" y="3175018"/>
              <a:ext cx="17621" cy="16608"/>
            </a:xfrm>
            <a:custGeom>
              <a:avLst/>
              <a:gdLst/>
              <a:ahLst/>
              <a:cxnLst/>
              <a:rect l="l" t="t" r="r" b="b"/>
              <a:pathLst>
                <a:path w="539" h="508" extrusionOk="0">
                  <a:moveTo>
                    <a:pt x="254" y="1"/>
                  </a:moveTo>
                  <a:cubicBezTo>
                    <a:pt x="127" y="1"/>
                    <a:pt x="1" y="96"/>
                    <a:pt x="1" y="254"/>
                  </a:cubicBezTo>
                  <a:cubicBezTo>
                    <a:pt x="1" y="381"/>
                    <a:pt x="127" y="507"/>
                    <a:pt x="254" y="507"/>
                  </a:cubicBezTo>
                  <a:cubicBezTo>
                    <a:pt x="412" y="507"/>
                    <a:pt x="539" y="381"/>
                    <a:pt x="539" y="254"/>
                  </a:cubicBezTo>
                  <a:cubicBezTo>
                    <a:pt x="539" y="96"/>
                    <a:pt x="412" y="1"/>
                    <a:pt x="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4525;p39"/>
            <p:cNvSpPr/>
            <p:nvPr/>
          </p:nvSpPr>
          <p:spPr>
            <a:xfrm>
              <a:off x="5137264" y="3279601"/>
              <a:ext cx="218517" cy="218484"/>
            </a:xfrm>
            <a:custGeom>
              <a:avLst/>
              <a:gdLst/>
              <a:ahLst/>
              <a:cxnLst/>
              <a:rect l="l" t="t" r="r" b="b"/>
              <a:pathLst>
                <a:path w="6684" h="6683" extrusionOk="0">
                  <a:moveTo>
                    <a:pt x="3358" y="412"/>
                  </a:moveTo>
                  <a:cubicBezTo>
                    <a:pt x="4973" y="412"/>
                    <a:pt x="6271" y="1710"/>
                    <a:pt x="6271" y="3325"/>
                  </a:cubicBezTo>
                  <a:cubicBezTo>
                    <a:pt x="6271" y="4941"/>
                    <a:pt x="4973" y="6271"/>
                    <a:pt x="3358" y="6271"/>
                  </a:cubicBezTo>
                  <a:cubicBezTo>
                    <a:pt x="1743" y="6271"/>
                    <a:pt x="413" y="4941"/>
                    <a:pt x="413" y="3325"/>
                  </a:cubicBezTo>
                  <a:cubicBezTo>
                    <a:pt x="413" y="1710"/>
                    <a:pt x="1743" y="412"/>
                    <a:pt x="3358" y="412"/>
                  </a:cubicBezTo>
                  <a:close/>
                  <a:moveTo>
                    <a:pt x="3358" y="0"/>
                  </a:moveTo>
                  <a:cubicBezTo>
                    <a:pt x="1521" y="0"/>
                    <a:pt x="1" y="1489"/>
                    <a:pt x="1" y="3325"/>
                  </a:cubicBezTo>
                  <a:cubicBezTo>
                    <a:pt x="1" y="5194"/>
                    <a:pt x="1521" y="6682"/>
                    <a:pt x="3358" y="6682"/>
                  </a:cubicBezTo>
                  <a:cubicBezTo>
                    <a:pt x="5195" y="6682"/>
                    <a:pt x="6683" y="5162"/>
                    <a:pt x="6683" y="3325"/>
                  </a:cubicBezTo>
                  <a:cubicBezTo>
                    <a:pt x="6683" y="1489"/>
                    <a:pt x="5195" y="0"/>
                    <a:pt x="33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4526;p39"/>
            <p:cNvSpPr/>
            <p:nvPr/>
          </p:nvSpPr>
          <p:spPr>
            <a:xfrm>
              <a:off x="5202518" y="3330340"/>
              <a:ext cx="86995" cy="101478"/>
            </a:xfrm>
            <a:custGeom>
              <a:avLst/>
              <a:gdLst/>
              <a:ahLst/>
              <a:cxnLst/>
              <a:rect l="l" t="t" r="r" b="b"/>
              <a:pathLst>
                <a:path w="2661" h="3104" extrusionOk="0">
                  <a:moveTo>
                    <a:pt x="1330" y="412"/>
                  </a:moveTo>
                  <a:cubicBezTo>
                    <a:pt x="1868" y="412"/>
                    <a:pt x="2249" y="823"/>
                    <a:pt x="2249" y="1393"/>
                  </a:cubicBezTo>
                  <a:cubicBezTo>
                    <a:pt x="2249" y="2090"/>
                    <a:pt x="1710" y="2692"/>
                    <a:pt x="1330" y="2692"/>
                  </a:cubicBezTo>
                  <a:cubicBezTo>
                    <a:pt x="855" y="2692"/>
                    <a:pt x="380" y="2027"/>
                    <a:pt x="380" y="1393"/>
                  </a:cubicBezTo>
                  <a:cubicBezTo>
                    <a:pt x="380" y="823"/>
                    <a:pt x="760" y="412"/>
                    <a:pt x="1330" y="412"/>
                  </a:cubicBezTo>
                  <a:close/>
                  <a:moveTo>
                    <a:pt x="1330" y="0"/>
                  </a:moveTo>
                  <a:cubicBezTo>
                    <a:pt x="538" y="0"/>
                    <a:pt x="0" y="602"/>
                    <a:pt x="0" y="1393"/>
                  </a:cubicBezTo>
                  <a:cubicBezTo>
                    <a:pt x="0" y="2280"/>
                    <a:pt x="633" y="3104"/>
                    <a:pt x="1330" y="3104"/>
                  </a:cubicBezTo>
                  <a:cubicBezTo>
                    <a:pt x="1995" y="3104"/>
                    <a:pt x="2660" y="2248"/>
                    <a:pt x="2660" y="1393"/>
                  </a:cubicBezTo>
                  <a:cubicBezTo>
                    <a:pt x="2660" y="602"/>
                    <a:pt x="2090" y="0"/>
                    <a:pt x="13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4527;p39"/>
            <p:cNvSpPr/>
            <p:nvPr/>
          </p:nvSpPr>
          <p:spPr>
            <a:xfrm>
              <a:off x="5174533" y="3401381"/>
              <a:ext cx="51818" cy="81175"/>
            </a:xfrm>
            <a:custGeom>
              <a:avLst/>
              <a:gdLst/>
              <a:ahLst/>
              <a:cxnLst/>
              <a:rect l="l" t="t" r="r" b="b"/>
              <a:pathLst>
                <a:path w="1585" h="2483" extrusionOk="0">
                  <a:moveTo>
                    <a:pt x="1352" y="1"/>
                  </a:moveTo>
                  <a:cubicBezTo>
                    <a:pt x="1326" y="1"/>
                    <a:pt x="1298" y="5"/>
                    <a:pt x="1268" y="12"/>
                  </a:cubicBezTo>
                  <a:cubicBezTo>
                    <a:pt x="1046" y="107"/>
                    <a:pt x="824" y="234"/>
                    <a:pt x="603" y="392"/>
                  </a:cubicBezTo>
                  <a:cubicBezTo>
                    <a:pt x="191" y="709"/>
                    <a:pt x="1" y="1279"/>
                    <a:pt x="128" y="1786"/>
                  </a:cubicBezTo>
                  <a:lnTo>
                    <a:pt x="128" y="1849"/>
                  </a:lnTo>
                  <a:cubicBezTo>
                    <a:pt x="159" y="2039"/>
                    <a:pt x="254" y="2229"/>
                    <a:pt x="413" y="2387"/>
                  </a:cubicBezTo>
                  <a:cubicBezTo>
                    <a:pt x="444" y="2451"/>
                    <a:pt x="508" y="2482"/>
                    <a:pt x="571" y="2482"/>
                  </a:cubicBezTo>
                  <a:cubicBezTo>
                    <a:pt x="698" y="2482"/>
                    <a:pt x="761" y="2387"/>
                    <a:pt x="761" y="2292"/>
                  </a:cubicBezTo>
                  <a:cubicBezTo>
                    <a:pt x="761" y="2229"/>
                    <a:pt x="761" y="2197"/>
                    <a:pt x="729" y="2166"/>
                  </a:cubicBezTo>
                  <a:cubicBezTo>
                    <a:pt x="634" y="2039"/>
                    <a:pt x="539" y="1912"/>
                    <a:pt x="508" y="1754"/>
                  </a:cubicBezTo>
                  <a:lnTo>
                    <a:pt x="508" y="1691"/>
                  </a:lnTo>
                  <a:cubicBezTo>
                    <a:pt x="413" y="1342"/>
                    <a:pt x="539" y="931"/>
                    <a:pt x="856" y="709"/>
                  </a:cubicBezTo>
                  <a:cubicBezTo>
                    <a:pt x="1046" y="582"/>
                    <a:pt x="1236" y="456"/>
                    <a:pt x="1426" y="392"/>
                  </a:cubicBezTo>
                  <a:cubicBezTo>
                    <a:pt x="1521" y="361"/>
                    <a:pt x="1584" y="234"/>
                    <a:pt x="1553" y="139"/>
                  </a:cubicBezTo>
                  <a:cubicBezTo>
                    <a:pt x="1504" y="42"/>
                    <a:pt x="1437" y="1"/>
                    <a:pt x="13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4528;p39"/>
            <p:cNvSpPr/>
            <p:nvPr/>
          </p:nvSpPr>
          <p:spPr>
            <a:xfrm>
              <a:off x="5265647" y="3400531"/>
              <a:ext cx="52831" cy="82025"/>
            </a:xfrm>
            <a:custGeom>
              <a:avLst/>
              <a:gdLst/>
              <a:ahLst/>
              <a:cxnLst/>
              <a:rect l="l" t="t" r="r" b="b"/>
              <a:pathLst>
                <a:path w="1616" h="2509" extrusionOk="0">
                  <a:moveTo>
                    <a:pt x="235" y="0"/>
                  </a:moveTo>
                  <a:cubicBezTo>
                    <a:pt x="120" y="0"/>
                    <a:pt x="1" y="86"/>
                    <a:pt x="1" y="197"/>
                  </a:cubicBezTo>
                  <a:cubicBezTo>
                    <a:pt x="1" y="292"/>
                    <a:pt x="64" y="387"/>
                    <a:pt x="128" y="418"/>
                  </a:cubicBezTo>
                  <a:cubicBezTo>
                    <a:pt x="349" y="482"/>
                    <a:pt x="539" y="608"/>
                    <a:pt x="698" y="735"/>
                  </a:cubicBezTo>
                  <a:lnTo>
                    <a:pt x="793" y="798"/>
                  </a:lnTo>
                  <a:cubicBezTo>
                    <a:pt x="1046" y="988"/>
                    <a:pt x="1173" y="1337"/>
                    <a:pt x="1141" y="1653"/>
                  </a:cubicBezTo>
                  <a:cubicBezTo>
                    <a:pt x="1141" y="1843"/>
                    <a:pt x="1046" y="2002"/>
                    <a:pt x="919" y="2160"/>
                  </a:cubicBezTo>
                  <a:cubicBezTo>
                    <a:pt x="856" y="2255"/>
                    <a:pt x="888" y="2382"/>
                    <a:pt x="951" y="2445"/>
                  </a:cubicBezTo>
                  <a:cubicBezTo>
                    <a:pt x="1014" y="2477"/>
                    <a:pt x="1046" y="2508"/>
                    <a:pt x="1078" y="2508"/>
                  </a:cubicBezTo>
                  <a:cubicBezTo>
                    <a:pt x="1141" y="2508"/>
                    <a:pt x="1204" y="2477"/>
                    <a:pt x="1236" y="2413"/>
                  </a:cubicBezTo>
                  <a:cubicBezTo>
                    <a:pt x="1426" y="2223"/>
                    <a:pt x="1521" y="1970"/>
                    <a:pt x="1553" y="1717"/>
                  </a:cubicBezTo>
                  <a:cubicBezTo>
                    <a:pt x="1616" y="1242"/>
                    <a:pt x="1426" y="767"/>
                    <a:pt x="1046" y="482"/>
                  </a:cubicBezTo>
                  <a:lnTo>
                    <a:pt x="951" y="418"/>
                  </a:lnTo>
                  <a:cubicBezTo>
                    <a:pt x="761" y="228"/>
                    <a:pt x="539" y="101"/>
                    <a:pt x="286" y="6"/>
                  </a:cubicBezTo>
                  <a:cubicBezTo>
                    <a:pt x="269" y="2"/>
                    <a:pt x="252" y="0"/>
                    <a:pt x="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" name="Google Shape;4529;p39"/>
          <p:cNvGrpSpPr/>
          <p:nvPr/>
        </p:nvGrpSpPr>
        <p:grpSpPr>
          <a:xfrm>
            <a:off x="7432814" y="2833381"/>
            <a:ext cx="1071595" cy="1168920"/>
            <a:chOff x="2010553" y="2804383"/>
            <a:chExt cx="1071595" cy="1168920"/>
          </a:xfrm>
        </p:grpSpPr>
        <p:sp>
          <p:nvSpPr>
            <p:cNvPr id="235" name="Google Shape;4530;p39"/>
            <p:cNvSpPr/>
            <p:nvPr/>
          </p:nvSpPr>
          <p:spPr>
            <a:xfrm>
              <a:off x="2041611" y="3404879"/>
              <a:ext cx="1008466" cy="568424"/>
            </a:xfrm>
            <a:custGeom>
              <a:avLst/>
              <a:gdLst/>
              <a:ahLst/>
              <a:cxnLst/>
              <a:rect l="l" t="t" r="r" b="b"/>
              <a:pathLst>
                <a:path w="30847" h="17387" extrusionOk="0">
                  <a:moveTo>
                    <a:pt x="0" y="0"/>
                  </a:moveTo>
                  <a:lnTo>
                    <a:pt x="0" y="7474"/>
                  </a:lnTo>
                  <a:cubicBezTo>
                    <a:pt x="0" y="7854"/>
                    <a:pt x="127" y="8297"/>
                    <a:pt x="349" y="8677"/>
                  </a:cubicBezTo>
                  <a:cubicBezTo>
                    <a:pt x="602" y="9089"/>
                    <a:pt x="887" y="9406"/>
                    <a:pt x="1235" y="9596"/>
                  </a:cubicBezTo>
                  <a:lnTo>
                    <a:pt x="14220" y="17101"/>
                  </a:lnTo>
                  <a:cubicBezTo>
                    <a:pt x="14536" y="17291"/>
                    <a:pt x="14980" y="17386"/>
                    <a:pt x="15423" y="17386"/>
                  </a:cubicBezTo>
                  <a:cubicBezTo>
                    <a:pt x="15898" y="17386"/>
                    <a:pt x="16310" y="17291"/>
                    <a:pt x="16658" y="17101"/>
                  </a:cubicBezTo>
                  <a:lnTo>
                    <a:pt x="29643" y="9596"/>
                  </a:lnTo>
                  <a:cubicBezTo>
                    <a:pt x="29959" y="9406"/>
                    <a:pt x="30276" y="9089"/>
                    <a:pt x="30498" y="8677"/>
                  </a:cubicBezTo>
                  <a:cubicBezTo>
                    <a:pt x="30719" y="8297"/>
                    <a:pt x="30846" y="7854"/>
                    <a:pt x="30846" y="7506"/>
                  </a:cubicBezTo>
                  <a:lnTo>
                    <a:pt x="30846" y="0"/>
                  </a:lnTo>
                  <a:lnTo>
                    <a:pt x="30466" y="0"/>
                  </a:lnTo>
                  <a:lnTo>
                    <a:pt x="30466" y="7506"/>
                  </a:lnTo>
                  <a:cubicBezTo>
                    <a:pt x="30466" y="7791"/>
                    <a:pt x="30371" y="8139"/>
                    <a:pt x="30149" y="8487"/>
                  </a:cubicBezTo>
                  <a:cubicBezTo>
                    <a:pt x="29959" y="8836"/>
                    <a:pt x="29706" y="9089"/>
                    <a:pt x="29453" y="9247"/>
                  </a:cubicBezTo>
                  <a:lnTo>
                    <a:pt x="16437" y="16753"/>
                  </a:lnTo>
                  <a:cubicBezTo>
                    <a:pt x="16183" y="16911"/>
                    <a:pt x="15803" y="17006"/>
                    <a:pt x="15423" y="17006"/>
                  </a:cubicBezTo>
                  <a:cubicBezTo>
                    <a:pt x="15043" y="17006"/>
                    <a:pt x="14695" y="16911"/>
                    <a:pt x="14410" y="16753"/>
                  </a:cubicBezTo>
                  <a:lnTo>
                    <a:pt x="1425" y="9247"/>
                  </a:lnTo>
                  <a:cubicBezTo>
                    <a:pt x="1140" y="9089"/>
                    <a:pt x="887" y="8836"/>
                    <a:pt x="697" y="8487"/>
                  </a:cubicBezTo>
                  <a:cubicBezTo>
                    <a:pt x="507" y="8171"/>
                    <a:pt x="380" y="7791"/>
                    <a:pt x="380" y="7506"/>
                  </a:cubicBezTo>
                  <a:lnTo>
                    <a:pt x="38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4531;p39"/>
            <p:cNvSpPr/>
            <p:nvPr/>
          </p:nvSpPr>
          <p:spPr>
            <a:xfrm>
              <a:off x="2010553" y="2804383"/>
              <a:ext cx="1071595" cy="600529"/>
            </a:xfrm>
            <a:custGeom>
              <a:avLst/>
              <a:gdLst/>
              <a:ahLst/>
              <a:cxnLst/>
              <a:rect l="l" t="t" r="r" b="b"/>
              <a:pathLst>
                <a:path w="32778" h="18369" extrusionOk="0">
                  <a:moveTo>
                    <a:pt x="16373" y="0"/>
                  </a:moveTo>
                  <a:cubicBezTo>
                    <a:pt x="15771" y="0"/>
                    <a:pt x="15170" y="127"/>
                    <a:pt x="14695" y="412"/>
                  </a:cubicBezTo>
                  <a:lnTo>
                    <a:pt x="1679" y="7917"/>
                  </a:lnTo>
                  <a:cubicBezTo>
                    <a:pt x="1204" y="8202"/>
                    <a:pt x="792" y="8646"/>
                    <a:pt x="475" y="9184"/>
                  </a:cubicBezTo>
                  <a:cubicBezTo>
                    <a:pt x="159" y="9723"/>
                    <a:pt x="0" y="10293"/>
                    <a:pt x="0" y="10863"/>
                  </a:cubicBezTo>
                  <a:lnTo>
                    <a:pt x="0" y="18368"/>
                  </a:lnTo>
                  <a:lnTo>
                    <a:pt x="2312" y="18368"/>
                  </a:lnTo>
                  <a:lnTo>
                    <a:pt x="2312" y="10863"/>
                  </a:lnTo>
                  <a:cubicBezTo>
                    <a:pt x="2312" y="10736"/>
                    <a:pt x="2344" y="10546"/>
                    <a:pt x="2470" y="10324"/>
                  </a:cubicBezTo>
                  <a:cubicBezTo>
                    <a:pt x="2597" y="10103"/>
                    <a:pt x="2755" y="9976"/>
                    <a:pt x="2850" y="9913"/>
                  </a:cubicBezTo>
                  <a:lnTo>
                    <a:pt x="15835" y="2407"/>
                  </a:lnTo>
                  <a:cubicBezTo>
                    <a:pt x="15930" y="2375"/>
                    <a:pt x="16120" y="2312"/>
                    <a:pt x="16373" y="2312"/>
                  </a:cubicBezTo>
                  <a:cubicBezTo>
                    <a:pt x="16627" y="2312"/>
                    <a:pt x="16817" y="2375"/>
                    <a:pt x="16912" y="2407"/>
                  </a:cubicBezTo>
                  <a:lnTo>
                    <a:pt x="29928" y="9913"/>
                  </a:lnTo>
                  <a:cubicBezTo>
                    <a:pt x="30023" y="9976"/>
                    <a:pt x="30149" y="10103"/>
                    <a:pt x="30276" y="10324"/>
                  </a:cubicBezTo>
                  <a:cubicBezTo>
                    <a:pt x="30403" y="10546"/>
                    <a:pt x="30466" y="10736"/>
                    <a:pt x="30466" y="10863"/>
                  </a:cubicBezTo>
                  <a:lnTo>
                    <a:pt x="30466" y="18368"/>
                  </a:lnTo>
                  <a:lnTo>
                    <a:pt x="32778" y="18368"/>
                  </a:lnTo>
                  <a:lnTo>
                    <a:pt x="32778" y="10863"/>
                  </a:lnTo>
                  <a:cubicBezTo>
                    <a:pt x="32778" y="10293"/>
                    <a:pt x="32588" y="9723"/>
                    <a:pt x="32271" y="9184"/>
                  </a:cubicBezTo>
                  <a:cubicBezTo>
                    <a:pt x="31986" y="8646"/>
                    <a:pt x="31543" y="8202"/>
                    <a:pt x="31068" y="7917"/>
                  </a:cubicBezTo>
                  <a:lnTo>
                    <a:pt x="18083" y="412"/>
                  </a:lnTo>
                  <a:cubicBezTo>
                    <a:pt x="17608" y="159"/>
                    <a:pt x="17007" y="0"/>
                    <a:pt x="1637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4532;p39"/>
            <p:cNvSpPr/>
            <p:nvPr/>
          </p:nvSpPr>
          <p:spPr>
            <a:xfrm>
              <a:off x="2149267" y="2962255"/>
              <a:ext cx="794166" cy="884724"/>
            </a:xfrm>
            <a:custGeom>
              <a:avLst/>
              <a:gdLst/>
              <a:ahLst/>
              <a:cxnLst/>
              <a:rect l="l" t="t" r="r" b="b"/>
              <a:pathLst>
                <a:path w="24292" h="27062" extrusionOk="0">
                  <a:moveTo>
                    <a:pt x="12134" y="1"/>
                  </a:moveTo>
                  <a:cubicBezTo>
                    <a:pt x="11623" y="1"/>
                    <a:pt x="11117" y="112"/>
                    <a:pt x="10737" y="333"/>
                  </a:cubicBezTo>
                  <a:lnTo>
                    <a:pt x="1426" y="5685"/>
                  </a:lnTo>
                  <a:cubicBezTo>
                    <a:pt x="634" y="6160"/>
                    <a:pt x="1" y="7237"/>
                    <a:pt x="1" y="8155"/>
                  </a:cubicBezTo>
                  <a:lnTo>
                    <a:pt x="1" y="18891"/>
                  </a:lnTo>
                  <a:cubicBezTo>
                    <a:pt x="1" y="19810"/>
                    <a:pt x="634" y="20886"/>
                    <a:pt x="1426" y="21361"/>
                  </a:cubicBezTo>
                  <a:lnTo>
                    <a:pt x="7316" y="24750"/>
                  </a:lnTo>
                  <a:lnTo>
                    <a:pt x="10705" y="26713"/>
                  </a:lnTo>
                  <a:cubicBezTo>
                    <a:pt x="11022" y="26903"/>
                    <a:pt x="11370" y="26998"/>
                    <a:pt x="11750" y="27030"/>
                  </a:cubicBezTo>
                  <a:cubicBezTo>
                    <a:pt x="11890" y="27051"/>
                    <a:pt x="12032" y="27061"/>
                    <a:pt x="12173" y="27061"/>
                  </a:cubicBezTo>
                  <a:cubicBezTo>
                    <a:pt x="12670" y="27061"/>
                    <a:pt x="13161" y="26935"/>
                    <a:pt x="13555" y="26713"/>
                  </a:cubicBezTo>
                  <a:lnTo>
                    <a:pt x="22866" y="21361"/>
                  </a:lnTo>
                  <a:cubicBezTo>
                    <a:pt x="23658" y="20886"/>
                    <a:pt x="24291" y="19810"/>
                    <a:pt x="24291" y="18891"/>
                  </a:cubicBezTo>
                  <a:lnTo>
                    <a:pt x="24291" y="8155"/>
                  </a:lnTo>
                  <a:cubicBezTo>
                    <a:pt x="24291" y="7237"/>
                    <a:pt x="23658" y="6160"/>
                    <a:pt x="22866" y="5685"/>
                  </a:cubicBezTo>
                  <a:lnTo>
                    <a:pt x="13555" y="333"/>
                  </a:lnTo>
                  <a:cubicBezTo>
                    <a:pt x="13159" y="112"/>
                    <a:pt x="12645" y="1"/>
                    <a:pt x="1213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4533;p39"/>
            <p:cNvSpPr/>
            <p:nvPr/>
          </p:nvSpPr>
          <p:spPr>
            <a:xfrm>
              <a:off x="2308708" y="3241253"/>
              <a:ext cx="452497" cy="217471"/>
            </a:xfrm>
            <a:custGeom>
              <a:avLst/>
              <a:gdLst/>
              <a:ahLst/>
              <a:cxnLst/>
              <a:rect l="l" t="t" r="r" b="b"/>
              <a:pathLst>
                <a:path w="13841" h="6652" extrusionOk="0">
                  <a:moveTo>
                    <a:pt x="13583" y="0"/>
                  </a:moveTo>
                  <a:cubicBezTo>
                    <a:pt x="13509" y="0"/>
                    <a:pt x="13449" y="35"/>
                    <a:pt x="13429" y="96"/>
                  </a:cubicBezTo>
                  <a:lnTo>
                    <a:pt x="11338" y="3992"/>
                  </a:lnTo>
                  <a:lnTo>
                    <a:pt x="10262" y="3517"/>
                  </a:lnTo>
                  <a:cubicBezTo>
                    <a:pt x="10198" y="3517"/>
                    <a:pt x="10135" y="3517"/>
                    <a:pt x="10072" y="3548"/>
                  </a:cubicBezTo>
                  <a:lnTo>
                    <a:pt x="8362" y="4625"/>
                  </a:lnTo>
                  <a:lnTo>
                    <a:pt x="7285" y="3200"/>
                  </a:lnTo>
                  <a:cubicBezTo>
                    <a:pt x="7262" y="3154"/>
                    <a:pt x="7222" y="3124"/>
                    <a:pt x="7164" y="3124"/>
                  </a:cubicBezTo>
                  <a:cubicBezTo>
                    <a:pt x="7143" y="3124"/>
                    <a:pt x="7120" y="3128"/>
                    <a:pt x="7095" y="3137"/>
                  </a:cubicBezTo>
                  <a:cubicBezTo>
                    <a:pt x="7032" y="3137"/>
                    <a:pt x="6968" y="3168"/>
                    <a:pt x="6936" y="3232"/>
                  </a:cubicBezTo>
                  <a:lnTo>
                    <a:pt x="5511" y="6240"/>
                  </a:lnTo>
                  <a:lnTo>
                    <a:pt x="191" y="6240"/>
                  </a:lnTo>
                  <a:cubicBezTo>
                    <a:pt x="96" y="6240"/>
                    <a:pt x="1" y="6335"/>
                    <a:pt x="1" y="6462"/>
                  </a:cubicBezTo>
                  <a:cubicBezTo>
                    <a:pt x="1" y="6557"/>
                    <a:pt x="96" y="6652"/>
                    <a:pt x="191" y="6652"/>
                  </a:cubicBezTo>
                  <a:lnTo>
                    <a:pt x="5638" y="6652"/>
                  </a:lnTo>
                  <a:cubicBezTo>
                    <a:pt x="5701" y="6652"/>
                    <a:pt x="5796" y="6620"/>
                    <a:pt x="5828" y="6525"/>
                  </a:cubicBezTo>
                  <a:lnTo>
                    <a:pt x="7158" y="3707"/>
                  </a:lnTo>
                  <a:lnTo>
                    <a:pt x="8140" y="5005"/>
                  </a:lnTo>
                  <a:cubicBezTo>
                    <a:pt x="8181" y="5067"/>
                    <a:pt x="8248" y="5101"/>
                    <a:pt x="8308" y="5101"/>
                  </a:cubicBezTo>
                  <a:cubicBezTo>
                    <a:pt x="8340" y="5101"/>
                    <a:pt x="8371" y="5091"/>
                    <a:pt x="8393" y="5069"/>
                  </a:cubicBezTo>
                  <a:lnTo>
                    <a:pt x="10198" y="3960"/>
                  </a:lnTo>
                  <a:lnTo>
                    <a:pt x="11338" y="4435"/>
                  </a:lnTo>
                  <a:cubicBezTo>
                    <a:pt x="11362" y="4443"/>
                    <a:pt x="11388" y="4447"/>
                    <a:pt x="11414" y="4447"/>
                  </a:cubicBezTo>
                  <a:cubicBezTo>
                    <a:pt x="11491" y="4447"/>
                    <a:pt x="11568" y="4411"/>
                    <a:pt x="11592" y="4340"/>
                  </a:cubicBezTo>
                  <a:lnTo>
                    <a:pt x="13777" y="287"/>
                  </a:lnTo>
                  <a:cubicBezTo>
                    <a:pt x="13840" y="191"/>
                    <a:pt x="13809" y="65"/>
                    <a:pt x="13714" y="33"/>
                  </a:cubicBezTo>
                  <a:cubicBezTo>
                    <a:pt x="13669" y="11"/>
                    <a:pt x="13624" y="0"/>
                    <a:pt x="135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4534;p39"/>
            <p:cNvSpPr/>
            <p:nvPr/>
          </p:nvSpPr>
          <p:spPr>
            <a:xfrm>
              <a:off x="2305603" y="3214380"/>
              <a:ext cx="480449" cy="311658"/>
            </a:xfrm>
            <a:custGeom>
              <a:avLst/>
              <a:gdLst/>
              <a:ahLst/>
              <a:cxnLst/>
              <a:rect l="l" t="t" r="r" b="b"/>
              <a:pathLst>
                <a:path w="14696" h="9533" extrusionOk="0">
                  <a:moveTo>
                    <a:pt x="14315" y="380"/>
                  </a:moveTo>
                  <a:lnTo>
                    <a:pt x="14315" y="9121"/>
                  </a:lnTo>
                  <a:lnTo>
                    <a:pt x="413" y="9152"/>
                  </a:lnTo>
                  <a:lnTo>
                    <a:pt x="413" y="412"/>
                  </a:lnTo>
                  <a:lnTo>
                    <a:pt x="14315" y="380"/>
                  </a:lnTo>
                  <a:close/>
                  <a:moveTo>
                    <a:pt x="413" y="0"/>
                  </a:moveTo>
                  <a:cubicBezTo>
                    <a:pt x="191" y="0"/>
                    <a:pt x="1" y="158"/>
                    <a:pt x="1" y="380"/>
                  </a:cubicBezTo>
                  <a:lnTo>
                    <a:pt x="1" y="9121"/>
                  </a:lnTo>
                  <a:cubicBezTo>
                    <a:pt x="1" y="9374"/>
                    <a:pt x="191" y="9532"/>
                    <a:pt x="413" y="9532"/>
                  </a:cubicBezTo>
                  <a:lnTo>
                    <a:pt x="14315" y="9532"/>
                  </a:lnTo>
                  <a:cubicBezTo>
                    <a:pt x="14537" y="9532"/>
                    <a:pt x="14695" y="9374"/>
                    <a:pt x="14695" y="9121"/>
                  </a:cubicBezTo>
                  <a:lnTo>
                    <a:pt x="14695" y="380"/>
                  </a:lnTo>
                  <a:cubicBezTo>
                    <a:pt x="14695" y="158"/>
                    <a:pt x="14537" y="0"/>
                    <a:pt x="142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4535;p39"/>
            <p:cNvSpPr/>
            <p:nvPr/>
          </p:nvSpPr>
          <p:spPr>
            <a:xfrm>
              <a:off x="2539616" y="3493247"/>
              <a:ext cx="13469" cy="13110"/>
            </a:xfrm>
            <a:custGeom>
              <a:avLst/>
              <a:gdLst/>
              <a:ahLst/>
              <a:cxnLst/>
              <a:rect l="l" t="t" r="r" b="b"/>
              <a:pathLst>
                <a:path w="412" h="401" extrusionOk="0">
                  <a:moveTo>
                    <a:pt x="201" y="1"/>
                  </a:moveTo>
                  <a:cubicBezTo>
                    <a:pt x="98" y="1"/>
                    <a:pt x="0" y="86"/>
                    <a:pt x="0" y="211"/>
                  </a:cubicBezTo>
                  <a:cubicBezTo>
                    <a:pt x="0" y="306"/>
                    <a:pt x="64" y="369"/>
                    <a:pt x="159" y="401"/>
                  </a:cubicBezTo>
                  <a:lnTo>
                    <a:pt x="190" y="401"/>
                  </a:lnTo>
                  <a:cubicBezTo>
                    <a:pt x="254" y="401"/>
                    <a:pt x="317" y="401"/>
                    <a:pt x="349" y="369"/>
                  </a:cubicBezTo>
                  <a:cubicBezTo>
                    <a:pt x="380" y="306"/>
                    <a:pt x="412" y="274"/>
                    <a:pt x="412" y="211"/>
                  </a:cubicBezTo>
                  <a:cubicBezTo>
                    <a:pt x="412" y="147"/>
                    <a:pt x="349" y="52"/>
                    <a:pt x="285" y="21"/>
                  </a:cubicBezTo>
                  <a:cubicBezTo>
                    <a:pt x="258" y="7"/>
                    <a:pt x="230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4536;p39"/>
            <p:cNvSpPr/>
            <p:nvPr/>
          </p:nvSpPr>
          <p:spPr>
            <a:xfrm>
              <a:off x="2308708" y="3474220"/>
              <a:ext cx="475284" cy="13502"/>
            </a:xfrm>
            <a:custGeom>
              <a:avLst/>
              <a:gdLst/>
              <a:ahLst/>
              <a:cxnLst/>
              <a:rect l="l" t="t" r="r" b="b"/>
              <a:pathLst>
                <a:path w="14538" h="413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318"/>
                    <a:pt x="96" y="413"/>
                    <a:pt x="191" y="413"/>
                  </a:cubicBezTo>
                  <a:lnTo>
                    <a:pt x="14315" y="413"/>
                  </a:lnTo>
                  <a:cubicBezTo>
                    <a:pt x="14442" y="413"/>
                    <a:pt x="14537" y="318"/>
                    <a:pt x="14537" y="191"/>
                  </a:cubicBezTo>
                  <a:cubicBezTo>
                    <a:pt x="14537" y="96"/>
                    <a:pt x="14442" y="1"/>
                    <a:pt x="143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4537;p39"/>
            <p:cNvSpPr/>
            <p:nvPr/>
          </p:nvSpPr>
          <p:spPr>
            <a:xfrm>
              <a:off x="2572733" y="3514627"/>
              <a:ext cx="13502" cy="46620"/>
            </a:xfrm>
            <a:custGeom>
              <a:avLst/>
              <a:gdLst/>
              <a:ahLst/>
              <a:cxnLst/>
              <a:rect l="l" t="t" r="r" b="b"/>
              <a:pathLst>
                <a:path w="413" h="1426" extrusionOk="0">
                  <a:moveTo>
                    <a:pt x="222" y="0"/>
                  </a:moveTo>
                  <a:cubicBezTo>
                    <a:pt x="96" y="0"/>
                    <a:pt x="1" y="95"/>
                    <a:pt x="1" y="222"/>
                  </a:cubicBezTo>
                  <a:lnTo>
                    <a:pt x="1" y="1235"/>
                  </a:lnTo>
                  <a:cubicBezTo>
                    <a:pt x="1" y="1330"/>
                    <a:pt x="96" y="1425"/>
                    <a:pt x="222" y="1425"/>
                  </a:cubicBezTo>
                  <a:cubicBezTo>
                    <a:pt x="317" y="1425"/>
                    <a:pt x="412" y="1362"/>
                    <a:pt x="412" y="1235"/>
                  </a:cubicBezTo>
                  <a:lnTo>
                    <a:pt x="412" y="222"/>
                  </a:lnTo>
                  <a:cubicBezTo>
                    <a:pt x="412" y="95"/>
                    <a:pt x="317" y="0"/>
                    <a:pt x="2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4538;p39"/>
            <p:cNvSpPr/>
            <p:nvPr/>
          </p:nvSpPr>
          <p:spPr>
            <a:xfrm>
              <a:off x="2506465" y="3514627"/>
              <a:ext cx="13502" cy="46620"/>
            </a:xfrm>
            <a:custGeom>
              <a:avLst/>
              <a:gdLst/>
              <a:ahLst/>
              <a:cxnLst/>
              <a:rect l="l" t="t" r="r" b="b"/>
              <a:pathLst>
                <a:path w="413" h="1426" extrusionOk="0">
                  <a:moveTo>
                    <a:pt x="191" y="0"/>
                  </a:moveTo>
                  <a:cubicBezTo>
                    <a:pt x="96" y="0"/>
                    <a:pt x="1" y="95"/>
                    <a:pt x="1" y="222"/>
                  </a:cubicBezTo>
                  <a:lnTo>
                    <a:pt x="1" y="1235"/>
                  </a:lnTo>
                  <a:cubicBezTo>
                    <a:pt x="1" y="1330"/>
                    <a:pt x="96" y="1425"/>
                    <a:pt x="191" y="1425"/>
                  </a:cubicBezTo>
                  <a:cubicBezTo>
                    <a:pt x="317" y="1425"/>
                    <a:pt x="412" y="1362"/>
                    <a:pt x="412" y="1235"/>
                  </a:cubicBezTo>
                  <a:lnTo>
                    <a:pt x="412" y="222"/>
                  </a:lnTo>
                  <a:cubicBezTo>
                    <a:pt x="412" y="95"/>
                    <a:pt x="317" y="0"/>
                    <a:pt x="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4539;p39"/>
            <p:cNvSpPr/>
            <p:nvPr/>
          </p:nvSpPr>
          <p:spPr>
            <a:xfrm>
              <a:off x="2419503" y="3549805"/>
              <a:ext cx="253694" cy="13502"/>
            </a:xfrm>
            <a:custGeom>
              <a:avLst/>
              <a:gdLst/>
              <a:ahLst/>
              <a:cxnLst/>
              <a:rect l="l" t="t" r="r" b="b"/>
              <a:pathLst>
                <a:path w="7760" h="413" extrusionOk="0">
                  <a:moveTo>
                    <a:pt x="191" y="1"/>
                  </a:moveTo>
                  <a:cubicBezTo>
                    <a:pt x="64" y="1"/>
                    <a:pt x="1" y="96"/>
                    <a:pt x="1" y="222"/>
                  </a:cubicBezTo>
                  <a:cubicBezTo>
                    <a:pt x="1" y="318"/>
                    <a:pt x="96" y="413"/>
                    <a:pt x="191" y="413"/>
                  </a:cubicBezTo>
                  <a:lnTo>
                    <a:pt x="7538" y="413"/>
                  </a:lnTo>
                  <a:cubicBezTo>
                    <a:pt x="7664" y="413"/>
                    <a:pt x="7759" y="318"/>
                    <a:pt x="7759" y="222"/>
                  </a:cubicBezTo>
                  <a:cubicBezTo>
                    <a:pt x="7759" y="96"/>
                    <a:pt x="7664" y="1"/>
                    <a:pt x="75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4540;p39"/>
            <p:cNvSpPr/>
            <p:nvPr/>
          </p:nvSpPr>
          <p:spPr>
            <a:xfrm>
              <a:off x="2364645" y="3259037"/>
              <a:ext cx="141853" cy="139662"/>
            </a:xfrm>
            <a:custGeom>
              <a:avLst/>
              <a:gdLst/>
              <a:ahLst/>
              <a:cxnLst/>
              <a:rect l="l" t="t" r="r" b="b"/>
              <a:pathLst>
                <a:path w="4339" h="4272" extrusionOk="0">
                  <a:moveTo>
                    <a:pt x="2136" y="0"/>
                  </a:moveTo>
                  <a:cubicBezTo>
                    <a:pt x="2025" y="0"/>
                    <a:pt x="1915" y="9"/>
                    <a:pt x="1805" y="28"/>
                  </a:cubicBezTo>
                  <a:cubicBezTo>
                    <a:pt x="1710" y="28"/>
                    <a:pt x="1615" y="154"/>
                    <a:pt x="1647" y="249"/>
                  </a:cubicBezTo>
                  <a:cubicBezTo>
                    <a:pt x="1679" y="376"/>
                    <a:pt x="1774" y="439"/>
                    <a:pt x="1869" y="439"/>
                  </a:cubicBezTo>
                  <a:cubicBezTo>
                    <a:pt x="1974" y="418"/>
                    <a:pt x="2079" y="408"/>
                    <a:pt x="2183" y="408"/>
                  </a:cubicBezTo>
                  <a:cubicBezTo>
                    <a:pt x="2548" y="408"/>
                    <a:pt x="2896" y="534"/>
                    <a:pt x="3167" y="756"/>
                  </a:cubicBezTo>
                  <a:cubicBezTo>
                    <a:pt x="3547" y="1041"/>
                    <a:pt x="3800" y="1421"/>
                    <a:pt x="3864" y="1896"/>
                  </a:cubicBezTo>
                  <a:cubicBezTo>
                    <a:pt x="3927" y="2339"/>
                    <a:pt x="3800" y="2814"/>
                    <a:pt x="3515" y="3163"/>
                  </a:cubicBezTo>
                  <a:cubicBezTo>
                    <a:pt x="3177" y="3615"/>
                    <a:pt x="2659" y="3854"/>
                    <a:pt x="2135" y="3854"/>
                  </a:cubicBezTo>
                  <a:cubicBezTo>
                    <a:pt x="1777" y="3854"/>
                    <a:pt x="1417" y="3742"/>
                    <a:pt x="1109" y="3511"/>
                  </a:cubicBezTo>
                  <a:cubicBezTo>
                    <a:pt x="728" y="3226"/>
                    <a:pt x="475" y="2814"/>
                    <a:pt x="412" y="2339"/>
                  </a:cubicBezTo>
                  <a:cubicBezTo>
                    <a:pt x="412" y="2257"/>
                    <a:pt x="341" y="2175"/>
                    <a:pt x="239" y="2175"/>
                  </a:cubicBezTo>
                  <a:cubicBezTo>
                    <a:pt x="223" y="2175"/>
                    <a:pt x="207" y="2177"/>
                    <a:pt x="190" y="2181"/>
                  </a:cubicBezTo>
                  <a:cubicBezTo>
                    <a:pt x="63" y="2181"/>
                    <a:pt x="0" y="2276"/>
                    <a:pt x="0" y="2403"/>
                  </a:cubicBezTo>
                  <a:cubicBezTo>
                    <a:pt x="95" y="2973"/>
                    <a:pt x="380" y="3479"/>
                    <a:pt x="855" y="3828"/>
                  </a:cubicBezTo>
                  <a:cubicBezTo>
                    <a:pt x="1235" y="4144"/>
                    <a:pt x="1679" y="4271"/>
                    <a:pt x="2122" y="4271"/>
                  </a:cubicBezTo>
                  <a:cubicBezTo>
                    <a:pt x="2787" y="4271"/>
                    <a:pt x="3420" y="3986"/>
                    <a:pt x="3832" y="3416"/>
                  </a:cubicBezTo>
                  <a:cubicBezTo>
                    <a:pt x="4180" y="2973"/>
                    <a:pt x="4339" y="2403"/>
                    <a:pt x="4244" y="1833"/>
                  </a:cubicBezTo>
                  <a:cubicBezTo>
                    <a:pt x="4180" y="1263"/>
                    <a:pt x="3895" y="788"/>
                    <a:pt x="3420" y="439"/>
                  </a:cubicBezTo>
                  <a:cubicBezTo>
                    <a:pt x="3062" y="158"/>
                    <a:pt x="2601" y="0"/>
                    <a:pt x="21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4541;p39"/>
            <p:cNvSpPr/>
            <p:nvPr/>
          </p:nvSpPr>
          <p:spPr>
            <a:xfrm>
              <a:off x="2346011" y="3244195"/>
              <a:ext cx="90101" cy="95495"/>
            </a:xfrm>
            <a:custGeom>
              <a:avLst/>
              <a:gdLst/>
              <a:ahLst/>
              <a:cxnLst/>
              <a:rect l="l" t="t" r="r" b="b"/>
              <a:pathLst>
                <a:path w="2756" h="2921" extrusionOk="0">
                  <a:moveTo>
                    <a:pt x="2027" y="450"/>
                  </a:moveTo>
                  <a:lnTo>
                    <a:pt x="2312" y="2287"/>
                  </a:lnTo>
                  <a:lnTo>
                    <a:pt x="443" y="2508"/>
                  </a:lnTo>
                  <a:cubicBezTo>
                    <a:pt x="443" y="2033"/>
                    <a:pt x="602" y="1590"/>
                    <a:pt x="887" y="1210"/>
                  </a:cubicBezTo>
                  <a:cubicBezTo>
                    <a:pt x="1172" y="830"/>
                    <a:pt x="1552" y="545"/>
                    <a:pt x="2027" y="450"/>
                  </a:cubicBezTo>
                  <a:close/>
                  <a:moveTo>
                    <a:pt x="2193" y="0"/>
                  </a:moveTo>
                  <a:cubicBezTo>
                    <a:pt x="2180" y="0"/>
                    <a:pt x="2166" y="2"/>
                    <a:pt x="2154" y="6"/>
                  </a:cubicBezTo>
                  <a:cubicBezTo>
                    <a:pt x="1520" y="101"/>
                    <a:pt x="950" y="450"/>
                    <a:pt x="538" y="957"/>
                  </a:cubicBezTo>
                  <a:cubicBezTo>
                    <a:pt x="158" y="1463"/>
                    <a:pt x="0" y="2097"/>
                    <a:pt x="63" y="2762"/>
                  </a:cubicBezTo>
                  <a:cubicBezTo>
                    <a:pt x="95" y="2857"/>
                    <a:pt x="158" y="2920"/>
                    <a:pt x="285" y="2920"/>
                  </a:cubicBezTo>
                  <a:lnTo>
                    <a:pt x="2565" y="2667"/>
                  </a:lnTo>
                  <a:cubicBezTo>
                    <a:pt x="2629" y="2667"/>
                    <a:pt x="2692" y="2635"/>
                    <a:pt x="2724" y="2603"/>
                  </a:cubicBezTo>
                  <a:cubicBezTo>
                    <a:pt x="2755" y="2540"/>
                    <a:pt x="2755" y="2477"/>
                    <a:pt x="2755" y="2445"/>
                  </a:cubicBezTo>
                  <a:lnTo>
                    <a:pt x="2375" y="165"/>
                  </a:lnTo>
                  <a:cubicBezTo>
                    <a:pt x="2375" y="83"/>
                    <a:pt x="2280" y="0"/>
                    <a:pt x="21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" name="Google Shape;4542;p39"/>
          <p:cNvGrpSpPr/>
          <p:nvPr/>
        </p:nvGrpSpPr>
        <p:grpSpPr>
          <a:xfrm>
            <a:off x="2329189" y="2891874"/>
            <a:ext cx="1071627" cy="1168920"/>
            <a:chOff x="3360622" y="2835441"/>
            <a:chExt cx="1071627" cy="1168920"/>
          </a:xfrm>
        </p:grpSpPr>
        <p:sp>
          <p:nvSpPr>
            <p:cNvPr id="248" name="Google Shape;4543;p39"/>
            <p:cNvSpPr/>
            <p:nvPr/>
          </p:nvSpPr>
          <p:spPr>
            <a:xfrm>
              <a:off x="3392726" y="2835441"/>
              <a:ext cx="1008466" cy="569471"/>
            </a:xfrm>
            <a:custGeom>
              <a:avLst/>
              <a:gdLst/>
              <a:ahLst/>
              <a:cxnLst/>
              <a:rect l="l" t="t" r="r" b="b"/>
              <a:pathLst>
                <a:path w="30847" h="17419" extrusionOk="0">
                  <a:moveTo>
                    <a:pt x="15423" y="0"/>
                  </a:moveTo>
                  <a:cubicBezTo>
                    <a:pt x="14948" y="0"/>
                    <a:pt x="14537" y="95"/>
                    <a:pt x="14188" y="285"/>
                  </a:cubicBezTo>
                  <a:lnTo>
                    <a:pt x="1204" y="7791"/>
                  </a:lnTo>
                  <a:cubicBezTo>
                    <a:pt x="856" y="7981"/>
                    <a:pt x="571" y="8298"/>
                    <a:pt x="349" y="8709"/>
                  </a:cubicBezTo>
                  <a:cubicBezTo>
                    <a:pt x="127" y="9089"/>
                    <a:pt x="0" y="9533"/>
                    <a:pt x="0" y="9913"/>
                  </a:cubicBezTo>
                  <a:lnTo>
                    <a:pt x="0" y="17418"/>
                  </a:lnTo>
                  <a:lnTo>
                    <a:pt x="381" y="17418"/>
                  </a:lnTo>
                  <a:lnTo>
                    <a:pt x="381" y="9913"/>
                  </a:lnTo>
                  <a:cubicBezTo>
                    <a:pt x="381" y="9596"/>
                    <a:pt x="476" y="9248"/>
                    <a:pt x="666" y="8899"/>
                  </a:cubicBezTo>
                  <a:cubicBezTo>
                    <a:pt x="856" y="8551"/>
                    <a:pt x="1109" y="8298"/>
                    <a:pt x="1394" y="8139"/>
                  </a:cubicBezTo>
                  <a:lnTo>
                    <a:pt x="14378" y="634"/>
                  </a:lnTo>
                  <a:cubicBezTo>
                    <a:pt x="14663" y="475"/>
                    <a:pt x="15012" y="380"/>
                    <a:pt x="15423" y="380"/>
                  </a:cubicBezTo>
                  <a:cubicBezTo>
                    <a:pt x="15803" y="380"/>
                    <a:pt x="16152" y="475"/>
                    <a:pt x="16437" y="634"/>
                  </a:cubicBezTo>
                  <a:lnTo>
                    <a:pt x="29421" y="8139"/>
                  </a:lnTo>
                  <a:cubicBezTo>
                    <a:pt x="29706" y="8298"/>
                    <a:pt x="29959" y="8551"/>
                    <a:pt x="30149" y="8899"/>
                  </a:cubicBezTo>
                  <a:cubicBezTo>
                    <a:pt x="30339" y="9248"/>
                    <a:pt x="30434" y="9596"/>
                    <a:pt x="30434" y="9913"/>
                  </a:cubicBezTo>
                  <a:lnTo>
                    <a:pt x="30434" y="17418"/>
                  </a:lnTo>
                  <a:lnTo>
                    <a:pt x="30846" y="17418"/>
                  </a:lnTo>
                  <a:lnTo>
                    <a:pt x="30846" y="9913"/>
                  </a:lnTo>
                  <a:cubicBezTo>
                    <a:pt x="30846" y="9533"/>
                    <a:pt x="30719" y="9089"/>
                    <a:pt x="30498" y="8709"/>
                  </a:cubicBezTo>
                  <a:cubicBezTo>
                    <a:pt x="30244" y="8298"/>
                    <a:pt x="29959" y="7981"/>
                    <a:pt x="29611" y="7791"/>
                  </a:cubicBezTo>
                  <a:lnTo>
                    <a:pt x="16627" y="285"/>
                  </a:lnTo>
                  <a:cubicBezTo>
                    <a:pt x="16310" y="95"/>
                    <a:pt x="15867" y="0"/>
                    <a:pt x="1542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4544;p39"/>
            <p:cNvSpPr/>
            <p:nvPr/>
          </p:nvSpPr>
          <p:spPr>
            <a:xfrm>
              <a:off x="3360622" y="3404879"/>
              <a:ext cx="1071627" cy="599482"/>
            </a:xfrm>
            <a:custGeom>
              <a:avLst/>
              <a:gdLst/>
              <a:ahLst/>
              <a:cxnLst/>
              <a:rect l="l" t="t" r="r" b="b"/>
              <a:pathLst>
                <a:path w="32779" h="18337" extrusionOk="0">
                  <a:moveTo>
                    <a:pt x="1" y="0"/>
                  </a:moveTo>
                  <a:lnTo>
                    <a:pt x="1" y="7506"/>
                  </a:lnTo>
                  <a:cubicBezTo>
                    <a:pt x="1" y="8044"/>
                    <a:pt x="191" y="8646"/>
                    <a:pt x="476" y="9184"/>
                  </a:cubicBezTo>
                  <a:cubicBezTo>
                    <a:pt x="792" y="9723"/>
                    <a:pt x="1236" y="10166"/>
                    <a:pt x="1711" y="10419"/>
                  </a:cubicBezTo>
                  <a:lnTo>
                    <a:pt x="14695" y="17925"/>
                  </a:lnTo>
                  <a:cubicBezTo>
                    <a:pt x="15170" y="18210"/>
                    <a:pt x="15772" y="18336"/>
                    <a:pt x="16374" y="18336"/>
                  </a:cubicBezTo>
                  <a:cubicBezTo>
                    <a:pt x="17007" y="18336"/>
                    <a:pt x="17609" y="18210"/>
                    <a:pt x="18084" y="17925"/>
                  </a:cubicBezTo>
                  <a:lnTo>
                    <a:pt x="31100" y="10419"/>
                  </a:lnTo>
                  <a:cubicBezTo>
                    <a:pt x="31543" y="10134"/>
                    <a:pt x="31987" y="9691"/>
                    <a:pt x="32303" y="9152"/>
                  </a:cubicBezTo>
                  <a:cubicBezTo>
                    <a:pt x="32620" y="8646"/>
                    <a:pt x="32778" y="8044"/>
                    <a:pt x="32778" y="7506"/>
                  </a:cubicBezTo>
                  <a:lnTo>
                    <a:pt x="32778" y="0"/>
                  </a:lnTo>
                  <a:lnTo>
                    <a:pt x="30466" y="0"/>
                  </a:lnTo>
                  <a:lnTo>
                    <a:pt x="30466" y="7506"/>
                  </a:lnTo>
                  <a:cubicBezTo>
                    <a:pt x="30466" y="7601"/>
                    <a:pt x="30403" y="7791"/>
                    <a:pt x="30276" y="8012"/>
                  </a:cubicBezTo>
                  <a:cubicBezTo>
                    <a:pt x="30150" y="8234"/>
                    <a:pt x="30023" y="8361"/>
                    <a:pt x="29928" y="8424"/>
                  </a:cubicBezTo>
                  <a:lnTo>
                    <a:pt x="16912" y="15930"/>
                  </a:lnTo>
                  <a:cubicBezTo>
                    <a:pt x="16849" y="15961"/>
                    <a:pt x="16627" y="16025"/>
                    <a:pt x="16374" y="16025"/>
                  </a:cubicBezTo>
                  <a:cubicBezTo>
                    <a:pt x="16120" y="16025"/>
                    <a:pt x="15930" y="15961"/>
                    <a:pt x="15867" y="15930"/>
                  </a:cubicBezTo>
                  <a:lnTo>
                    <a:pt x="2851" y="8424"/>
                  </a:lnTo>
                  <a:cubicBezTo>
                    <a:pt x="2756" y="8361"/>
                    <a:pt x="2629" y="8234"/>
                    <a:pt x="2503" y="8012"/>
                  </a:cubicBezTo>
                  <a:cubicBezTo>
                    <a:pt x="2376" y="7791"/>
                    <a:pt x="2313" y="7601"/>
                    <a:pt x="2313" y="7506"/>
                  </a:cubicBezTo>
                  <a:lnTo>
                    <a:pt x="2313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4545;p39"/>
            <p:cNvSpPr/>
            <p:nvPr/>
          </p:nvSpPr>
          <p:spPr>
            <a:xfrm>
              <a:off x="3499369" y="2962255"/>
              <a:ext cx="794134" cy="884724"/>
            </a:xfrm>
            <a:custGeom>
              <a:avLst/>
              <a:gdLst/>
              <a:ahLst/>
              <a:cxnLst/>
              <a:rect l="l" t="t" r="r" b="b"/>
              <a:pathLst>
                <a:path w="24291" h="27062" extrusionOk="0">
                  <a:moveTo>
                    <a:pt x="12145" y="1"/>
                  </a:moveTo>
                  <a:cubicBezTo>
                    <a:pt x="11631" y="1"/>
                    <a:pt x="11116" y="112"/>
                    <a:pt x="10736" y="333"/>
                  </a:cubicBezTo>
                  <a:lnTo>
                    <a:pt x="1426" y="5685"/>
                  </a:lnTo>
                  <a:cubicBezTo>
                    <a:pt x="634" y="6160"/>
                    <a:pt x="0" y="7237"/>
                    <a:pt x="0" y="8155"/>
                  </a:cubicBezTo>
                  <a:lnTo>
                    <a:pt x="0" y="18891"/>
                  </a:lnTo>
                  <a:cubicBezTo>
                    <a:pt x="0" y="19335"/>
                    <a:pt x="159" y="19841"/>
                    <a:pt x="412" y="20285"/>
                  </a:cubicBezTo>
                  <a:cubicBezTo>
                    <a:pt x="665" y="20728"/>
                    <a:pt x="1045" y="21140"/>
                    <a:pt x="1426" y="21361"/>
                  </a:cubicBezTo>
                  <a:lnTo>
                    <a:pt x="10736" y="26713"/>
                  </a:lnTo>
                  <a:cubicBezTo>
                    <a:pt x="10831" y="26777"/>
                    <a:pt x="10926" y="26840"/>
                    <a:pt x="11053" y="26872"/>
                  </a:cubicBezTo>
                  <a:cubicBezTo>
                    <a:pt x="11148" y="26903"/>
                    <a:pt x="11275" y="26935"/>
                    <a:pt x="11401" y="26967"/>
                  </a:cubicBezTo>
                  <a:cubicBezTo>
                    <a:pt x="11639" y="27030"/>
                    <a:pt x="11892" y="27062"/>
                    <a:pt x="12145" y="27062"/>
                  </a:cubicBezTo>
                  <a:cubicBezTo>
                    <a:pt x="12399" y="27062"/>
                    <a:pt x="12652" y="27030"/>
                    <a:pt x="12890" y="26967"/>
                  </a:cubicBezTo>
                  <a:cubicBezTo>
                    <a:pt x="13080" y="26935"/>
                    <a:pt x="13238" y="26872"/>
                    <a:pt x="13396" y="26808"/>
                  </a:cubicBezTo>
                  <a:cubicBezTo>
                    <a:pt x="13460" y="26777"/>
                    <a:pt x="13523" y="26745"/>
                    <a:pt x="13555" y="26713"/>
                  </a:cubicBezTo>
                  <a:lnTo>
                    <a:pt x="22865" y="21361"/>
                  </a:lnTo>
                  <a:cubicBezTo>
                    <a:pt x="23277" y="21140"/>
                    <a:pt x="23626" y="20728"/>
                    <a:pt x="23879" y="20285"/>
                  </a:cubicBezTo>
                  <a:cubicBezTo>
                    <a:pt x="24132" y="19841"/>
                    <a:pt x="24291" y="19335"/>
                    <a:pt x="24291" y="18891"/>
                  </a:cubicBezTo>
                  <a:lnTo>
                    <a:pt x="24291" y="8155"/>
                  </a:lnTo>
                  <a:cubicBezTo>
                    <a:pt x="24291" y="7237"/>
                    <a:pt x="23657" y="6160"/>
                    <a:pt x="22865" y="5685"/>
                  </a:cubicBezTo>
                  <a:lnTo>
                    <a:pt x="13555" y="333"/>
                  </a:lnTo>
                  <a:cubicBezTo>
                    <a:pt x="13175" y="112"/>
                    <a:pt x="12660" y="1"/>
                    <a:pt x="1214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4546;p39"/>
            <p:cNvSpPr/>
            <p:nvPr/>
          </p:nvSpPr>
          <p:spPr>
            <a:xfrm>
              <a:off x="3671234" y="3213333"/>
              <a:ext cx="450405" cy="297175"/>
            </a:xfrm>
            <a:custGeom>
              <a:avLst/>
              <a:gdLst/>
              <a:ahLst/>
              <a:cxnLst/>
              <a:rect l="l" t="t" r="r" b="b"/>
              <a:pathLst>
                <a:path w="13777" h="9090" extrusionOk="0">
                  <a:moveTo>
                    <a:pt x="1679" y="0"/>
                  </a:moveTo>
                  <a:cubicBezTo>
                    <a:pt x="761" y="0"/>
                    <a:pt x="0" y="760"/>
                    <a:pt x="0" y="1679"/>
                  </a:cubicBezTo>
                  <a:lnTo>
                    <a:pt x="0" y="7443"/>
                  </a:lnTo>
                  <a:cubicBezTo>
                    <a:pt x="0" y="8361"/>
                    <a:pt x="761" y="9089"/>
                    <a:pt x="1679" y="9089"/>
                  </a:cubicBezTo>
                  <a:lnTo>
                    <a:pt x="5543" y="9089"/>
                  </a:lnTo>
                  <a:cubicBezTo>
                    <a:pt x="5638" y="9089"/>
                    <a:pt x="5733" y="8994"/>
                    <a:pt x="5733" y="8899"/>
                  </a:cubicBezTo>
                  <a:cubicBezTo>
                    <a:pt x="5733" y="8773"/>
                    <a:pt x="5638" y="8678"/>
                    <a:pt x="5543" y="8678"/>
                  </a:cubicBezTo>
                  <a:lnTo>
                    <a:pt x="1679" y="8678"/>
                  </a:lnTo>
                  <a:cubicBezTo>
                    <a:pt x="982" y="8678"/>
                    <a:pt x="412" y="8139"/>
                    <a:pt x="412" y="7443"/>
                  </a:cubicBezTo>
                  <a:lnTo>
                    <a:pt x="412" y="1679"/>
                  </a:lnTo>
                  <a:cubicBezTo>
                    <a:pt x="412" y="982"/>
                    <a:pt x="982" y="412"/>
                    <a:pt x="1679" y="412"/>
                  </a:cubicBezTo>
                  <a:lnTo>
                    <a:pt x="12098" y="412"/>
                  </a:lnTo>
                  <a:cubicBezTo>
                    <a:pt x="12795" y="412"/>
                    <a:pt x="13365" y="982"/>
                    <a:pt x="13365" y="1679"/>
                  </a:cubicBezTo>
                  <a:lnTo>
                    <a:pt x="13365" y="7443"/>
                  </a:lnTo>
                  <a:cubicBezTo>
                    <a:pt x="13365" y="8139"/>
                    <a:pt x="12795" y="8678"/>
                    <a:pt x="12098" y="8678"/>
                  </a:cubicBezTo>
                  <a:lnTo>
                    <a:pt x="8234" y="8678"/>
                  </a:lnTo>
                  <a:cubicBezTo>
                    <a:pt x="8139" y="8678"/>
                    <a:pt x="8044" y="8773"/>
                    <a:pt x="8044" y="8899"/>
                  </a:cubicBezTo>
                  <a:cubicBezTo>
                    <a:pt x="8044" y="8994"/>
                    <a:pt x="8139" y="9089"/>
                    <a:pt x="8234" y="9089"/>
                  </a:cubicBezTo>
                  <a:lnTo>
                    <a:pt x="12098" y="9089"/>
                  </a:lnTo>
                  <a:cubicBezTo>
                    <a:pt x="13016" y="9089"/>
                    <a:pt x="13777" y="8361"/>
                    <a:pt x="13777" y="7443"/>
                  </a:cubicBezTo>
                  <a:lnTo>
                    <a:pt x="13777" y="1679"/>
                  </a:lnTo>
                  <a:cubicBezTo>
                    <a:pt x="13777" y="760"/>
                    <a:pt x="13016" y="0"/>
                    <a:pt x="121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4547;p39"/>
            <p:cNvSpPr/>
            <p:nvPr/>
          </p:nvSpPr>
          <p:spPr>
            <a:xfrm>
              <a:off x="3845158" y="3497235"/>
              <a:ext cx="103570" cy="130247"/>
            </a:xfrm>
            <a:custGeom>
              <a:avLst/>
              <a:gdLst/>
              <a:ahLst/>
              <a:cxnLst/>
              <a:rect l="l" t="t" r="r" b="b"/>
              <a:pathLst>
                <a:path w="3168" h="3984" extrusionOk="0">
                  <a:moveTo>
                    <a:pt x="240" y="1"/>
                  </a:moveTo>
                  <a:cubicBezTo>
                    <a:pt x="212" y="1"/>
                    <a:pt x="185" y="8"/>
                    <a:pt x="159" y="25"/>
                  </a:cubicBezTo>
                  <a:cubicBezTo>
                    <a:pt x="33" y="57"/>
                    <a:pt x="1" y="184"/>
                    <a:pt x="33" y="279"/>
                  </a:cubicBezTo>
                  <a:lnTo>
                    <a:pt x="1363" y="3857"/>
                  </a:lnTo>
                  <a:cubicBezTo>
                    <a:pt x="1394" y="3921"/>
                    <a:pt x="1489" y="3984"/>
                    <a:pt x="1553" y="3984"/>
                  </a:cubicBezTo>
                  <a:cubicBezTo>
                    <a:pt x="1648" y="3984"/>
                    <a:pt x="1743" y="3921"/>
                    <a:pt x="1774" y="3857"/>
                  </a:cubicBezTo>
                  <a:lnTo>
                    <a:pt x="3104" y="279"/>
                  </a:lnTo>
                  <a:cubicBezTo>
                    <a:pt x="3168" y="184"/>
                    <a:pt x="3104" y="57"/>
                    <a:pt x="3009" y="25"/>
                  </a:cubicBezTo>
                  <a:cubicBezTo>
                    <a:pt x="2980" y="18"/>
                    <a:pt x="2951" y="14"/>
                    <a:pt x="2925" y="14"/>
                  </a:cubicBezTo>
                  <a:cubicBezTo>
                    <a:pt x="2840" y="14"/>
                    <a:pt x="2773" y="55"/>
                    <a:pt x="2724" y="152"/>
                  </a:cubicBezTo>
                  <a:lnTo>
                    <a:pt x="1584" y="3192"/>
                  </a:lnTo>
                  <a:lnTo>
                    <a:pt x="413" y="152"/>
                  </a:lnTo>
                  <a:cubicBezTo>
                    <a:pt x="389" y="59"/>
                    <a:pt x="315" y="1"/>
                    <a:pt x="2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4548;p39"/>
            <p:cNvSpPr/>
            <p:nvPr/>
          </p:nvSpPr>
          <p:spPr>
            <a:xfrm>
              <a:off x="3727138" y="3270284"/>
              <a:ext cx="314763" cy="13469"/>
            </a:xfrm>
            <a:custGeom>
              <a:avLst/>
              <a:gdLst/>
              <a:ahLst/>
              <a:cxnLst/>
              <a:rect l="l" t="t" r="r" b="b"/>
              <a:pathLst>
                <a:path w="9628" h="412" extrusionOk="0">
                  <a:moveTo>
                    <a:pt x="191" y="0"/>
                  </a:moveTo>
                  <a:cubicBezTo>
                    <a:pt x="96" y="0"/>
                    <a:pt x="1" y="95"/>
                    <a:pt x="1" y="222"/>
                  </a:cubicBezTo>
                  <a:cubicBezTo>
                    <a:pt x="1" y="317"/>
                    <a:pt x="96" y="412"/>
                    <a:pt x="191" y="412"/>
                  </a:cubicBezTo>
                  <a:lnTo>
                    <a:pt x="9438" y="412"/>
                  </a:lnTo>
                  <a:cubicBezTo>
                    <a:pt x="9565" y="412"/>
                    <a:pt x="9628" y="317"/>
                    <a:pt x="9628" y="222"/>
                  </a:cubicBezTo>
                  <a:cubicBezTo>
                    <a:pt x="9628" y="95"/>
                    <a:pt x="9533" y="0"/>
                    <a:pt x="94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4549;p39"/>
            <p:cNvSpPr/>
            <p:nvPr/>
          </p:nvSpPr>
          <p:spPr>
            <a:xfrm>
              <a:off x="3727138" y="3327234"/>
              <a:ext cx="236105" cy="13469"/>
            </a:xfrm>
            <a:custGeom>
              <a:avLst/>
              <a:gdLst/>
              <a:ahLst/>
              <a:cxnLst/>
              <a:rect l="l" t="t" r="r" b="b"/>
              <a:pathLst>
                <a:path w="7222" h="412" extrusionOk="0">
                  <a:moveTo>
                    <a:pt x="191" y="0"/>
                  </a:moveTo>
                  <a:cubicBezTo>
                    <a:pt x="96" y="0"/>
                    <a:pt x="1" y="95"/>
                    <a:pt x="1" y="190"/>
                  </a:cubicBezTo>
                  <a:cubicBezTo>
                    <a:pt x="1" y="317"/>
                    <a:pt x="96" y="412"/>
                    <a:pt x="191" y="412"/>
                  </a:cubicBezTo>
                  <a:lnTo>
                    <a:pt x="7031" y="412"/>
                  </a:lnTo>
                  <a:cubicBezTo>
                    <a:pt x="7158" y="412"/>
                    <a:pt x="7221" y="317"/>
                    <a:pt x="7221" y="190"/>
                  </a:cubicBezTo>
                  <a:cubicBezTo>
                    <a:pt x="7221" y="95"/>
                    <a:pt x="7158" y="0"/>
                    <a:pt x="70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4550;p39"/>
            <p:cNvSpPr/>
            <p:nvPr/>
          </p:nvSpPr>
          <p:spPr>
            <a:xfrm>
              <a:off x="3727138" y="3383138"/>
              <a:ext cx="236105" cy="13469"/>
            </a:xfrm>
            <a:custGeom>
              <a:avLst/>
              <a:gdLst/>
              <a:ahLst/>
              <a:cxnLst/>
              <a:rect l="l" t="t" r="r" b="b"/>
              <a:pathLst>
                <a:path w="7222" h="412" extrusionOk="0">
                  <a:moveTo>
                    <a:pt x="191" y="0"/>
                  </a:moveTo>
                  <a:cubicBezTo>
                    <a:pt x="96" y="0"/>
                    <a:pt x="1" y="95"/>
                    <a:pt x="1" y="222"/>
                  </a:cubicBezTo>
                  <a:cubicBezTo>
                    <a:pt x="1" y="317"/>
                    <a:pt x="96" y="412"/>
                    <a:pt x="191" y="412"/>
                  </a:cubicBezTo>
                  <a:lnTo>
                    <a:pt x="7031" y="412"/>
                  </a:lnTo>
                  <a:cubicBezTo>
                    <a:pt x="7158" y="412"/>
                    <a:pt x="7221" y="317"/>
                    <a:pt x="7221" y="222"/>
                  </a:cubicBezTo>
                  <a:cubicBezTo>
                    <a:pt x="7221" y="95"/>
                    <a:pt x="7158" y="0"/>
                    <a:pt x="70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4551;p39"/>
            <p:cNvSpPr/>
            <p:nvPr/>
          </p:nvSpPr>
          <p:spPr>
            <a:xfrm>
              <a:off x="3727138" y="3440056"/>
              <a:ext cx="314763" cy="13502"/>
            </a:xfrm>
            <a:custGeom>
              <a:avLst/>
              <a:gdLst/>
              <a:ahLst/>
              <a:cxnLst/>
              <a:rect l="l" t="t" r="r" b="b"/>
              <a:pathLst>
                <a:path w="9628" h="413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318"/>
                    <a:pt x="96" y="413"/>
                    <a:pt x="191" y="413"/>
                  </a:cubicBezTo>
                  <a:lnTo>
                    <a:pt x="9438" y="413"/>
                  </a:lnTo>
                  <a:cubicBezTo>
                    <a:pt x="9565" y="413"/>
                    <a:pt x="9628" y="318"/>
                    <a:pt x="9628" y="191"/>
                  </a:cubicBezTo>
                  <a:cubicBezTo>
                    <a:pt x="9628" y="96"/>
                    <a:pt x="9533" y="1"/>
                    <a:pt x="9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7" name="Google Shape;4552;p39"/>
          <p:cNvSpPr txBox="1"/>
          <p:nvPr/>
        </p:nvSpPr>
        <p:spPr>
          <a:xfrm>
            <a:off x="431251" y="4221392"/>
            <a:ext cx="1529483" cy="450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Increased engagement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Fira Sans Medium"/>
            </a:endParaRPr>
          </a:p>
        </p:txBody>
      </p:sp>
      <p:sp>
        <p:nvSpPr>
          <p:cNvPr id="258" name="Google Shape;4554;p39"/>
          <p:cNvSpPr txBox="1"/>
          <p:nvPr/>
        </p:nvSpPr>
        <p:spPr>
          <a:xfrm>
            <a:off x="2156252" y="4212897"/>
            <a:ext cx="1417500" cy="450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Personalized learning paths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Fira Sans Medium"/>
            </a:endParaRPr>
          </a:p>
        </p:txBody>
      </p:sp>
      <p:sp>
        <p:nvSpPr>
          <p:cNvPr id="259" name="Google Shape;4556;p39"/>
          <p:cNvSpPr txBox="1"/>
          <p:nvPr/>
        </p:nvSpPr>
        <p:spPr>
          <a:xfrm>
            <a:off x="3709853" y="4425913"/>
            <a:ext cx="1674713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Seamless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Practice Opportunities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Fira Sans Medium"/>
            </a:endParaRPr>
          </a:p>
        </p:txBody>
      </p:sp>
      <p:sp>
        <p:nvSpPr>
          <p:cNvPr id="260" name="Google Shape;4558;p39"/>
          <p:cNvSpPr txBox="1"/>
          <p:nvPr/>
        </p:nvSpPr>
        <p:spPr>
          <a:xfrm>
            <a:off x="5571109" y="4113349"/>
            <a:ext cx="1417500" cy="68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Enhanced User Satisfaction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Fira Sans Medium"/>
            </a:endParaRPr>
          </a:p>
        </p:txBody>
      </p:sp>
      <p:sp>
        <p:nvSpPr>
          <p:cNvPr id="261" name="Google Shape;4560;p39"/>
          <p:cNvSpPr txBox="1"/>
          <p:nvPr/>
        </p:nvSpPr>
        <p:spPr>
          <a:xfrm>
            <a:off x="7266020" y="4093275"/>
            <a:ext cx="1417500" cy="778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Fira Sans Medium"/>
              </a:rPr>
              <a:t>Enhanced Learning Experience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Fira Sans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2"/>
          <p:cNvSpPr txBox="1">
            <a:spLocks noGrp="1"/>
          </p:cNvSpPr>
          <p:nvPr>
            <p:ph type="title"/>
          </p:nvPr>
        </p:nvSpPr>
        <p:spPr>
          <a:xfrm>
            <a:off x="392900" y="34183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Competitive Advantage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02" name="Google Shape;1523;p38"/>
          <p:cNvGrpSpPr/>
          <p:nvPr/>
        </p:nvGrpSpPr>
        <p:grpSpPr>
          <a:xfrm>
            <a:off x="473588" y="929741"/>
            <a:ext cx="4558967" cy="134100"/>
            <a:chOff x="796100" y="3019701"/>
            <a:chExt cx="4558967" cy="134100"/>
          </a:xfrm>
        </p:grpSpPr>
        <p:sp>
          <p:nvSpPr>
            <p:cNvPr id="203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4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5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1669;p42"/>
          <p:cNvSpPr txBox="1">
            <a:spLocks noGrp="1"/>
          </p:cNvSpPr>
          <p:nvPr>
            <p:ph type="subTitle" idx="1"/>
          </p:nvPr>
        </p:nvSpPr>
        <p:spPr>
          <a:xfrm>
            <a:off x="473588" y="1324733"/>
            <a:ext cx="5308570" cy="18225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lnSpc>
                <a:spcPct val="150000"/>
              </a:lnSpc>
            </a:pP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Unique Selling Points:</a:t>
            </a:r>
          </a:p>
          <a:p>
            <a:pPr marL="0" lvl="0" indent="0" algn="just">
              <a:lnSpc>
                <a:spcPct val="150000"/>
              </a:lnSpc>
            </a:pP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Memingo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stands out with its combination of AR Image Translation, story-based learning scenarios, and an AI-powered conversational bot, providing a complete learning solution.</a:t>
            </a:r>
          </a:p>
        </p:txBody>
      </p:sp>
      <p:sp>
        <p:nvSpPr>
          <p:cNvPr id="30" name="Google Shape;1669;p42"/>
          <p:cNvSpPr txBox="1">
            <a:spLocks noGrp="1"/>
          </p:cNvSpPr>
          <p:nvPr>
            <p:ph type="subTitle" idx="1"/>
          </p:nvPr>
        </p:nvSpPr>
        <p:spPr>
          <a:xfrm>
            <a:off x="481949" y="2917375"/>
            <a:ext cx="5239990" cy="12662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lnSpc>
                <a:spcPct val="150000"/>
              </a:lnSpc>
            </a:pP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Market Potential:</a:t>
            </a:r>
          </a:p>
          <a:p>
            <a:pPr marL="0" lvl="0" indent="0" algn="just">
              <a:lnSpc>
                <a:spcPct val="150000"/>
              </a:lnSpc>
            </a:pP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Memingo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fills the gap in immersive, AI-driven, real-world language practice, making it a leading contender in the language learning app market.</a:t>
            </a:r>
          </a:p>
        </p:txBody>
      </p:sp>
      <p:grpSp>
        <p:nvGrpSpPr>
          <p:cNvPr id="31" name="Google Shape;1848;p23"/>
          <p:cNvGrpSpPr/>
          <p:nvPr/>
        </p:nvGrpSpPr>
        <p:grpSpPr>
          <a:xfrm>
            <a:off x="5852160" y="1801697"/>
            <a:ext cx="2774639" cy="1673479"/>
            <a:chOff x="2553878" y="2422103"/>
            <a:chExt cx="4038381" cy="2311927"/>
          </a:xfrm>
        </p:grpSpPr>
        <p:sp>
          <p:nvSpPr>
            <p:cNvPr id="32" name="Google Shape;1849;p23"/>
            <p:cNvSpPr/>
            <p:nvPr/>
          </p:nvSpPr>
          <p:spPr>
            <a:xfrm>
              <a:off x="3910378" y="2683739"/>
              <a:ext cx="114752" cy="149086"/>
            </a:xfrm>
            <a:custGeom>
              <a:avLst/>
              <a:gdLst/>
              <a:ahLst/>
              <a:cxnLst/>
              <a:rect l="l" t="t" r="r" b="b"/>
              <a:pathLst>
                <a:path w="3389" h="4403" extrusionOk="0">
                  <a:moveTo>
                    <a:pt x="0" y="1"/>
                  </a:moveTo>
                  <a:lnTo>
                    <a:pt x="3389" y="4403"/>
                  </a:lnTo>
                  <a:lnTo>
                    <a:pt x="3389" y="4055"/>
                  </a:lnTo>
                  <a:lnTo>
                    <a:pt x="539" y="318"/>
                  </a:lnTo>
                  <a:cubicBezTo>
                    <a:pt x="349" y="223"/>
                    <a:pt x="190" y="96"/>
                    <a:pt x="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850;p23"/>
            <p:cNvSpPr/>
            <p:nvPr/>
          </p:nvSpPr>
          <p:spPr>
            <a:xfrm>
              <a:off x="3816010" y="2647306"/>
              <a:ext cx="209119" cy="271320"/>
            </a:xfrm>
            <a:custGeom>
              <a:avLst/>
              <a:gdLst/>
              <a:ahLst/>
              <a:cxnLst/>
              <a:rect l="l" t="t" r="r" b="b"/>
              <a:pathLst>
                <a:path w="6176" h="8013" extrusionOk="0">
                  <a:moveTo>
                    <a:pt x="0" y="0"/>
                  </a:moveTo>
                  <a:lnTo>
                    <a:pt x="6176" y="8012"/>
                  </a:lnTo>
                  <a:lnTo>
                    <a:pt x="6176" y="7664"/>
                  </a:lnTo>
                  <a:lnTo>
                    <a:pt x="349" y="64"/>
                  </a:lnTo>
                  <a:cubicBezTo>
                    <a:pt x="254" y="64"/>
                    <a:pt x="127" y="32"/>
                    <a:pt x="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851;p23"/>
            <p:cNvSpPr/>
            <p:nvPr/>
          </p:nvSpPr>
          <p:spPr>
            <a:xfrm>
              <a:off x="3744159" y="2638705"/>
              <a:ext cx="280970" cy="365688"/>
            </a:xfrm>
            <a:custGeom>
              <a:avLst/>
              <a:gdLst/>
              <a:ahLst/>
              <a:cxnLst/>
              <a:rect l="l" t="t" r="r" b="b"/>
              <a:pathLst>
                <a:path w="8298" h="10800" extrusionOk="0">
                  <a:moveTo>
                    <a:pt x="1" y="1"/>
                  </a:moveTo>
                  <a:lnTo>
                    <a:pt x="8298" y="10800"/>
                  </a:lnTo>
                  <a:lnTo>
                    <a:pt x="8298" y="1045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852;p23"/>
            <p:cNvSpPr/>
            <p:nvPr/>
          </p:nvSpPr>
          <p:spPr>
            <a:xfrm>
              <a:off x="3681958" y="2641922"/>
              <a:ext cx="343171" cy="448273"/>
            </a:xfrm>
            <a:custGeom>
              <a:avLst/>
              <a:gdLst/>
              <a:ahLst/>
              <a:cxnLst/>
              <a:rect l="l" t="t" r="r" b="b"/>
              <a:pathLst>
                <a:path w="10135" h="13239" extrusionOk="0">
                  <a:moveTo>
                    <a:pt x="254" y="1"/>
                  </a:moveTo>
                  <a:cubicBezTo>
                    <a:pt x="159" y="1"/>
                    <a:pt x="96" y="33"/>
                    <a:pt x="1" y="33"/>
                  </a:cubicBezTo>
                  <a:lnTo>
                    <a:pt x="10135" y="13238"/>
                  </a:lnTo>
                  <a:lnTo>
                    <a:pt x="10135" y="12858"/>
                  </a:lnTo>
                  <a:lnTo>
                    <a:pt x="254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853;p23"/>
            <p:cNvSpPr/>
            <p:nvPr/>
          </p:nvSpPr>
          <p:spPr>
            <a:xfrm>
              <a:off x="3627274" y="2654789"/>
              <a:ext cx="397855" cy="516907"/>
            </a:xfrm>
            <a:custGeom>
              <a:avLst/>
              <a:gdLst/>
              <a:ahLst/>
              <a:cxnLst/>
              <a:rect l="l" t="t" r="r" b="b"/>
              <a:pathLst>
                <a:path w="11750" h="15266" extrusionOk="0">
                  <a:moveTo>
                    <a:pt x="222" y="1"/>
                  </a:moveTo>
                  <a:cubicBezTo>
                    <a:pt x="159" y="33"/>
                    <a:pt x="64" y="64"/>
                    <a:pt x="1" y="96"/>
                  </a:cubicBezTo>
                  <a:lnTo>
                    <a:pt x="11687" y="15265"/>
                  </a:lnTo>
                  <a:lnTo>
                    <a:pt x="11750" y="15170"/>
                  </a:lnTo>
                  <a:lnTo>
                    <a:pt x="11750" y="15012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854;p23"/>
            <p:cNvSpPr/>
            <p:nvPr/>
          </p:nvSpPr>
          <p:spPr>
            <a:xfrm>
              <a:off x="3577940" y="2676256"/>
              <a:ext cx="416106" cy="538340"/>
            </a:xfrm>
            <a:custGeom>
              <a:avLst/>
              <a:gdLst/>
              <a:ahLst/>
              <a:cxnLst/>
              <a:rect l="l" t="t" r="r" b="b"/>
              <a:pathLst>
                <a:path w="12289" h="15899" extrusionOk="0">
                  <a:moveTo>
                    <a:pt x="191" y="0"/>
                  </a:moveTo>
                  <a:cubicBezTo>
                    <a:pt x="128" y="32"/>
                    <a:pt x="64" y="64"/>
                    <a:pt x="1" y="95"/>
                  </a:cubicBezTo>
                  <a:lnTo>
                    <a:pt x="12162" y="15898"/>
                  </a:lnTo>
                  <a:cubicBezTo>
                    <a:pt x="12194" y="15835"/>
                    <a:pt x="12257" y="15771"/>
                    <a:pt x="12289" y="15708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855;p23"/>
            <p:cNvSpPr/>
            <p:nvPr/>
          </p:nvSpPr>
          <p:spPr>
            <a:xfrm>
              <a:off x="3533990" y="2703039"/>
              <a:ext cx="422539" cy="545857"/>
            </a:xfrm>
            <a:custGeom>
              <a:avLst/>
              <a:gdLst/>
              <a:ahLst/>
              <a:cxnLst/>
              <a:rect l="l" t="t" r="r" b="b"/>
              <a:pathLst>
                <a:path w="12479" h="16121" extrusionOk="0">
                  <a:moveTo>
                    <a:pt x="190" y="1"/>
                  </a:moveTo>
                  <a:lnTo>
                    <a:pt x="0" y="128"/>
                  </a:lnTo>
                  <a:lnTo>
                    <a:pt x="12320" y="16120"/>
                  </a:lnTo>
                  <a:cubicBezTo>
                    <a:pt x="12351" y="16089"/>
                    <a:pt x="12415" y="16057"/>
                    <a:pt x="12478" y="15994"/>
                  </a:cubicBezTo>
                  <a:lnTo>
                    <a:pt x="19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856;p23"/>
            <p:cNvSpPr/>
            <p:nvPr/>
          </p:nvSpPr>
          <p:spPr>
            <a:xfrm>
              <a:off x="3495390" y="2736290"/>
              <a:ext cx="418239" cy="541557"/>
            </a:xfrm>
            <a:custGeom>
              <a:avLst/>
              <a:gdLst/>
              <a:ahLst/>
              <a:cxnLst/>
              <a:rect l="l" t="t" r="r" b="b"/>
              <a:pathLst>
                <a:path w="12352" h="15994" extrusionOk="0">
                  <a:moveTo>
                    <a:pt x="159" y="1"/>
                  </a:moveTo>
                  <a:cubicBezTo>
                    <a:pt x="95" y="64"/>
                    <a:pt x="32" y="127"/>
                    <a:pt x="0" y="159"/>
                  </a:cubicBezTo>
                  <a:lnTo>
                    <a:pt x="12161" y="15994"/>
                  </a:lnTo>
                  <a:cubicBezTo>
                    <a:pt x="12225" y="15962"/>
                    <a:pt x="12288" y="15930"/>
                    <a:pt x="12351" y="15899"/>
                  </a:cubicBezTo>
                  <a:lnTo>
                    <a:pt x="159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857;p23"/>
            <p:cNvSpPr/>
            <p:nvPr/>
          </p:nvSpPr>
          <p:spPr>
            <a:xfrm>
              <a:off x="3461056" y="2777057"/>
              <a:ext cx="405372" cy="523306"/>
            </a:xfrm>
            <a:custGeom>
              <a:avLst/>
              <a:gdLst/>
              <a:ahLst/>
              <a:cxnLst/>
              <a:rect l="l" t="t" r="r" b="b"/>
              <a:pathLst>
                <a:path w="11972" h="15455" extrusionOk="0">
                  <a:moveTo>
                    <a:pt x="128" y="0"/>
                  </a:moveTo>
                  <a:cubicBezTo>
                    <a:pt x="96" y="63"/>
                    <a:pt x="33" y="127"/>
                    <a:pt x="1" y="190"/>
                  </a:cubicBezTo>
                  <a:lnTo>
                    <a:pt x="11750" y="15455"/>
                  </a:lnTo>
                  <a:lnTo>
                    <a:pt x="11972" y="15391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858;p23"/>
            <p:cNvSpPr/>
            <p:nvPr/>
          </p:nvSpPr>
          <p:spPr>
            <a:xfrm>
              <a:off x="3432105" y="2824224"/>
              <a:ext cx="380722" cy="491139"/>
            </a:xfrm>
            <a:custGeom>
              <a:avLst/>
              <a:gdLst/>
              <a:ahLst/>
              <a:cxnLst/>
              <a:rect l="l" t="t" r="r" b="b"/>
              <a:pathLst>
                <a:path w="11244" h="14505" extrusionOk="0">
                  <a:moveTo>
                    <a:pt x="128" y="1"/>
                  </a:moveTo>
                  <a:cubicBezTo>
                    <a:pt x="96" y="64"/>
                    <a:pt x="33" y="159"/>
                    <a:pt x="1" y="222"/>
                  </a:cubicBezTo>
                  <a:lnTo>
                    <a:pt x="10990" y="14505"/>
                  </a:lnTo>
                  <a:cubicBezTo>
                    <a:pt x="11085" y="14505"/>
                    <a:pt x="11148" y="14473"/>
                    <a:pt x="11243" y="14473"/>
                  </a:cubicBezTo>
                  <a:lnTo>
                    <a:pt x="12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859;p23"/>
            <p:cNvSpPr/>
            <p:nvPr/>
          </p:nvSpPr>
          <p:spPr>
            <a:xfrm>
              <a:off x="3410672" y="2879991"/>
              <a:ext cx="342088" cy="441805"/>
            </a:xfrm>
            <a:custGeom>
              <a:avLst/>
              <a:gdLst/>
              <a:ahLst/>
              <a:cxnLst/>
              <a:rect l="l" t="t" r="r" b="b"/>
              <a:pathLst>
                <a:path w="10103" h="13048" extrusionOk="0">
                  <a:moveTo>
                    <a:pt x="96" y="0"/>
                  </a:moveTo>
                  <a:cubicBezTo>
                    <a:pt x="64" y="95"/>
                    <a:pt x="32" y="190"/>
                    <a:pt x="1" y="285"/>
                  </a:cubicBezTo>
                  <a:lnTo>
                    <a:pt x="9818" y="13048"/>
                  </a:lnTo>
                  <a:lnTo>
                    <a:pt x="10103" y="130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860;p23"/>
            <p:cNvSpPr/>
            <p:nvPr/>
          </p:nvSpPr>
          <p:spPr>
            <a:xfrm>
              <a:off x="3398889" y="2948626"/>
              <a:ext cx="284187" cy="368905"/>
            </a:xfrm>
            <a:custGeom>
              <a:avLst/>
              <a:gdLst/>
              <a:ahLst/>
              <a:cxnLst/>
              <a:rect l="l" t="t" r="r" b="b"/>
              <a:pathLst>
                <a:path w="8393" h="10895" extrusionOk="0">
                  <a:moveTo>
                    <a:pt x="32" y="0"/>
                  </a:moveTo>
                  <a:cubicBezTo>
                    <a:pt x="32" y="95"/>
                    <a:pt x="32" y="222"/>
                    <a:pt x="0" y="317"/>
                  </a:cubicBezTo>
                  <a:lnTo>
                    <a:pt x="8076" y="10831"/>
                  </a:lnTo>
                  <a:cubicBezTo>
                    <a:pt x="8202" y="10831"/>
                    <a:pt x="8297" y="10863"/>
                    <a:pt x="8392" y="10894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861;p23"/>
            <p:cNvSpPr/>
            <p:nvPr/>
          </p:nvSpPr>
          <p:spPr>
            <a:xfrm>
              <a:off x="3403155" y="3038693"/>
              <a:ext cx="194119" cy="252020"/>
            </a:xfrm>
            <a:custGeom>
              <a:avLst/>
              <a:gdLst/>
              <a:ahLst/>
              <a:cxnLst/>
              <a:rect l="l" t="t" r="r" b="b"/>
              <a:pathLst>
                <a:path w="5733" h="7443" extrusionOk="0">
                  <a:moveTo>
                    <a:pt x="1" y="0"/>
                  </a:moveTo>
                  <a:lnTo>
                    <a:pt x="1" y="0"/>
                  </a:lnTo>
                  <a:cubicBezTo>
                    <a:pt x="33" y="159"/>
                    <a:pt x="64" y="317"/>
                    <a:pt x="96" y="475"/>
                  </a:cubicBezTo>
                  <a:lnTo>
                    <a:pt x="5290" y="7221"/>
                  </a:lnTo>
                  <a:cubicBezTo>
                    <a:pt x="5448" y="7284"/>
                    <a:pt x="5575" y="7379"/>
                    <a:pt x="5733" y="744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862;p23"/>
            <p:cNvSpPr/>
            <p:nvPr/>
          </p:nvSpPr>
          <p:spPr>
            <a:xfrm>
              <a:off x="3465356" y="4609628"/>
              <a:ext cx="2510313" cy="124402"/>
            </a:xfrm>
            <a:custGeom>
              <a:avLst/>
              <a:gdLst/>
              <a:ahLst/>
              <a:cxnLst/>
              <a:rect l="l" t="t" r="r" b="b"/>
              <a:pathLst>
                <a:path w="74138" h="3674" extrusionOk="0">
                  <a:moveTo>
                    <a:pt x="37085" y="0"/>
                  </a:moveTo>
                  <a:cubicBezTo>
                    <a:pt x="16595" y="0"/>
                    <a:pt x="1" y="824"/>
                    <a:pt x="1" y="1837"/>
                  </a:cubicBezTo>
                  <a:cubicBezTo>
                    <a:pt x="1" y="2850"/>
                    <a:pt x="16595" y="3674"/>
                    <a:pt x="37085" y="3674"/>
                  </a:cubicBezTo>
                  <a:cubicBezTo>
                    <a:pt x="57543" y="3674"/>
                    <a:pt x="74138" y="2850"/>
                    <a:pt x="74138" y="1837"/>
                  </a:cubicBezTo>
                  <a:cubicBezTo>
                    <a:pt x="74138" y="824"/>
                    <a:pt x="57543" y="0"/>
                    <a:pt x="370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863;p23"/>
            <p:cNvSpPr/>
            <p:nvPr/>
          </p:nvSpPr>
          <p:spPr>
            <a:xfrm>
              <a:off x="6219054" y="2870341"/>
              <a:ext cx="18284" cy="27901"/>
            </a:xfrm>
            <a:custGeom>
              <a:avLst/>
              <a:gdLst/>
              <a:ahLst/>
              <a:cxnLst/>
              <a:rect l="l" t="t" r="r" b="b"/>
              <a:pathLst>
                <a:path w="540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381" y="824"/>
                    <a:pt x="476" y="729"/>
                    <a:pt x="539" y="602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864;p23"/>
            <p:cNvSpPr/>
            <p:nvPr/>
          </p:nvSpPr>
          <p:spPr>
            <a:xfrm>
              <a:off x="6219054" y="3051560"/>
              <a:ext cx="13984" cy="10767"/>
            </a:xfrm>
            <a:custGeom>
              <a:avLst/>
              <a:gdLst/>
              <a:ahLst/>
              <a:cxnLst/>
              <a:rect l="l" t="t" r="r" b="b"/>
              <a:pathLst>
                <a:path w="413" h="318" extrusionOk="0">
                  <a:moveTo>
                    <a:pt x="1" y="0"/>
                  </a:moveTo>
                  <a:cubicBezTo>
                    <a:pt x="33" y="190"/>
                    <a:pt x="159" y="317"/>
                    <a:pt x="286" y="317"/>
                  </a:cubicBezTo>
                  <a:cubicBezTo>
                    <a:pt x="349" y="317"/>
                    <a:pt x="381" y="317"/>
                    <a:pt x="413" y="285"/>
                  </a:cubicBezTo>
                  <a:cubicBezTo>
                    <a:pt x="349" y="222"/>
                    <a:pt x="191" y="127"/>
                    <a:pt x="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865;p23"/>
            <p:cNvSpPr/>
            <p:nvPr/>
          </p:nvSpPr>
          <p:spPr>
            <a:xfrm>
              <a:off x="6219054" y="3090160"/>
              <a:ext cx="9684" cy="20418"/>
            </a:xfrm>
            <a:custGeom>
              <a:avLst/>
              <a:gdLst/>
              <a:ahLst/>
              <a:cxnLst/>
              <a:rect l="l" t="t" r="r" b="b"/>
              <a:pathLst>
                <a:path w="286" h="603" extrusionOk="0">
                  <a:moveTo>
                    <a:pt x="286" y="0"/>
                  </a:moveTo>
                  <a:cubicBezTo>
                    <a:pt x="128" y="0"/>
                    <a:pt x="1" y="159"/>
                    <a:pt x="1" y="412"/>
                  </a:cubicBezTo>
                  <a:cubicBezTo>
                    <a:pt x="1" y="475"/>
                    <a:pt x="1" y="539"/>
                    <a:pt x="33" y="602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866;p23"/>
            <p:cNvSpPr/>
            <p:nvPr/>
          </p:nvSpPr>
          <p:spPr>
            <a:xfrm>
              <a:off x="6202971" y="2813490"/>
              <a:ext cx="3251" cy="1117"/>
            </a:xfrm>
            <a:custGeom>
              <a:avLst/>
              <a:gdLst/>
              <a:ahLst/>
              <a:cxnLst/>
              <a:rect l="l" t="t" r="r" b="b"/>
              <a:pathLst>
                <a:path w="96" h="33" extrusionOk="0">
                  <a:moveTo>
                    <a:pt x="1" y="1"/>
                  </a:moveTo>
                  <a:cubicBezTo>
                    <a:pt x="32" y="1"/>
                    <a:pt x="64" y="33"/>
                    <a:pt x="96" y="33"/>
                  </a:cubicBezTo>
                  <a:cubicBezTo>
                    <a:pt x="64" y="33"/>
                    <a:pt x="32" y="1"/>
                    <a:pt x="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867;p23"/>
            <p:cNvSpPr/>
            <p:nvPr/>
          </p:nvSpPr>
          <p:spPr>
            <a:xfrm>
              <a:off x="6137553" y="2821007"/>
              <a:ext cx="19368" cy="22551"/>
            </a:xfrm>
            <a:custGeom>
              <a:avLst/>
              <a:gdLst/>
              <a:ahLst/>
              <a:cxnLst/>
              <a:rect l="l" t="t" r="r" b="b"/>
              <a:pathLst>
                <a:path w="572" h="666" extrusionOk="0">
                  <a:moveTo>
                    <a:pt x="64" y="1"/>
                  </a:moveTo>
                  <a:cubicBezTo>
                    <a:pt x="1" y="64"/>
                    <a:pt x="1" y="159"/>
                    <a:pt x="1" y="254"/>
                  </a:cubicBezTo>
                  <a:cubicBezTo>
                    <a:pt x="1" y="476"/>
                    <a:pt x="128" y="666"/>
                    <a:pt x="286" y="666"/>
                  </a:cubicBezTo>
                  <a:cubicBezTo>
                    <a:pt x="444" y="666"/>
                    <a:pt x="571" y="476"/>
                    <a:pt x="571" y="254"/>
                  </a:cubicBezTo>
                  <a:cubicBezTo>
                    <a:pt x="571" y="159"/>
                    <a:pt x="539" y="64"/>
                    <a:pt x="47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868;p23"/>
            <p:cNvSpPr/>
            <p:nvPr/>
          </p:nvSpPr>
          <p:spPr>
            <a:xfrm>
              <a:off x="6178321" y="2815657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317" y="0"/>
                  </a:moveTo>
                  <a:cubicBezTo>
                    <a:pt x="285" y="0"/>
                    <a:pt x="254" y="32"/>
                    <a:pt x="222" y="32"/>
                  </a:cubicBezTo>
                  <a:cubicBezTo>
                    <a:pt x="95" y="64"/>
                    <a:pt x="0" y="222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602" y="190"/>
                    <a:pt x="475" y="0"/>
                    <a:pt x="3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869;p23"/>
            <p:cNvSpPr/>
            <p:nvPr/>
          </p:nvSpPr>
          <p:spPr>
            <a:xfrm>
              <a:off x="6157937" y="284352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870;p23"/>
            <p:cNvSpPr/>
            <p:nvPr/>
          </p:nvSpPr>
          <p:spPr>
            <a:xfrm>
              <a:off x="6199754" y="284352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871;p23"/>
            <p:cNvSpPr/>
            <p:nvPr/>
          </p:nvSpPr>
          <p:spPr>
            <a:xfrm>
              <a:off x="6137553" y="2870341"/>
              <a:ext cx="19368" cy="27901"/>
            </a:xfrm>
            <a:custGeom>
              <a:avLst/>
              <a:gdLst/>
              <a:ahLst/>
              <a:cxnLst/>
              <a:rect l="l" t="t" r="r" b="b"/>
              <a:pathLst>
                <a:path w="572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872;p23"/>
            <p:cNvSpPr/>
            <p:nvPr/>
          </p:nvSpPr>
          <p:spPr>
            <a:xfrm>
              <a:off x="6178321" y="2870341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75" y="824"/>
                    <a:pt x="602" y="634"/>
                    <a:pt x="602" y="412"/>
                  </a:cubicBezTo>
                  <a:cubicBezTo>
                    <a:pt x="602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873;p23"/>
            <p:cNvSpPr/>
            <p:nvPr/>
          </p:nvSpPr>
          <p:spPr>
            <a:xfrm>
              <a:off x="6157937" y="289820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874;p23"/>
            <p:cNvSpPr/>
            <p:nvPr/>
          </p:nvSpPr>
          <p:spPr>
            <a:xfrm>
              <a:off x="6199754" y="2898208"/>
              <a:ext cx="19334" cy="23634"/>
            </a:xfrm>
            <a:custGeom>
              <a:avLst/>
              <a:gdLst/>
              <a:ahLst/>
              <a:cxnLst/>
              <a:rect l="l" t="t" r="r" b="b"/>
              <a:pathLst>
                <a:path w="571" h="698" extrusionOk="0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507"/>
                    <a:pt x="32" y="634"/>
                    <a:pt x="64" y="697"/>
                  </a:cubicBezTo>
                  <a:cubicBezTo>
                    <a:pt x="254" y="539"/>
                    <a:pt x="412" y="412"/>
                    <a:pt x="571" y="317"/>
                  </a:cubicBezTo>
                  <a:cubicBezTo>
                    <a:pt x="539" y="127"/>
                    <a:pt x="412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875;p23"/>
            <p:cNvSpPr/>
            <p:nvPr/>
          </p:nvSpPr>
          <p:spPr>
            <a:xfrm>
              <a:off x="6137553" y="2925025"/>
              <a:ext cx="19368" cy="27901"/>
            </a:xfrm>
            <a:custGeom>
              <a:avLst/>
              <a:gdLst/>
              <a:ahLst/>
              <a:cxnLst/>
              <a:rect l="l" t="t" r="r" b="b"/>
              <a:pathLst>
                <a:path w="572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876;p23"/>
            <p:cNvSpPr/>
            <p:nvPr/>
          </p:nvSpPr>
          <p:spPr>
            <a:xfrm>
              <a:off x="6178321" y="2925973"/>
              <a:ext cx="16117" cy="19469"/>
            </a:xfrm>
            <a:custGeom>
              <a:avLst/>
              <a:gdLst/>
              <a:ahLst/>
              <a:cxnLst/>
              <a:rect l="l" t="t" r="r" b="b"/>
              <a:pathLst>
                <a:path w="476" h="575" extrusionOk="0">
                  <a:moveTo>
                    <a:pt x="251" y="1"/>
                  </a:moveTo>
                  <a:cubicBezTo>
                    <a:pt x="109" y="1"/>
                    <a:pt x="0" y="179"/>
                    <a:pt x="0" y="384"/>
                  </a:cubicBezTo>
                  <a:cubicBezTo>
                    <a:pt x="0" y="447"/>
                    <a:pt x="0" y="511"/>
                    <a:pt x="32" y="574"/>
                  </a:cubicBezTo>
                  <a:cubicBezTo>
                    <a:pt x="159" y="416"/>
                    <a:pt x="317" y="226"/>
                    <a:pt x="475" y="99"/>
                  </a:cubicBezTo>
                  <a:cubicBezTo>
                    <a:pt x="444" y="36"/>
                    <a:pt x="349" y="4"/>
                    <a:pt x="285" y="4"/>
                  </a:cubicBezTo>
                  <a:cubicBezTo>
                    <a:pt x="274" y="2"/>
                    <a:pt x="262" y="1"/>
                    <a:pt x="25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877;p23"/>
            <p:cNvSpPr/>
            <p:nvPr/>
          </p:nvSpPr>
          <p:spPr>
            <a:xfrm>
              <a:off x="6157937" y="2952892"/>
              <a:ext cx="15068" cy="26851"/>
            </a:xfrm>
            <a:custGeom>
              <a:avLst/>
              <a:gdLst/>
              <a:ahLst/>
              <a:cxnLst/>
              <a:rect l="l" t="t" r="r" b="b"/>
              <a:pathLst>
                <a:path w="445" h="793" extrusionOk="0">
                  <a:moveTo>
                    <a:pt x="286" y="1"/>
                  </a:moveTo>
                  <a:cubicBezTo>
                    <a:pt x="127" y="1"/>
                    <a:pt x="1" y="191"/>
                    <a:pt x="1" y="413"/>
                  </a:cubicBezTo>
                  <a:cubicBezTo>
                    <a:pt x="1" y="603"/>
                    <a:pt x="96" y="761"/>
                    <a:pt x="222" y="793"/>
                  </a:cubicBezTo>
                  <a:cubicBezTo>
                    <a:pt x="222" y="539"/>
                    <a:pt x="317" y="318"/>
                    <a:pt x="444" y="64"/>
                  </a:cubicBezTo>
                  <a:cubicBezTo>
                    <a:pt x="412" y="33"/>
                    <a:pt x="349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878;p23"/>
            <p:cNvSpPr/>
            <p:nvPr/>
          </p:nvSpPr>
          <p:spPr>
            <a:xfrm>
              <a:off x="6137553" y="2980793"/>
              <a:ext cx="19368" cy="26817"/>
            </a:xfrm>
            <a:custGeom>
              <a:avLst/>
              <a:gdLst/>
              <a:ahLst/>
              <a:cxnLst/>
              <a:rect l="l" t="t" r="r" b="b"/>
              <a:pathLst>
                <a:path w="572" h="792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879;p23"/>
            <p:cNvSpPr/>
            <p:nvPr/>
          </p:nvSpPr>
          <p:spPr>
            <a:xfrm>
              <a:off x="6157937" y="3007576"/>
              <a:ext cx="19334" cy="27935"/>
            </a:xfrm>
            <a:custGeom>
              <a:avLst/>
              <a:gdLst/>
              <a:ahLst/>
              <a:cxnLst/>
              <a:rect l="l" t="t" r="r" b="b"/>
              <a:pathLst>
                <a:path w="571" h="825" extrusionOk="0">
                  <a:moveTo>
                    <a:pt x="286" y="1"/>
                  </a:moveTo>
                  <a:cubicBezTo>
                    <a:pt x="127" y="1"/>
                    <a:pt x="1" y="191"/>
                    <a:pt x="1" y="413"/>
                  </a:cubicBezTo>
                  <a:cubicBezTo>
                    <a:pt x="1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3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880;p23"/>
            <p:cNvSpPr/>
            <p:nvPr/>
          </p:nvSpPr>
          <p:spPr>
            <a:xfrm>
              <a:off x="6137553" y="3035477"/>
              <a:ext cx="19368" cy="26851"/>
            </a:xfrm>
            <a:custGeom>
              <a:avLst/>
              <a:gdLst/>
              <a:ahLst/>
              <a:cxnLst/>
              <a:rect l="l" t="t" r="r" b="b"/>
              <a:pathLst>
                <a:path w="572" h="793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881;p23"/>
            <p:cNvSpPr/>
            <p:nvPr/>
          </p:nvSpPr>
          <p:spPr>
            <a:xfrm>
              <a:off x="6178321" y="3035477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75" y="792"/>
                    <a:pt x="602" y="602"/>
                    <a:pt x="602" y="380"/>
                  </a:cubicBezTo>
                  <a:cubicBezTo>
                    <a:pt x="602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882;p23"/>
            <p:cNvSpPr/>
            <p:nvPr/>
          </p:nvSpPr>
          <p:spPr>
            <a:xfrm>
              <a:off x="6157937" y="306229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3"/>
                    <a:pt x="127" y="823"/>
                    <a:pt x="286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883;p23"/>
            <p:cNvSpPr/>
            <p:nvPr/>
          </p:nvSpPr>
          <p:spPr>
            <a:xfrm>
              <a:off x="6199754" y="306229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3"/>
                    <a:pt x="127" y="823"/>
                    <a:pt x="286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884;p23"/>
            <p:cNvSpPr/>
            <p:nvPr/>
          </p:nvSpPr>
          <p:spPr>
            <a:xfrm>
              <a:off x="6137553" y="3090160"/>
              <a:ext cx="19368" cy="26851"/>
            </a:xfrm>
            <a:custGeom>
              <a:avLst/>
              <a:gdLst/>
              <a:ahLst/>
              <a:cxnLst/>
              <a:rect l="l" t="t" r="r" b="b"/>
              <a:pathLst>
                <a:path w="572" h="793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885;p23"/>
            <p:cNvSpPr/>
            <p:nvPr/>
          </p:nvSpPr>
          <p:spPr>
            <a:xfrm>
              <a:off x="6178321" y="3090160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75" y="792"/>
                    <a:pt x="602" y="602"/>
                    <a:pt x="602" y="380"/>
                  </a:cubicBezTo>
                  <a:cubicBezTo>
                    <a:pt x="602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886;p23"/>
            <p:cNvSpPr/>
            <p:nvPr/>
          </p:nvSpPr>
          <p:spPr>
            <a:xfrm>
              <a:off x="6157937" y="3116978"/>
              <a:ext cx="19334" cy="24684"/>
            </a:xfrm>
            <a:custGeom>
              <a:avLst/>
              <a:gdLst/>
              <a:ahLst/>
              <a:cxnLst/>
              <a:rect l="l" t="t" r="r" b="b"/>
              <a:pathLst>
                <a:path w="571" h="729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539"/>
                    <a:pt x="32" y="634"/>
                    <a:pt x="64" y="697"/>
                  </a:cubicBezTo>
                  <a:cubicBezTo>
                    <a:pt x="222" y="697"/>
                    <a:pt x="349" y="729"/>
                    <a:pt x="444" y="729"/>
                  </a:cubicBezTo>
                  <a:cubicBezTo>
                    <a:pt x="539" y="665"/>
                    <a:pt x="571" y="539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887;p23"/>
            <p:cNvSpPr/>
            <p:nvPr/>
          </p:nvSpPr>
          <p:spPr>
            <a:xfrm>
              <a:off x="6199754" y="3116978"/>
              <a:ext cx="16117" cy="26817"/>
            </a:xfrm>
            <a:custGeom>
              <a:avLst/>
              <a:gdLst/>
              <a:ahLst/>
              <a:cxnLst/>
              <a:rect l="l" t="t" r="r" b="b"/>
              <a:pathLst>
                <a:path w="476" h="792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02"/>
                    <a:pt x="64" y="760"/>
                    <a:pt x="191" y="792"/>
                  </a:cubicBezTo>
                  <a:lnTo>
                    <a:pt x="476" y="127"/>
                  </a:lnTo>
                  <a:cubicBezTo>
                    <a:pt x="412" y="64"/>
                    <a:pt x="349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888;p23"/>
            <p:cNvSpPr/>
            <p:nvPr/>
          </p:nvSpPr>
          <p:spPr>
            <a:xfrm>
              <a:off x="6187971" y="3144844"/>
              <a:ext cx="3251" cy="34"/>
            </a:xfrm>
            <a:custGeom>
              <a:avLst/>
              <a:gdLst/>
              <a:ahLst/>
              <a:cxnLst/>
              <a:rect l="l" t="t" r="r" b="b"/>
              <a:pathLst>
                <a:path w="96" h="1" extrusionOk="0">
                  <a:moveTo>
                    <a:pt x="0" y="1"/>
                  </a:moveTo>
                  <a:cubicBezTo>
                    <a:pt x="32" y="1"/>
                    <a:pt x="64" y="1"/>
                    <a:pt x="95" y="1"/>
                  </a:cubicBezTo>
                  <a:cubicBezTo>
                    <a:pt x="64" y="1"/>
                    <a:pt x="32" y="1"/>
                    <a:pt x="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889;p23"/>
            <p:cNvSpPr/>
            <p:nvPr/>
          </p:nvSpPr>
          <p:spPr>
            <a:xfrm>
              <a:off x="6075386" y="2689123"/>
              <a:ext cx="10734" cy="17167"/>
            </a:xfrm>
            <a:custGeom>
              <a:avLst/>
              <a:gdLst/>
              <a:ahLst/>
              <a:cxnLst/>
              <a:rect l="l" t="t" r="r" b="b"/>
              <a:pathLst>
                <a:path w="317" h="507" extrusionOk="0">
                  <a:moveTo>
                    <a:pt x="32" y="0"/>
                  </a:moveTo>
                  <a:cubicBezTo>
                    <a:pt x="32" y="32"/>
                    <a:pt x="0" y="64"/>
                    <a:pt x="0" y="95"/>
                  </a:cubicBezTo>
                  <a:cubicBezTo>
                    <a:pt x="0" y="285"/>
                    <a:pt x="95" y="444"/>
                    <a:pt x="222" y="507"/>
                  </a:cubicBezTo>
                  <a:cubicBezTo>
                    <a:pt x="254" y="349"/>
                    <a:pt x="285" y="254"/>
                    <a:pt x="285" y="254"/>
                  </a:cubicBezTo>
                  <a:cubicBezTo>
                    <a:pt x="317" y="190"/>
                    <a:pt x="285" y="95"/>
                    <a:pt x="222" y="64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890;p23"/>
            <p:cNvSpPr/>
            <p:nvPr/>
          </p:nvSpPr>
          <p:spPr>
            <a:xfrm>
              <a:off x="6055002" y="2706256"/>
              <a:ext cx="19334" cy="27935"/>
            </a:xfrm>
            <a:custGeom>
              <a:avLst/>
              <a:gdLst/>
              <a:ahLst/>
              <a:cxnLst/>
              <a:rect l="l" t="t" r="r" b="b"/>
              <a:pathLst>
                <a:path w="571" h="825" extrusionOk="0">
                  <a:moveTo>
                    <a:pt x="285" y="1"/>
                  </a:moveTo>
                  <a:cubicBezTo>
                    <a:pt x="127" y="1"/>
                    <a:pt x="0" y="191"/>
                    <a:pt x="0" y="413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1" y="634"/>
                    <a:pt x="571" y="413"/>
                  </a:cubicBezTo>
                  <a:cubicBezTo>
                    <a:pt x="571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891;p23"/>
            <p:cNvSpPr/>
            <p:nvPr/>
          </p:nvSpPr>
          <p:spPr>
            <a:xfrm>
              <a:off x="6075386" y="2738457"/>
              <a:ext cx="3251" cy="17167"/>
            </a:xfrm>
            <a:custGeom>
              <a:avLst/>
              <a:gdLst/>
              <a:ahLst/>
              <a:cxnLst/>
              <a:rect l="l" t="t" r="r" b="b"/>
              <a:pathLst>
                <a:path w="96" h="507" extrusionOk="0">
                  <a:moveTo>
                    <a:pt x="95" y="0"/>
                  </a:moveTo>
                  <a:lnTo>
                    <a:pt x="95" y="0"/>
                  </a:lnTo>
                  <a:cubicBezTo>
                    <a:pt x="32" y="63"/>
                    <a:pt x="0" y="158"/>
                    <a:pt x="0" y="285"/>
                  </a:cubicBezTo>
                  <a:cubicBezTo>
                    <a:pt x="0" y="348"/>
                    <a:pt x="32" y="443"/>
                    <a:pt x="64" y="507"/>
                  </a:cubicBezTo>
                  <a:cubicBezTo>
                    <a:pt x="64" y="348"/>
                    <a:pt x="64" y="158"/>
                    <a:pt x="9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892;p23"/>
            <p:cNvSpPr/>
            <p:nvPr/>
          </p:nvSpPr>
          <p:spPr>
            <a:xfrm>
              <a:off x="6055002" y="319952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893;p23"/>
            <p:cNvSpPr/>
            <p:nvPr/>
          </p:nvSpPr>
          <p:spPr>
            <a:xfrm>
              <a:off x="6075386" y="3230646"/>
              <a:ext cx="7517" cy="22551"/>
            </a:xfrm>
            <a:custGeom>
              <a:avLst/>
              <a:gdLst/>
              <a:ahLst/>
              <a:cxnLst/>
              <a:rect l="l" t="t" r="r" b="b"/>
              <a:pathLst>
                <a:path w="222" h="666" extrusionOk="0">
                  <a:moveTo>
                    <a:pt x="95" y="0"/>
                  </a:moveTo>
                  <a:cubicBezTo>
                    <a:pt x="64" y="63"/>
                    <a:pt x="0" y="190"/>
                    <a:pt x="0" y="285"/>
                  </a:cubicBezTo>
                  <a:cubicBezTo>
                    <a:pt x="0" y="475"/>
                    <a:pt x="95" y="633"/>
                    <a:pt x="222" y="665"/>
                  </a:cubicBezTo>
                  <a:cubicBezTo>
                    <a:pt x="190" y="507"/>
                    <a:pt x="127" y="253"/>
                    <a:pt x="9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894;p23"/>
            <p:cNvSpPr/>
            <p:nvPr/>
          </p:nvSpPr>
          <p:spPr>
            <a:xfrm>
              <a:off x="6055002" y="3254212"/>
              <a:ext cx="19334" cy="24718"/>
            </a:xfrm>
            <a:custGeom>
              <a:avLst/>
              <a:gdLst/>
              <a:ahLst/>
              <a:cxnLst/>
              <a:rect l="l" t="t" r="r" b="b"/>
              <a:pathLst>
                <a:path w="571" h="730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539"/>
                    <a:pt x="64" y="666"/>
                    <a:pt x="127" y="729"/>
                  </a:cubicBezTo>
                  <a:lnTo>
                    <a:pt x="571" y="539"/>
                  </a:lnTo>
                  <a:cubicBezTo>
                    <a:pt x="571" y="507"/>
                    <a:pt x="571" y="444"/>
                    <a:pt x="571" y="412"/>
                  </a:cubicBezTo>
                  <a:cubicBezTo>
                    <a:pt x="571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895;p23"/>
            <p:cNvSpPr/>
            <p:nvPr/>
          </p:nvSpPr>
          <p:spPr>
            <a:xfrm>
              <a:off x="6014269" y="2663389"/>
              <a:ext cx="19334" cy="16117"/>
            </a:xfrm>
            <a:custGeom>
              <a:avLst/>
              <a:gdLst/>
              <a:ahLst/>
              <a:cxnLst/>
              <a:rect l="l" t="t" r="r" b="b"/>
              <a:pathLst>
                <a:path w="571" h="476" extrusionOk="0">
                  <a:moveTo>
                    <a:pt x="32" y="0"/>
                  </a:moveTo>
                  <a:cubicBezTo>
                    <a:pt x="0" y="0"/>
                    <a:pt x="0" y="32"/>
                    <a:pt x="0" y="64"/>
                  </a:cubicBezTo>
                  <a:cubicBezTo>
                    <a:pt x="0" y="285"/>
                    <a:pt x="158" y="475"/>
                    <a:pt x="317" y="475"/>
                  </a:cubicBezTo>
                  <a:cubicBezTo>
                    <a:pt x="412" y="475"/>
                    <a:pt x="538" y="349"/>
                    <a:pt x="570" y="222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896;p23"/>
            <p:cNvSpPr/>
            <p:nvPr/>
          </p:nvSpPr>
          <p:spPr>
            <a:xfrm>
              <a:off x="5993885" y="2679473"/>
              <a:ext cx="19334" cy="26817"/>
            </a:xfrm>
            <a:custGeom>
              <a:avLst/>
              <a:gdLst/>
              <a:ahLst/>
              <a:cxnLst/>
              <a:rect l="l" t="t" r="r" b="b"/>
              <a:pathLst>
                <a:path w="571" h="792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897;p23"/>
            <p:cNvSpPr/>
            <p:nvPr/>
          </p:nvSpPr>
          <p:spPr>
            <a:xfrm>
              <a:off x="6035702" y="2679473"/>
              <a:ext cx="19334" cy="26817"/>
            </a:xfrm>
            <a:custGeom>
              <a:avLst/>
              <a:gdLst/>
              <a:ahLst/>
              <a:cxnLst/>
              <a:rect l="l" t="t" r="r" b="b"/>
              <a:pathLst>
                <a:path w="571" h="792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898;p23"/>
            <p:cNvSpPr/>
            <p:nvPr/>
          </p:nvSpPr>
          <p:spPr>
            <a:xfrm>
              <a:off x="5973501" y="2706256"/>
              <a:ext cx="19334" cy="27935"/>
            </a:xfrm>
            <a:custGeom>
              <a:avLst/>
              <a:gdLst/>
              <a:ahLst/>
              <a:cxnLst/>
              <a:rect l="l" t="t" r="r" b="b"/>
              <a:pathLst>
                <a:path w="571" h="825" extrusionOk="0">
                  <a:moveTo>
                    <a:pt x="286" y="1"/>
                  </a:moveTo>
                  <a:cubicBezTo>
                    <a:pt x="127" y="1"/>
                    <a:pt x="1" y="191"/>
                    <a:pt x="1" y="413"/>
                  </a:cubicBezTo>
                  <a:cubicBezTo>
                    <a:pt x="1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3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899;p23"/>
            <p:cNvSpPr/>
            <p:nvPr/>
          </p:nvSpPr>
          <p:spPr>
            <a:xfrm>
              <a:off x="6014269" y="2706256"/>
              <a:ext cx="20384" cy="27935"/>
            </a:xfrm>
            <a:custGeom>
              <a:avLst/>
              <a:gdLst/>
              <a:ahLst/>
              <a:cxnLst/>
              <a:rect l="l" t="t" r="r" b="b"/>
              <a:pathLst>
                <a:path w="602" h="825" extrusionOk="0">
                  <a:moveTo>
                    <a:pt x="317" y="1"/>
                  </a:moveTo>
                  <a:cubicBezTo>
                    <a:pt x="127" y="1"/>
                    <a:pt x="0" y="191"/>
                    <a:pt x="0" y="413"/>
                  </a:cubicBezTo>
                  <a:cubicBezTo>
                    <a:pt x="0" y="634"/>
                    <a:pt x="127" y="824"/>
                    <a:pt x="317" y="824"/>
                  </a:cubicBezTo>
                  <a:cubicBezTo>
                    <a:pt x="475" y="824"/>
                    <a:pt x="602" y="634"/>
                    <a:pt x="602" y="413"/>
                  </a:cubicBezTo>
                  <a:cubicBezTo>
                    <a:pt x="602" y="191"/>
                    <a:pt x="475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900;p23"/>
            <p:cNvSpPr/>
            <p:nvPr/>
          </p:nvSpPr>
          <p:spPr>
            <a:xfrm>
              <a:off x="5993885" y="2734156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901;p23"/>
            <p:cNvSpPr/>
            <p:nvPr/>
          </p:nvSpPr>
          <p:spPr>
            <a:xfrm>
              <a:off x="6035702" y="2734156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902;p23"/>
            <p:cNvSpPr/>
            <p:nvPr/>
          </p:nvSpPr>
          <p:spPr>
            <a:xfrm>
              <a:off x="5973501" y="319952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903;p23"/>
            <p:cNvSpPr/>
            <p:nvPr/>
          </p:nvSpPr>
          <p:spPr>
            <a:xfrm>
              <a:off x="6014269" y="3199528"/>
              <a:ext cx="20384" cy="26851"/>
            </a:xfrm>
            <a:custGeom>
              <a:avLst/>
              <a:gdLst/>
              <a:ahLst/>
              <a:cxnLst/>
              <a:rect l="l" t="t" r="r" b="b"/>
              <a:pathLst>
                <a:path w="602" h="793" extrusionOk="0">
                  <a:moveTo>
                    <a:pt x="317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317" y="792"/>
                  </a:cubicBezTo>
                  <a:cubicBezTo>
                    <a:pt x="475" y="792"/>
                    <a:pt x="602" y="634"/>
                    <a:pt x="602" y="412"/>
                  </a:cubicBezTo>
                  <a:cubicBezTo>
                    <a:pt x="602" y="191"/>
                    <a:pt x="475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904;p23"/>
            <p:cNvSpPr/>
            <p:nvPr/>
          </p:nvSpPr>
          <p:spPr>
            <a:xfrm>
              <a:off x="5993885" y="3226345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905;p23"/>
            <p:cNvSpPr/>
            <p:nvPr/>
          </p:nvSpPr>
          <p:spPr>
            <a:xfrm>
              <a:off x="6035702" y="3226345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906;p23"/>
            <p:cNvSpPr/>
            <p:nvPr/>
          </p:nvSpPr>
          <p:spPr>
            <a:xfrm>
              <a:off x="5974585" y="3254212"/>
              <a:ext cx="18251" cy="25767"/>
            </a:xfrm>
            <a:custGeom>
              <a:avLst/>
              <a:gdLst/>
              <a:ahLst/>
              <a:cxnLst/>
              <a:rect l="l" t="t" r="r" b="b"/>
              <a:pathLst>
                <a:path w="539" h="761" extrusionOk="0">
                  <a:moveTo>
                    <a:pt x="254" y="1"/>
                  </a:moveTo>
                  <a:cubicBezTo>
                    <a:pt x="127" y="1"/>
                    <a:pt x="32" y="96"/>
                    <a:pt x="0" y="222"/>
                  </a:cubicBezTo>
                  <a:cubicBezTo>
                    <a:pt x="159" y="412"/>
                    <a:pt x="285" y="571"/>
                    <a:pt x="412" y="761"/>
                  </a:cubicBezTo>
                  <a:cubicBezTo>
                    <a:pt x="475" y="666"/>
                    <a:pt x="539" y="539"/>
                    <a:pt x="539" y="412"/>
                  </a:cubicBezTo>
                  <a:cubicBezTo>
                    <a:pt x="539" y="191"/>
                    <a:pt x="412" y="1"/>
                    <a:pt x="25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907;p23"/>
            <p:cNvSpPr/>
            <p:nvPr/>
          </p:nvSpPr>
          <p:spPr>
            <a:xfrm>
              <a:off x="6014269" y="3254212"/>
              <a:ext cx="20384" cy="26851"/>
            </a:xfrm>
            <a:custGeom>
              <a:avLst/>
              <a:gdLst/>
              <a:ahLst/>
              <a:cxnLst/>
              <a:rect l="l" t="t" r="r" b="b"/>
              <a:pathLst>
                <a:path w="602" h="793" extrusionOk="0">
                  <a:moveTo>
                    <a:pt x="317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3"/>
                    <a:pt x="317" y="793"/>
                  </a:cubicBezTo>
                  <a:cubicBezTo>
                    <a:pt x="475" y="793"/>
                    <a:pt x="602" y="634"/>
                    <a:pt x="602" y="412"/>
                  </a:cubicBezTo>
                  <a:cubicBezTo>
                    <a:pt x="602" y="191"/>
                    <a:pt x="475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908;p23"/>
            <p:cNvSpPr/>
            <p:nvPr/>
          </p:nvSpPr>
          <p:spPr>
            <a:xfrm>
              <a:off x="5994935" y="3282113"/>
              <a:ext cx="18284" cy="19334"/>
            </a:xfrm>
            <a:custGeom>
              <a:avLst/>
              <a:gdLst/>
              <a:ahLst/>
              <a:cxnLst/>
              <a:rect l="l" t="t" r="r" b="b"/>
              <a:pathLst>
                <a:path w="540" h="571" extrusionOk="0">
                  <a:moveTo>
                    <a:pt x="254" y="0"/>
                  </a:moveTo>
                  <a:cubicBezTo>
                    <a:pt x="159" y="0"/>
                    <a:pt x="33" y="95"/>
                    <a:pt x="1" y="222"/>
                  </a:cubicBezTo>
                  <a:cubicBezTo>
                    <a:pt x="96" y="380"/>
                    <a:pt x="159" y="475"/>
                    <a:pt x="159" y="475"/>
                  </a:cubicBezTo>
                  <a:cubicBezTo>
                    <a:pt x="191" y="539"/>
                    <a:pt x="286" y="570"/>
                    <a:pt x="349" y="570"/>
                  </a:cubicBezTo>
                  <a:lnTo>
                    <a:pt x="539" y="475"/>
                  </a:lnTo>
                  <a:cubicBezTo>
                    <a:pt x="539" y="444"/>
                    <a:pt x="539" y="412"/>
                    <a:pt x="539" y="380"/>
                  </a:cubicBezTo>
                  <a:cubicBezTo>
                    <a:pt x="539" y="159"/>
                    <a:pt x="413" y="0"/>
                    <a:pt x="2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909;p23"/>
            <p:cNvSpPr/>
            <p:nvPr/>
          </p:nvSpPr>
          <p:spPr>
            <a:xfrm>
              <a:off x="6036786" y="3282113"/>
              <a:ext cx="12901" cy="6467"/>
            </a:xfrm>
            <a:custGeom>
              <a:avLst/>
              <a:gdLst/>
              <a:ahLst/>
              <a:cxnLst/>
              <a:rect l="l" t="t" r="r" b="b"/>
              <a:pathLst>
                <a:path w="381" h="191" extrusionOk="0">
                  <a:moveTo>
                    <a:pt x="253" y="0"/>
                  </a:moveTo>
                  <a:cubicBezTo>
                    <a:pt x="158" y="0"/>
                    <a:pt x="63" y="64"/>
                    <a:pt x="0" y="190"/>
                  </a:cubicBezTo>
                  <a:lnTo>
                    <a:pt x="380" y="32"/>
                  </a:lnTo>
                  <a:cubicBezTo>
                    <a:pt x="348" y="0"/>
                    <a:pt x="285" y="0"/>
                    <a:pt x="253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910;p23"/>
            <p:cNvSpPr/>
            <p:nvPr/>
          </p:nvSpPr>
          <p:spPr>
            <a:xfrm>
              <a:off x="5892000" y="2722373"/>
              <a:ext cx="16117" cy="11817"/>
            </a:xfrm>
            <a:custGeom>
              <a:avLst/>
              <a:gdLst/>
              <a:ahLst/>
              <a:cxnLst/>
              <a:rect l="l" t="t" r="r" b="b"/>
              <a:pathLst>
                <a:path w="476" h="349" extrusionOk="0">
                  <a:moveTo>
                    <a:pt x="1" y="0"/>
                  </a:moveTo>
                  <a:cubicBezTo>
                    <a:pt x="1" y="190"/>
                    <a:pt x="127" y="348"/>
                    <a:pt x="254" y="348"/>
                  </a:cubicBezTo>
                  <a:cubicBezTo>
                    <a:pt x="349" y="348"/>
                    <a:pt x="412" y="285"/>
                    <a:pt x="476" y="222"/>
                  </a:cubicBezTo>
                  <a:cubicBezTo>
                    <a:pt x="286" y="190"/>
                    <a:pt x="127" y="95"/>
                    <a:pt x="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911;p23"/>
            <p:cNvSpPr/>
            <p:nvPr/>
          </p:nvSpPr>
          <p:spPr>
            <a:xfrm>
              <a:off x="5934901" y="2719156"/>
              <a:ext cx="17201" cy="15034"/>
            </a:xfrm>
            <a:custGeom>
              <a:avLst/>
              <a:gdLst/>
              <a:ahLst/>
              <a:cxnLst/>
              <a:rect l="l" t="t" r="r" b="b"/>
              <a:pathLst>
                <a:path w="508" h="444" extrusionOk="0">
                  <a:moveTo>
                    <a:pt x="507" y="0"/>
                  </a:moveTo>
                  <a:cubicBezTo>
                    <a:pt x="349" y="127"/>
                    <a:pt x="191" y="222"/>
                    <a:pt x="1" y="285"/>
                  </a:cubicBezTo>
                  <a:cubicBezTo>
                    <a:pt x="64" y="380"/>
                    <a:pt x="127" y="443"/>
                    <a:pt x="222" y="443"/>
                  </a:cubicBezTo>
                  <a:cubicBezTo>
                    <a:pt x="381" y="443"/>
                    <a:pt x="507" y="253"/>
                    <a:pt x="507" y="32"/>
                  </a:cubicBezTo>
                  <a:lnTo>
                    <a:pt x="507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912;p23"/>
            <p:cNvSpPr/>
            <p:nvPr/>
          </p:nvSpPr>
          <p:spPr>
            <a:xfrm>
              <a:off x="5912384" y="2734156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913;p23"/>
            <p:cNvSpPr/>
            <p:nvPr/>
          </p:nvSpPr>
          <p:spPr>
            <a:xfrm>
              <a:off x="5953118" y="2734156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318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59" y="792"/>
                    <a:pt x="318" y="792"/>
                  </a:cubicBezTo>
                  <a:cubicBezTo>
                    <a:pt x="476" y="792"/>
                    <a:pt x="603" y="602"/>
                    <a:pt x="603" y="380"/>
                  </a:cubicBezTo>
                  <a:cubicBezTo>
                    <a:pt x="603" y="159"/>
                    <a:pt x="476" y="0"/>
                    <a:pt x="31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914;p23"/>
            <p:cNvSpPr/>
            <p:nvPr/>
          </p:nvSpPr>
          <p:spPr>
            <a:xfrm>
              <a:off x="5890951" y="3199528"/>
              <a:ext cx="20384" cy="26851"/>
            </a:xfrm>
            <a:custGeom>
              <a:avLst/>
              <a:gdLst/>
              <a:ahLst/>
              <a:cxnLst/>
              <a:rect l="l" t="t" r="r" b="b"/>
              <a:pathLst>
                <a:path w="602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75" y="792"/>
                    <a:pt x="602" y="634"/>
                    <a:pt x="602" y="412"/>
                  </a:cubicBezTo>
                  <a:cubicBezTo>
                    <a:pt x="602" y="191"/>
                    <a:pt x="475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915;p23"/>
            <p:cNvSpPr/>
            <p:nvPr/>
          </p:nvSpPr>
          <p:spPr>
            <a:xfrm>
              <a:off x="5932768" y="319952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916;p23"/>
            <p:cNvSpPr/>
            <p:nvPr/>
          </p:nvSpPr>
          <p:spPr>
            <a:xfrm>
              <a:off x="5916684" y="3226345"/>
              <a:ext cx="10734" cy="3251"/>
            </a:xfrm>
            <a:custGeom>
              <a:avLst/>
              <a:gdLst/>
              <a:ahLst/>
              <a:cxnLst/>
              <a:rect l="l" t="t" r="r" b="b"/>
              <a:pathLst>
                <a:path w="317" h="96" extrusionOk="0">
                  <a:moveTo>
                    <a:pt x="159" y="0"/>
                  </a:moveTo>
                  <a:cubicBezTo>
                    <a:pt x="95" y="0"/>
                    <a:pt x="63" y="32"/>
                    <a:pt x="0" y="64"/>
                  </a:cubicBezTo>
                  <a:lnTo>
                    <a:pt x="63" y="64"/>
                  </a:lnTo>
                  <a:cubicBezTo>
                    <a:pt x="159" y="64"/>
                    <a:pt x="254" y="64"/>
                    <a:pt x="317" y="95"/>
                  </a:cubicBezTo>
                  <a:cubicBezTo>
                    <a:pt x="285" y="32"/>
                    <a:pt x="222" y="0"/>
                    <a:pt x="15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917;p23"/>
            <p:cNvSpPr/>
            <p:nvPr/>
          </p:nvSpPr>
          <p:spPr>
            <a:xfrm>
              <a:off x="5953118" y="3226345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318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444"/>
                    <a:pt x="33" y="444"/>
                    <a:pt x="33" y="475"/>
                  </a:cubicBezTo>
                  <a:cubicBezTo>
                    <a:pt x="159" y="570"/>
                    <a:pt x="286" y="697"/>
                    <a:pt x="381" y="792"/>
                  </a:cubicBezTo>
                  <a:cubicBezTo>
                    <a:pt x="508" y="760"/>
                    <a:pt x="603" y="602"/>
                    <a:pt x="603" y="412"/>
                  </a:cubicBezTo>
                  <a:cubicBezTo>
                    <a:pt x="603" y="190"/>
                    <a:pt x="476" y="0"/>
                    <a:pt x="31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918;p23"/>
            <p:cNvSpPr/>
            <p:nvPr/>
          </p:nvSpPr>
          <p:spPr>
            <a:xfrm>
              <a:off x="5809450" y="2661222"/>
              <a:ext cx="19334" cy="18284"/>
            </a:xfrm>
            <a:custGeom>
              <a:avLst/>
              <a:gdLst/>
              <a:ahLst/>
              <a:cxnLst/>
              <a:rect l="l" t="t" r="r" b="b"/>
              <a:pathLst>
                <a:path w="571" h="540" extrusionOk="0">
                  <a:moveTo>
                    <a:pt x="570" y="1"/>
                  </a:moveTo>
                  <a:lnTo>
                    <a:pt x="0" y="223"/>
                  </a:lnTo>
                  <a:cubicBezTo>
                    <a:pt x="32" y="381"/>
                    <a:pt x="159" y="539"/>
                    <a:pt x="285" y="539"/>
                  </a:cubicBezTo>
                  <a:cubicBezTo>
                    <a:pt x="444" y="539"/>
                    <a:pt x="570" y="349"/>
                    <a:pt x="570" y="128"/>
                  </a:cubicBezTo>
                  <a:cubicBezTo>
                    <a:pt x="570" y="64"/>
                    <a:pt x="570" y="33"/>
                    <a:pt x="57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919;p23"/>
            <p:cNvSpPr/>
            <p:nvPr/>
          </p:nvSpPr>
          <p:spPr>
            <a:xfrm>
              <a:off x="5829800" y="2679473"/>
              <a:ext cx="20418" cy="26817"/>
            </a:xfrm>
            <a:custGeom>
              <a:avLst/>
              <a:gdLst/>
              <a:ahLst/>
              <a:cxnLst/>
              <a:rect l="l" t="t" r="r" b="b"/>
              <a:pathLst>
                <a:path w="603" h="792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76" y="792"/>
                    <a:pt x="603" y="602"/>
                    <a:pt x="603" y="380"/>
                  </a:cubicBezTo>
                  <a:cubicBezTo>
                    <a:pt x="603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920;p23"/>
            <p:cNvSpPr/>
            <p:nvPr/>
          </p:nvSpPr>
          <p:spPr>
            <a:xfrm>
              <a:off x="5809450" y="2706256"/>
              <a:ext cx="19334" cy="27935"/>
            </a:xfrm>
            <a:custGeom>
              <a:avLst/>
              <a:gdLst/>
              <a:ahLst/>
              <a:cxnLst/>
              <a:rect l="l" t="t" r="r" b="b"/>
              <a:pathLst>
                <a:path w="571" h="825" extrusionOk="0">
                  <a:moveTo>
                    <a:pt x="285" y="1"/>
                  </a:moveTo>
                  <a:cubicBezTo>
                    <a:pt x="127" y="1"/>
                    <a:pt x="0" y="191"/>
                    <a:pt x="0" y="413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3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921;p23"/>
            <p:cNvSpPr/>
            <p:nvPr/>
          </p:nvSpPr>
          <p:spPr>
            <a:xfrm>
              <a:off x="5851267" y="2706256"/>
              <a:ext cx="19334" cy="27935"/>
            </a:xfrm>
            <a:custGeom>
              <a:avLst/>
              <a:gdLst/>
              <a:ahLst/>
              <a:cxnLst/>
              <a:rect l="l" t="t" r="r" b="b"/>
              <a:pathLst>
                <a:path w="571" h="825" extrusionOk="0">
                  <a:moveTo>
                    <a:pt x="285" y="1"/>
                  </a:moveTo>
                  <a:cubicBezTo>
                    <a:pt x="127" y="1"/>
                    <a:pt x="0" y="191"/>
                    <a:pt x="0" y="413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3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922;p23"/>
            <p:cNvSpPr/>
            <p:nvPr/>
          </p:nvSpPr>
          <p:spPr>
            <a:xfrm>
              <a:off x="5829800" y="2734156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76" y="792"/>
                    <a:pt x="603" y="602"/>
                    <a:pt x="603" y="380"/>
                  </a:cubicBezTo>
                  <a:cubicBezTo>
                    <a:pt x="603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923;p23"/>
            <p:cNvSpPr/>
            <p:nvPr/>
          </p:nvSpPr>
          <p:spPr>
            <a:xfrm>
              <a:off x="5871651" y="2734156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3" y="792"/>
                    <a:pt x="570" y="602"/>
                    <a:pt x="570" y="380"/>
                  </a:cubicBezTo>
                  <a:cubicBezTo>
                    <a:pt x="570" y="159"/>
                    <a:pt x="443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924;p23"/>
            <p:cNvSpPr/>
            <p:nvPr/>
          </p:nvSpPr>
          <p:spPr>
            <a:xfrm>
              <a:off x="5809450" y="319952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925;p23"/>
            <p:cNvSpPr/>
            <p:nvPr/>
          </p:nvSpPr>
          <p:spPr>
            <a:xfrm>
              <a:off x="5851267" y="319952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926;p23"/>
            <p:cNvSpPr/>
            <p:nvPr/>
          </p:nvSpPr>
          <p:spPr>
            <a:xfrm>
              <a:off x="5829800" y="3226345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76" y="824"/>
                    <a:pt x="603" y="634"/>
                    <a:pt x="603" y="412"/>
                  </a:cubicBezTo>
                  <a:cubicBezTo>
                    <a:pt x="603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927;p23"/>
            <p:cNvSpPr/>
            <p:nvPr/>
          </p:nvSpPr>
          <p:spPr>
            <a:xfrm>
              <a:off x="5871651" y="3226345"/>
              <a:ext cx="19334" cy="23634"/>
            </a:xfrm>
            <a:custGeom>
              <a:avLst/>
              <a:gdLst/>
              <a:ahLst/>
              <a:cxnLst/>
              <a:rect l="l" t="t" r="r" b="b"/>
              <a:pathLst>
                <a:path w="571" h="698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539"/>
                    <a:pt x="32" y="634"/>
                    <a:pt x="95" y="697"/>
                  </a:cubicBezTo>
                  <a:cubicBezTo>
                    <a:pt x="222" y="570"/>
                    <a:pt x="412" y="444"/>
                    <a:pt x="570" y="317"/>
                  </a:cubicBezTo>
                  <a:cubicBezTo>
                    <a:pt x="538" y="159"/>
                    <a:pt x="412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928;p23"/>
            <p:cNvSpPr/>
            <p:nvPr/>
          </p:nvSpPr>
          <p:spPr>
            <a:xfrm>
              <a:off x="5809450" y="3254212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3"/>
                    <a:pt x="285" y="793"/>
                  </a:cubicBezTo>
                  <a:cubicBezTo>
                    <a:pt x="444" y="793"/>
                    <a:pt x="570" y="634"/>
                    <a:pt x="570" y="412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929;p23"/>
            <p:cNvSpPr/>
            <p:nvPr/>
          </p:nvSpPr>
          <p:spPr>
            <a:xfrm>
              <a:off x="5851267" y="3254212"/>
              <a:ext cx="16117" cy="21501"/>
            </a:xfrm>
            <a:custGeom>
              <a:avLst/>
              <a:gdLst/>
              <a:ahLst/>
              <a:cxnLst/>
              <a:rect l="l" t="t" r="r" b="b"/>
              <a:pathLst>
                <a:path w="476" h="635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476"/>
                    <a:pt x="0" y="571"/>
                    <a:pt x="32" y="634"/>
                  </a:cubicBezTo>
                  <a:cubicBezTo>
                    <a:pt x="159" y="444"/>
                    <a:pt x="317" y="286"/>
                    <a:pt x="475" y="96"/>
                  </a:cubicBezTo>
                  <a:cubicBezTo>
                    <a:pt x="412" y="32"/>
                    <a:pt x="349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930;p23"/>
            <p:cNvSpPr/>
            <p:nvPr/>
          </p:nvSpPr>
          <p:spPr>
            <a:xfrm>
              <a:off x="5829800" y="3282113"/>
              <a:ext cx="16117" cy="18657"/>
            </a:xfrm>
            <a:custGeom>
              <a:avLst/>
              <a:gdLst/>
              <a:ahLst/>
              <a:cxnLst/>
              <a:rect l="l" t="t" r="r" b="b"/>
              <a:pathLst>
                <a:path w="476" h="551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444"/>
                    <a:pt x="1" y="507"/>
                    <a:pt x="33" y="539"/>
                  </a:cubicBezTo>
                  <a:cubicBezTo>
                    <a:pt x="50" y="547"/>
                    <a:pt x="69" y="551"/>
                    <a:pt x="89" y="551"/>
                  </a:cubicBezTo>
                  <a:cubicBezTo>
                    <a:pt x="142" y="551"/>
                    <a:pt x="199" y="522"/>
                    <a:pt x="223" y="475"/>
                  </a:cubicBezTo>
                  <a:cubicBezTo>
                    <a:pt x="223" y="475"/>
                    <a:pt x="318" y="317"/>
                    <a:pt x="476" y="64"/>
                  </a:cubicBezTo>
                  <a:cubicBezTo>
                    <a:pt x="444" y="32"/>
                    <a:pt x="381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931;p23"/>
            <p:cNvSpPr/>
            <p:nvPr/>
          </p:nvSpPr>
          <p:spPr>
            <a:xfrm>
              <a:off x="5752599" y="2686956"/>
              <a:ext cx="15068" cy="19334"/>
            </a:xfrm>
            <a:custGeom>
              <a:avLst/>
              <a:gdLst/>
              <a:ahLst/>
              <a:cxnLst/>
              <a:rect l="l" t="t" r="r" b="b"/>
              <a:pathLst>
                <a:path w="445" h="571" extrusionOk="0">
                  <a:moveTo>
                    <a:pt x="412" y="1"/>
                  </a:moveTo>
                  <a:lnTo>
                    <a:pt x="96" y="128"/>
                  </a:lnTo>
                  <a:cubicBezTo>
                    <a:pt x="32" y="159"/>
                    <a:pt x="1" y="223"/>
                    <a:pt x="32" y="286"/>
                  </a:cubicBezTo>
                  <a:cubicBezTo>
                    <a:pt x="32" y="286"/>
                    <a:pt x="96" y="413"/>
                    <a:pt x="191" y="571"/>
                  </a:cubicBezTo>
                  <a:cubicBezTo>
                    <a:pt x="317" y="571"/>
                    <a:pt x="444" y="381"/>
                    <a:pt x="444" y="159"/>
                  </a:cubicBezTo>
                  <a:cubicBezTo>
                    <a:pt x="444" y="96"/>
                    <a:pt x="444" y="33"/>
                    <a:pt x="41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932;p23"/>
            <p:cNvSpPr/>
            <p:nvPr/>
          </p:nvSpPr>
          <p:spPr>
            <a:xfrm>
              <a:off x="5790150" y="2679473"/>
              <a:ext cx="19334" cy="26817"/>
            </a:xfrm>
            <a:custGeom>
              <a:avLst/>
              <a:gdLst/>
              <a:ahLst/>
              <a:cxnLst/>
              <a:rect l="l" t="t" r="r" b="b"/>
              <a:pathLst>
                <a:path w="571" h="792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933;p23"/>
            <p:cNvSpPr/>
            <p:nvPr/>
          </p:nvSpPr>
          <p:spPr>
            <a:xfrm>
              <a:off x="5768682" y="2706256"/>
              <a:ext cx="20418" cy="27935"/>
            </a:xfrm>
            <a:custGeom>
              <a:avLst/>
              <a:gdLst/>
              <a:ahLst/>
              <a:cxnLst/>
              <a:rect l="l" t="t" r="r" b="b"/>
              <a:pathLst>
                <a:path w="603" h="825" extrusionOk="0">
                  <a:moveTo>
                    <a:pt x="286" y="1"/>
                  </a:moveTo>
                  <a:cubicBezTo>
                    <a:pt x="128" y="1"/>
                    <a:pt x="1" y="191"/>
                    <a:pt x="1" y="413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3"/>
                  </a:cubicBezTo>
                  <a:cubicBezTo>
                    <a:pt x="603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934;p23"/>
            <p:cNvSpPr/>
            <p:nvPr/>
          </p:nvSpPr>
          <p:spPr>
            <a:xfrm>
              <a:off x="5790150" y="2734156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935;p23"/>
            <p:cNvSpPr/>
            <p:nvPr/>
          </p:nvSpPr>
          <p:spPr>
            <a:xfrm>
              <a:off x="5768682" y="3199528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286" y="1"/>
                  </a:moveTo>
                  <a:cubicBezTo>
                    <a:pt x="128" y="1"/>
                    <a:pt x="1" y="191"/>
                    <a:pt x="1" y="412"/>
                  </a:cubicBezTo>
                  <a:cubicBezTo>
                    <a:pt x="1" y="634"/>
                    <a:pt x="128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603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936;p23"/>
            <p:cNvSpPr/>
            <p:nvPr/>
          </p:nvSpPr>
          <p:spPr>
            <a:xfrm>
              <a:off x="5757983" y="3232779"/>
              <a:ext cx="9684" cy="21467"/>
            </a:xfrm>
            <a:custGeom>
              <a:avLst/>
              <a:gdLst/>
              <a:ahLst/>
              <a:cxnLst/>
              <a:rect l="l" t="t" r="r" b="b"/>
              <a:pathLst>
                <a:path w="286" h="634" extrusionOk="0">
                  <a:moveTo>
                    <a:pt x="222" y="0"/>
                  </a:moveTo>
                  <a:cubicBezTo>
                    <a:pt x="158" y="222"/>
                    <a:pt x="63" y="475"/>
                    <a:pt x="0" y="634"/>
                  </a:cubicBezTo>
                  <a:cubicBezTo>
                    <a:pt x="158" y="634"/>
                    <a:pt x="285" y="444"/>
                    <a:pt x="285" y="222"/>
                  </a:cubicBezTo>
                  <a:cubicBezTo>
                    <a:pt x="285" y="127"/>
                    <a:pt x="253" y="64"/>
                    <a:pt x="22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937;p23"/>
            <p:cNvSpPr/>
            <p:nvPr/>
          </p:nvSpPr>
          <p:spPr>
            <a:xfrm>
              <a:off x="5790150" y="3226345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938;p23"/>
            <p:cNvSpPr/>
            <p:nvPr/>
          </p:nvSpPr>
          <p:spPr>
            <a:xfrm>
              <a:off x="5768682" y="3254212"/>
              <a:ext cx="20418" cy="25767"/>
            </a:xfrm>
            <a:custGeom>
              <a:avLst/>
              <a:gdLst/>
              <a:ahLst/>
              <a:cxnLst/>
              <a:rect l="l" t="t" r="r" b="b"/>
              <a:pathLst>
                <a:path w="603" h="761" extrusionOk="0">
                  <a:moveTo>
                    <a:pt x="286" y="1"/>
                  </a:moveTo>
                  <a:cubicBezTo>
                    <a:pt x="128" y="1"/>
                    <a:pt x="1" y="191"/>
                    <a:pt x="1" y="412"/>
                  </a:cubicBezTo>
                  <a:cubicBezTo>
                    <a:pt x="1" y="476"/>
                    <a:pt x="32" y="571"/>
                    <a:pt x="64" y="634"/>
                  </a:cubicBezTo>
                  <a:lnTo>
                    <a:pt x="413" y="761"/>
                  </a:lnTo>
                  <a:cubicBezTo>
                    <a:pt x="508" y="698"/>
                    <a:pt x="571" y="571"/>
                    <a:pt x="571" y="412"/>
                  </a:cubicBezTo>
                  <a:cubicBezTo>
                    <a:pt x="603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939;p23"/>
            <p:cNvSpPr/>
            <p:nvPr/>
          </p:nvSpPr>
          <p:spPr>
            <a:xfrm>
              <a:off x="5793366" y="3282113"/>
              <a:ext cx="15034" cy="9684"/>
            </a:xfrm>
            <a:custGeom>
              <a:avLst/>
              <a:gdLst/>
              <a:ahLst/>
              <a:cxnLst/>
              <a:rect l="l" t="t" r="r" b="b"/>
              <a:pathLst>
                <a:path w="444" h="286" extrusionOk="0">
                  <a:moveTo>
                    <a:pt x="190" y="0"/>
                  </a:moveTo>
                  <a:cubicBezTo>
                    <a:pt x="95" y="0"/>
                    <a:pt x="32" y="32"/>
                    <a:pt x="0" y="95"/>
                  </a:cubicBezTo>
                  <a:lnTo>
                    <a:pt x="444" y="285"/>
                  </a:lnTo>
                  <a:cubicBezTo>
                    <a:pt x="412" y="95"/>
                    <a:pt x="317" y="0"/>
                    <a:pt x="19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940;p23"/>
            <p:cNvSpPr/>
            <p:nvPr/>
          </p:nvSpPr>
          <p:spPr>
            <a:xfrm>
              <a:off x="5645364" y="2816707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54" y="1"/>
                  </a:moveTo>
                  <a:cubicBezTo>
                    <a:pt x="96" y="33"/>
                    <a:pt x="1" y="191"/>
                    <a:pt x="1" y="381"/>
                  </a:cubicBezTo>
                  <a:cubicBezTo>
                    <a:pt x="1" y="603"/>
                    <a:pt x="128" y="793"/>
                    <a:pt x="286" y="793"/>
                  </a:cubicBezTo>
                  <a:cubicBezTo>
                    <a:pt x="444" y="793"/>
                    <a:pt x="571" y="603"/>
                    <a:pt x="571" y="381"/>
                  </a:cubicBezTo>
                  <a:cubicBezTo>
                    <a:pt x="571" y="223"/>
                    <a:pt x="508" y="96"/>
                    <a:pt x="413" y="33"/>
                  </a:cubicBezTo>
                  <a:cubicBezTo>
                    <a:pt x="349" y="1"/>
                    <a:pt x="286" y="1"/>
                    <a:pt x="25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941;p23"/>
            <p:cNvSpPr/>
            <p:nvPr/>
          </p:nvSpPr>
          <p:spPr>
            <a:xfrm>
              <a:off x="5687181" y="2819924"/>
              <a:ext cx="19368" cy="23634"/>
            </a:xfrm>
            <a:custGeom>
              <a:avLst/>
              <a:gdLst/>
              <a:ahLst/>
              <a:cxnLst/>
              <a:rect l="l" t="t" r="r" b="b"/>
              <a:pathLst>
                <a:path w="572" h="698" extrusionOk="0">
                  <a:moveTo>
                    <a:pt x="64" y="1"/>
                  </a:moveTo>
                  <a:cubicBezTo>
                    <a:pt x="33" y="96"/>
                    <a:pt x="1" y="191"/>
                    <a:pt x="1" y="286"/>
                  </a:cubicBezTo>
                  <a:cubicBezTo>
                    <a:pt x="1" y="508"/>
                    <a:pt x="128" y="698"/>
                    <a:pt x="286" y="698"/>
                  </a:cubicBezTo>
                  <a:cubicBezTo>
                    <a:pt x="444" y="698"/>
                    <a:pt x="571" y="508"/>
                    <a:pt x="571" y="286"/>
                  </a:cubicBezTo>
                  <a:cubicBezTo>
                    <a:pt x="571" y="191"/>
                    <a:pt x="539" y="64"/>
                    <a:pt x="476" y="1"/>
                  </a:cubicBezTo>
                  <a:cubicBezTo>
                    <a:pt x="392" y="1"/>
                    <a:pt x="307" y="15"/>
                    <a:pt x="213" y="15"/>
                  </a:cubicBezTo>
                  <a:cubicBezTo>
                    <a:pt x="166" y="15"/>
                    <a:pt x="117" y="11"/>
                    <a:pt x="6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942;p23"/>
            <p:cNvSpPr/>
            <p:nvPr/>
          </p:nvSpPr>
          <p:spPr>
            <a:xfrm>
              <a:off x="5665748" y="2843524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317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317" y="792"/>
                  </a:cubicBezTo>
                  <a:cubicBezTo>
                    <a:pt x="476" y="792"/>
                    <a:pt x="602" y="634"/>
                    <a:pt x="602" y="412"/>
                  </a:cubicBezTo>
                  <a:cubicBezTo>
                    <a:pt x="602" y="191"/>
                    <a:pt x="476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943;p23"/>
            <p:cNvSpPr/>
            <p:nvPr/>
          </p:nvSpPr>
          <p:spPr>
            <a:xfrm>
              <a:off x="5707565" y="284352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944;p23"/>
            <p:cNvSpPr/>
            <p:nvPr/>
          </p:nvSpPr>
          <p:spPr>
            <a:xfrm>
              <a:off x="5645364" y="287034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945;p23"/>
            <p:cNvSpPr/>
            <p:nvPr/>
          </p:nvSpPr>
          <p:spPr>
            <a:xfrm>
              <a:off x="5687181" y="2870341"/>
              <a:ext cx="19368" cy="27901"/>
            </a:xfrm>
            <a:custGeom>
              <a:avLst/>
              <a:gdLst/>
              <a:ahLst/>
              <a:cxnLst/>
              <a:rect l="l" t="t" r="r" b="b"/>
              <a:pathLst>
                <a:path w="572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946;p23"/>
            <p:cNvSpPr/>
            <p:nvPr/>
          </p:nvSpPr>
          <p:spPr>
            <a:xfrm>
              <a:off x="5665748" y="2898208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317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317" y="792"/>
                  </a:cubicBezTo>
                  <a:cubicBezTo>
                    <a:pt x="476" y="792"/>
                    <a:pt x="602" y="634"/>
                    <a:pt x="602" y="412"/>
                  </a:cubicBezTo>
                  <a:cubicBezTo>
                    <a:pt x="602" y="191"/>
                    <a:pt x="476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947;p23"/>
            <p:cNvSpPr/>
            <p:nvPr/>
          </p:nvSpPr>
          <p:spPr>
            <a:xfrm>
              <a:off x="5707565" y="289820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948;p23"/>
            <p:cNvSpPr/>
            <p:nvPr/>
          </p:nvSpPr>
          <p:spPr>
            <a:xfrm>
              <a:off x="5647531" y="2925025"/>
              <a:ext cx="17167" cy="24684"/>
            </a:xfrm>
            <a:custGeom>
              <a:avLst/>
              <a:gdLst/>
              <a:ahLst/>
              <a:cxnLst/>
              <a:rect l="l" t="t" r="r" b="b"/>
              <a:pathLst>
                <a:path w="507" h="729" extrusionOk="0">
                  <a:moveTo>
                    <a:pt x="222" y="0"/>
                  </a:moveTo>
                  <a:cubicBezTo>
                    <a:pt x="127" y="0"/>
                    <a:pt x="32" y="95"/>
                    <a:pt x="0" y="190"/>
                  </a:cubicBezTo>
                  <a:cubicBezTo>
                    <a:pt x="159" y="349"/>
                    <a:pt x="285" y="539"/>
                    <a:pt x="412" y="729"/>
                  </a:cubicBezTo>
                  <a:cubicBezTo>
                    <a:pt x="475" y="634"/>
                    <a:pt x="507" y="539"/>
                    <a:pt x="507" y="412"/>
                  </a:cubicBezTo>
                  <a:cubicBezTo>
                    <a:pt x="507" y="190"/>
                    <a:pt x="380" y="0"/>
                    <a:pt x="22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949;p23"/>
            <p:cNvSpPr/>
            <p:nvPr/>
          </p:nvSpPr>
          <p:spPr>
            <a:xfrm>
              <a:off x="5687181" y="2925025"/>
              <a:ext cx="19368" cy="27901"/>
            </a:xfrm>
            <a:custGeom>
              <a:avLst/>
              <a:gdLst/>
              <a:ahLst/>
              <a:cxnLst/>
              <a:rect l="l" t="t" r="r" b="b"/>
              <a:pathLst>
                <a:path w="572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950;p23"/>
            <p:cNvSpPr/>
            <p:nvPr/>
          </p:nvSpPr>
          <p:spPr>
            <a:xfrm>
              <a:off x="5667881" y="2952892"/>
              <a:ext cx="18284" cy="27935"/>
            </a:xfrm>
            <a:custGeom>
              <a:avLst/>
              <a:gdLst/>
              <a:ahLst/>
              <a:cxnLst/>
              <a:rect l="l" t="t" r="r" b="b"/>
              <a:pathLst>
                <a:path w="540" h="825" extrusionOk="0">
                  <a:moveTo>
                    <a:pt x="254" y="1"/>
                  </a:moveTo>
                  <a:cubicBezTo>
                    <a:pt x="128" y="1"/>
                    <a:pt x="33" y="96"/>
                    <a:pt x="1" y="223"/>
                  </a:cubicBezTo>
                  <a:cubicBezTo>
                    <a:pt x="64" y="381"/>
                    <a:pt x="128" y="603"/>
                    <a:pt x="128" y="793"/>
                  </a:cubicBezTo>
                  <a:cubicBezTo>
                    <a:pt x="159" y="793"/>
                    <a:pt x="191" y="824"/>
                    <a:pt x="254" y="824"/>
                  </a:cubicBezTo>
                  <a:cubicBezTo>
                    <a:pt x="413" y="824"/>
                    <a:pt x="539" y="634"/>
                    <a:pt x="539" y="413"/>
                  </a:cubicBezTo>
                  <a:cubicBezTo>
                    <a:pt x="539" y="191"/>
                    <a:pt x="413" y="1"/>
                    <a:pt x="25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951;p23"/>
            <p:cNvSpPr/>
            <p:nvPr/>
          </p:nvSpPr>
          <p:spPr>
            <a:xfrm>
              <a:off x="5707565" y="2952892"/>
              <a:ext cx="19334" cy="27935"/>
            </a:xfrm>
            <a:custGeom>
              <a:avLst/>
              <a:gdLst/>
              <a:ahLst/>
              <a:cxnLst/>
              <a:rect l="l" t="t" r="r" b="b"/>
              <a:pathLst>
                <a:path w="571" h="825" extrusionOk="0">
                  <a:moveTo>
                    <a:pt x="286" y="1"/>
                  </a:moveTo>
                  <a:cubicBezTo>
                    <a:pt x="127" y="1"/>
                    <a:pt x="1" y="191"/>
                    <a:pt x="1" y="413"/>
                  </a:cubicBezTo>
                  <a:cubicBezTo>
                    <a:pt x="1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3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952;p23"/>
            <p:cNvSpPr/>
            <p:nvPr/>
          </p:nvSpPr>
          <p:spPr>
            <a:xfrm>
              <a:off x="5687181" y="2980793"/>
              <a:ext cx="19368" cy="26817"/>
            </a:xfrm>
            <a:custGeom>
              <a:avLst/>
              <a:gdLst/>
              <a:ahLst/>
              <a:cxnLst/>
              <a:rect l="l" t="t" r="r" b="b"/>
              <a:pathLst>
                <a:path w="572" h="792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953;p23"/>
            <p:cNvSpPr/>
            <p:nvPr/>
          </p:nvSpPr>
          <p:spPr>
            <a:xfrm>
              <a:off x="5665748" y="3007576"/>
              <a:ext cx="20418" cy="27935"/>
            </a:xfrm>
            <a:custGeom>
              <a:avLst/>
              <a:gdLst/>
              <a:ahLst/>
              <a:cxnLst/>
              <a:rect l="l" t="t" r="r" b="b"/>
              <a:pathLst>
                <a:path w="603" h="825" extrusionOk="0">
                  <a:moveTo>
                    <a:pt x="317" y="1"/>
                  </a:moveTo>
                  <a:cubicBezTo>
                    <a:pt x="127" y="1"/>
                    <a:pt x="1" y="191"/>
                    <a:pt x="1" y="413"/>
                  </a:cubicBezTo>
                  <a:cubicBezTo>
                    <a:pt x="1" y="634"/>
                    <a:pt x="127" y="824"/>
                    <a:pt x="317" y="824"/>
                  </a:cubicBezTo>
                  <a:cubicBezTo>
                    <a:pt x="476" y="824"/>
                    <a:pt x="602" y="634"/>
                    <a:pt x="602" y="413"/>
                  </a:cubicBezTo>
                  <a:cubicBezTo>
                    <a:pt x="602" y="191"/>
                    <a:pt x="476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954;p23"/>
            <p:cNvSpPr/>
            <p:nvPr/>
          </p:nvSpPr>
          <p:spPr>
            <a:xfrm>
              <a:off x="5707565" y="3007576"/>
              <a:ext cx="19334" cy="27935"/>
            </a:xfrm>
            <a:custGeom>
              <a:avLst/>
              <a:gdLst/>
              <a:ahLst/>
              <a:cxnLst/>
              <a:rect l="l" t="t" r="r" b="b"/>
              <a:pathLst>
                <a:path w="571" h="825" extrusionOk="0">
                  <a:moveTo>
                    <a:pt x="286" y="1"/>
                  </a:moveTo>
                  <a:cubicBezTo>
                    <a:pt x="127" y="1"/>
                    <a:pt x="1" y="191"/>
                    <a:pt x="1" y="413"/>
                  </a:cubicBezTo>
                  <a:cubicBezTo>
                    <a:pt x="1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3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955;p23"/>
            <p:cNvSpPr/>
            <p:nvPr/>
          </p:nvSpPr>
          <p:spPr>
            <a:xfrm>
              <a:off x="5645364" y="3035477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34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956;p23"/>
            <p:cNvSpPr/>
            <p:nvPr/>
          </p:nvSpPr>
          <p:spPr>
            <a:xfrm>
              <a:off x="5687181" y="3035477"/>
              <a:ext cx="19368" cy="26851"/>
            </a:xfrm>
            <a:custGeom>
              <a:avLst/>
              <a:gdLst/>
              <a:ahLst/>
              <a:cxnLst/>
              <a:rect l="l" t="t" r="r" b="b"/>
              <a:pathLst>
                <a:path w="572" h="793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957;p23"/>
            <p:cNvSpPr/>
            <p:nvPr/>
          </p:nvSpPr>
          <p:spPr>
            <a:xfrm>
              <a:off x="5665748" y="3062294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317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3"/>
                    <a:pt x="127" y="823"/>
                    <a:pt x="317" y="823"/>
                  </a:cubicBezTo>
                  <a:cubicBezTo>
                    <a:pt x="476" y="823"/>
                    <a:pt x="602" y="633"/>
                    <a:pt x="602" y="412"/>
                  </a:cubicBezTo>
                  <a:cubicBezTo>
                    <a:pt x="602" y="190"/>
                    <a:pt x="476" y="0"/>
                    <a:pt x="3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958;p23"/>
            <p:cNvSpPr/>
            <p:nvPr/>
          </p:nvSpPr>
          <p:spPr>
            <a:xfrm>
              <a:off x="5707565" y="306229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3"/>
                    <a:pt x="127" y="823"/>
                    <a:pt x="286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959;p23"/>
            <p:cNvSpPr/>
            <p:nvPr/>
          </p:nvSpPr>
          <p:spPr>
            <a:xfrm>
              <a:off x="5645364" y="3090160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34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960;p23"/>
            <p:cNvSpPr/>
            <p:nvPr/>
          </p:nvSpPr>
          <p:spPr>
            <a:xfrm>
              <a:off x="5687181" y="3090160"/>
              <a:ext cx="19368" cy="26851"/>
            </a:xfrm>
            <a:custGeom>
              <a:avLst/>
              <a:gdLst/>
              <a:ahLst/>
              <a:cxnLst/>
              <a:rect l="l" t="t" r="r" b="b"/>
              <a:pathLst>
                <a:path w="572" h="793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961;p23"/>
            <p:cNvSpPr/>
            <p:nvPr/>
          </p:nvSpPr>
          <p:spPr>
            <a:xfrm>
              <a:off x="5665748" y="3116978"/>
              <a:ext cx="20418" cy="23600"/>
            </a:xfrm>
            <a:custGeom>
              <a:avLst/>
              <a:gdLst/>
              <a:ahLst/>
              <a:cxnLst/>
              <a:rect l="l" t="t" r="r" b="b"/>
              <a:pathLst>
                <a:path w="603" h="697" extrusionOk="0">
                  <a:moveTo>
                    <a:pt x="317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539"/>
                    <a:pt x="32" y="634"/>
                    <a:pt x="96" y="697"/>
                  </a:cubicBezTo>
                  <a:cubicBezTo>
                    <a:pt x="222" y="697"/>
                    <a:pt x="381" y="665"/>
                    <a:pt x="539" y="665"/>
                  </a:cubicBezTo>
                  <a:cubicBezTo>
                    <a:pt x="571" y="602"/>
                    <a:pt x="602" y="507"/>
                    <a:pt x="602" y="412"/>
                  </a:cubicBezTo>
                  <a:cubicBezTo>
                    <a:pt x="602" y="190"/>
                    <a:pt x="476" y="0"/>
                    <a:pt x="3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962;p23"/>
            <p:cNvSpPr/>
            <p:nvPr/>
          </p:nvSpPr>
          <p:spPr>
            <a:xfrm>
              <a:off x="5707565" y="3116978"/>
              <a:ext cx="20418" cy="25767"/>
            </a:xfrm>
            <a:custGeom>
              <a:avLst/>
              <a:gdLst/>
              <a:ahLst/>
              <a:cxnLst/>
              <a:rect l="l" t="t" r="r" b="b"/>
              <a:pathLst>
                <a:path w="603" h="761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539"/>
                    <a:pt x="32" y="634"/>
                    <a:pt x="96" y="697"/>
                  </a:cubicBezTo>
                  <a:cubicBezTo>
                    <a:pt x="222" y="729"/>
                    <a:pt x="317" y="729"/>
                    <a:pt x="444" y="760"/>
                  </a:cubicBezTo>
                  <a:cubicBezTo>
                    <a:pt x="539" y="697"/>
                    <a:pt x="602" y="570"/>
                    <a:pt x="602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963;p23"/>
            <p:cNvSpPr/>
            <p:nvPr/>
          </p:nvSpPr>
          <p:spPr>
            <a:xfrm>
              <a:off x="5632497" y="2812441"/>
              <a:ext cx="8634" cy="3251"/>
            </a:xfrm>
            <a:custGeom>
              <a:avLst/>
              <a:gdLst/>
              <a:ahLst/>
              <a:cxnLst/>
              <a:rect l="l" t="t" r="r" b="b"/>
              <a:pathLst>
                <a:path w="255" h="96" extrusionOk="0">
                  <a:moveTo>
                    <a:pt x="159" y="0"/>
                  </a:moveTo>
                  <a:cubicBezTo>
                    <a:pt x="96" y="0"/>
                    <a:pt x="33" y="32"/>
                    <a:pt x="1" y="64"/>
                  </a:cubicBezTo>
                  <a:cubicBezTo>
                    <a:pt x="33" y="95"/>
                    <a:pt x="64" y="95"/>
                    <a:pt x="96" y="95"/>
                  </a:cubicBezTo>
                  <a:cubicBezTo>
                    <a:pt x="159" y="95"/>
                    <a:pt x="223" y="64"/>
                    <a:pt x="254" y="32"/>
                  </a:cubicBezTo>
                  <a:cubicBezTo>
                    <a:pt x="191" y="0"/>
                    <a:pt x="159" y="0"/>
                    <a:pt x="15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964;p23"/>
            <p:cNvSpPr/>
            <p:nvPr/>
          </p:nvSpPr>
          <p:spPr>
            <a:xfrm>
              <a:off x="5622847" y="2836007"/>
              <a:ext cx="1117" cy="1117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" y="33"/>
                  </a:moveTo>
                  <a:cubicBezTo>
                    <a:pt x="1" y="33"/>
                    <a:pt x="33" y="1"/>
                    <a:pt x="3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965;p23"/>
            <p:cNvSpPr/>
            <p:nvPr/>
          </p:nvSpPr>
          <p:spPr>
            <a:xfrm>
              <a:off x="5626064" y="284352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8" y="1"/>
                    <a:pt x="1" y="191"/>
                    <a:pt x="1" y="412"/>
                  </a:cubicBezTo>
                  <a:cubicBezTo>
                    <a:pt x="1" y="634"/>
                    <a:pt x="128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966;p23"/>
            <p:cNvSpPr/>
            <p:nvPr/>
          </p:nvSpPr>
          <p:spPr>
            <a:xfrm>
              <a:off x="5604631" y="2870341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317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59" y="824"/>
                    <a:pt x="317" y="824"/>
                  </a:cubicBezTo>
                  <a:cubicBezTo>
                    <a:pt x="475" y="824"/>
                    <a:pt x="602" y="634"/>
                    <a:pt x="602" y="412"/>
                  </a:cubicBezTo>
                  <a:cubicBezTo>
                    <a:pt x="602" y="190"/>
                    <a:pt x="475" y="0"/>
                    <a:pt x="3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967;p23"/>
            <p:cNvSpPr/>
            <p:nvPr/>
          </p:nvSpPr>
          <p:spPr>
            <a:xfrm>
              <a:off x="5626064" y="2898208"/>
              <a:ext cx="19334" cy="25767"/>
            </a:xfrm>
            <a:custGeom>
              <a:avLst/>
              <a:gdLst/>
              <a:ahLst/>
              <a:cxnLst/>
              <a:rect l="l" t="t" r="r" b="b"/>
              <a:pathLst>
                <a:path w="571" h="761" extrusionOk="0">
                  <a:moveTo>
                    <a:pt x="286" y="1"/>
                  </a:moveTo>
                  <a:cubicBezTo>
                    <a:pt x="128" y="1"/>
                    <a:pt x="1" y="191"/>
                    <a:pt x="1" y="412"/>
                  </a:cubicBezTo>
                  <a:cubicBezTo>
                    <a:pt x="1" y="412"/>
                    <a:pt x="1" y="444"/>
                    <a:pt x="1" y="444"/>
                  </a:cubicBezTo>
                  <a:cubicBezTo>
                    <a:pt x="128" y="539"/>
                    <a:pt x="254" y="666"/>
                    <a:pt x="381" y="761"/>
                  </a:cubicBezTo>
                  <a:cubicBezTo>
                    <a:pt x="508" y="697"/>
                    <a:pt x="571" y="571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968;p23"/>
            <p:cNvSpPr/>
            <p:nvPr/>
          </p:nvSpPr>
          <p:spPr>
            <a:xfrm>
              <a:off x="5607847" y="3047260"/>
              <a:ext cx="17201" cy="15068"/>
            </a:xfrm>
            <a:custGeom>
              <a:avLst/>
              <a:gdLst/>
              <a:ahLst/>
              <a:cxnLst/>
              <a:rect l="l" t="t" r="r" b="b"/>
              <a:pathLst>
                <a:path w="508" h="445" extrusionOk="0">
                  <a:moveTo>
                    <a:pt x="507" y="1"/>
                  </a:moveTo>
                  <a:cubicBezTo>
                    <a:pt x="285" y="159"/>
                    <a:pt x="127" y="254"/>
                    <a:pt x="0" y="317"/>
                  </a:cubicBezTo>
                  <a:cubicBezTo>
                    <a:pt x="64" y="412"/>
                    <a:pt x="127" y="444"/>
                    <a:pt x="222" y="444"/>
                  </a:cubicBezTo>
                  <a:cubicBezTo>
                    <a:pt x="380" y="444"/>
                    <a:pt x="507" y="254"/>
                    <a:pt x="507" y="32"/>
                  </a:cubicBezTo>
                  <a:cubicBezTo>
                    <a:pt x="507" y="32"/>
                    <a:pt x="507" y="1"/>
                    <a:pt x="50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969;p23"/>
            <p:cNvSpPr/>
            <p:nvPr/>
          </p:nvSpPr>
          <p:spPr>
            <a:xfrm>
              <a:off x="5600330" y="3065510"/>
              <a:ext cx="3251" cy="10734"/>
            </a:xfrm>
            <a:custGeom>
              <a:avLst/>
              <a:gdLst/>
              <a:ahLst/>
              <a:cxnLst/>
              <a:rect l="l" t="t" r="r" b="b"/>
              <a:pathLst>
                <a:path w="96" h="317" extrusionOk="0">
                  <a:moveTo>
                    <a:pt x="1" y="0"/>
                  </a:moveTo>
                  <a:cubicBezTo>
                    <a:pt x="1" y="32"/>
                    <a:pt x="1" y="32"/>
                    <a:pt x="1" y="63"/>
                  </a:cubicBezTo>
                  <a:lnTo>
                    <a:pt x="96" y="317"/>
                  </a:lnTo>
                  <a:cubicBezTo>
                    <a:pt x="96" y="190"/>
                    <a:pt x="64" y="63"/>
                    <a:pt x="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970;p23"/>
            <p:cNvSpPr/>
            <p:nvPr/>
          </p:nvSpPr>
          <p:spPr>
            <a:xfrm>
              <a:off x="5626064" y="306229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3"/>
                    <a:pt x="128" y="823"/>
                    <a:pt x="286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971;p23"/>
            <p:cNvSpPr/>
            <p:nvPr/>
          </p:nvSpPr>
          <p:spPr>
            <a:xfrm>
              <a:off x="5609980" y="3090160"/>
              <a:ext cx="15068" cy="25767"/>
            </a:xfrm>
            <a:custGeom>
              <a:avLst/>
              <a:gdLst/>
              <a:ahLst/>
              <a:cxnLst/>
              <a:rect l="l" t="t" r="r" b="b"/>
              <a:pathLst>
                <a:path w="445" h="761" extrusionOk="0">
                  <a:moveTo>
                    <a:pt x="159" y="0"/>
                  </a:moveTo>
                  <a:cubicBezTo>
                    <a:pt x="96" y="0"/>
                    <a:pt x="32" y="0"/>
                    <a:pt x="1" y="32"/>
                  </a:cubicBezTo>
                  <a:lnTo>
                    <a:pt x="286" y="761"/>
                  </a:lnTo>
                  <a:cubicBezTo>
                    <a:pt x="381" y="666"/>
                    <a:pt x="444" y="539"/>
                    <a:pt x="444" y="412"/>
                  </a:cubicBezTo>
                  <a:cubicBezTo>
                    <a:pt x="444" y="159"/>
                    <a:pt x="317" y="0"/>
                    <a:pt x="15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972;p23"/>
            <p:cNvSpPr/>
            <p:nvPr/>
          </p:nvSpPr>
          <p:spPr>
            <a:xfrm>
              <a:off x="5626064" y="3116978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380"/>
                  </a:cubicBezTo>
                  <a:lnTo>
                    <a:pt x="159" y="760"/>
                  </a:lnTo>
                  <a:cubicBezTo>
                    <a:pt x="191" y="792"/>
                    <a:pt x="223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973;p23"/>
            <p:cNvSpPr/>
            <p:nvPr/>
          </p:nvSpPr>
          <p:spPr>
            <a:xfrm>
              <a:off x="6055002" y="276097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285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571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974;p23"/>
            <p:cNvSpPr/>
            <p:nvPr/>
          </p:nvSpPr>
          <p:spPr>
            <a:xfrm>
              <a:off x="6075386" y="2788840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54" y="0"/>
                  </a:moveTo>
                  <a:cubicBezTo>
                    <a:pt x="127" y="32"/>
                    <a:pt x="0" y="191"/>
                    <a:pt x="0" y="412"/>
                  </a:cubicBezTo>
                  <a:cubicBezTo>
                    <a:pt x="0" y="634"/>
                    <a:pt x="159" y="792"/>
                    <a:pt x="317" y="792"/>
                  </a:cubicBezTo>
                  <a:cubicBezTo>
                    <a:pt x="444" y="792"/>
                    <a:pt x="539" y="666"/>
                    <a:pt x="570" y="507"/>
                  </a:cubicBezTo>
                  <a:cubicBezTo>
                    <a:pt x="570" y="507"/>
                    <a:pt x="539" y="476"/>
                    <a:pt x="539" y="476"/>
                  </a:cubicBezTo>
                  <a:cubicBezTo>
                    <a:pt x="412" y="349"/>
                    <a:pt x="317" y="191"/>
                    <a:pt x="2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975;p23"/>
            <p:cNvSpPr/>
            <p:nvPr/>
          </p:nvSpPr>
          <p:spPr>
            <a:xfrm>
              <a:off x="6055002" y="2815657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976;p23"/>
            <p:cNvSpPr/>
            <p:nvPr/>
          </p:nvSpPr>
          <p:spPr>
            <a:xfrm>
              <a:off x="6096820" y="2815657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977;p23"/>
            <p:cNvSpPr/>
            <p:nvPr/>
          </p:nvSpPr>
          <p:spPr>
            <a:xfrm>
              <a:off x="6076436" y="284352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8" y="1"/>
                    <a:pt x="1" y="191"/>
                    <a:pt x="1" y="412"/>
                  </a:cubicBezTo>
                  <a:cubicBezTo>
                    <a:pt x="1" y="634"/>
                    <a:pt x="128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978;p23"/>
            <p:cNvSpPr/>
            <p:nvPr/>
          </p:nvSpPr>
          <p:spPr>
            <a:xfrm>
              <a:off x="6117203" y="2843524"/>
              <a:ext cx="20384" cy="26851"/>
            </a:xfrm>
            <a:custGeom>
              <a:avLst/>
              <a:gdLst/>
              <a:ahLst/>
              <a:cxnLst/>
              <a:rect l="l" t="t" r="r" b="b"/>
              <a:pathLst>
                <a:path w="602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602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979;p23"/>
            <p:cNvSpPr/>
            <p:nvPr/>
          </p:nvSpPr>
          <p:spPr>
            <a:xfrm>
              <a:off x="6096820" y="287034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980;p23"/>
            <p:cNvSpPr/>
            <p:nvPr/>
          </p:nvSpPr>
          <p:spPr>
            <a:xfrm>
              <a:off x="6088253" y="2899292"/>
              <a:ext cx="7517" cy="15034"/>
            </a:xfrm>
            <a:custGeom>
              <a:avLst/>
              <a:gdLst/>
              <a:ahLst/>
              <a:cxnLst/>
              <a:rect l="l" t="t" r="r" b="b"/>
              <a:pathLst>
                <a:path w="222" h="444" extrusionOk="0">
                  <a:moveTo>
                    <a:pt x="0" y="0"/>
                  </a:moveTo>
                  <a:lnTo>
                    <a:pt x="0" y="0"/>
                  </a:lnTo>
                  <a:cubicBezTo>
                    <a:pt x="95" y="127"/>
                    <a:pt x="159" y="285"/>
                    <a:pt x="222" y="444"/>
                  </a:cubicBezTo>
                  <a:cubicBezTo>
                    <a:pt x="222" y="444"/>
                    <a:pt x="222" y="412"/>
                    <a:pt x="222" y="380"/>
                  </a:cubicBezTo>
                  <a:cubicBezTo>
                    <a:pt x="222" y="190"/>
                    <a:pt x="127" y="32"/>
                    <a:pt x="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981;p23"/>
            <p:cNvSpPr/>
            <p:nvPr/>
          </p:nvSpPr>
          <p:spPr>
            <a:xfrm>
              <a:off x="6117203" y="289820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982;p23"/>
            <p:cNvSpPr/>
            <p:nvPr/>
          </p:nvSpPr>
          <p:spPr>
            <a:xfrm>
              <a:off x="6100036" y="2925025"/>
              <a:ext cx="16117" cy="27901"/>
            </a:xfrm>
            <a:custGeom>
              <a:avLst/>
              <a:gdLst/>
              <a:ahLst/>
              <a:cxnLst/>
              <a:rect l="l" t="t" r="r" b="b"/>
              <a:pathLst>
                <a:path w="476" h="824" extrusionOk="0">
                  <a:moveTo>
                    <a:pt x="191" y="0"/>
                  </a:moveTo>
                  <a:cubicBezTo>
                    <a:pt x="127" y="0"/>
                    <a:pt x="32" y="64"/>
                    <a:pt x="1" y="127"/>
                  </a:cubicBezTo>
                  <a:cubicBezTo>
                    <a:pt x="64" y="349"/>
                    <a:pt x="96" y="570"/>
                    <a:pt x="127" y="824"/>
                  </a:cubicBezTo>
                  <a:lnTo>
                    <a:pt x="191" y="824"/>
                  </a:lnTo>
                  <a:cubicBezTo>
                    <a:pt x="349" y="824"/>
                    <a:pt x="476" y="634"/>
                    <a:pt x="476" y="412"/>
                  </a:cubicBezTo>
                  <a:cubicBezTo>
                    <a:pt x="476" y="190"/>
                    <a:pt x="349" y="0"/>
                    <a:pt x="19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983;p23"/>
            <p:cNvSpPr/>
            <p:nvPr/>
          </p:nvSpPr>
          <p:spPr>
            <a:xfrm>
              <a:off x="6117203" y="2952892"/>
              <a:ext cx="20384" cy="27935"/>
            </a:xfrm>
            <a:custGeom>
              <a:avLst/>
              <a:gdLst/>
              <a:ahLst/>
              <a:cxnLst/>
              <a:rect l="l" t="t" r="r" b="b"/>
              <a:pathLst>
                <a:path w="602" h="825" extrusionOk="0">
                  <a:moveTo>
                    <a:pt x="285" y="1"/>
                  </a:moveTo>
                  <a:cubicBezTo>
                    <a:pt x="127" y="1"/>
                    <a:pt x="0" y="191"/>
                    <a:pt x="0" y="413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3"/>
                  </a:cubicBezTo>
                  <a:cubicBezTo>
                    <a:pt x="602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984;p23"/>
            <p:cNvSpPr/>
            <p:nvPr/>
          </p:nvSpPr>
          <p:spPr>
            <a:xfrm>
              <a:off x="6104336" y="2980793"/>
              <a:ext cx="11817" cy="26817"/>
            </a:xfrm>
            <a:custGeom>
              <a:avLst/>
              <a:gdLst/>
              <a:ahLst/>
              <a:cxnLst/>
              <a:rect l="l" t="t" r="r" b="b"/>
              <a:pathLst>
                <a:path w="349" h="792" extrusionOk="0">
                  <a:moveTo>
                    <a:pt x="64" y="0"/>
                  </a:moveTo>
                  <a:cubicBezTo>
                    <a:pt x="64" y="254"/>
                    <a:pt x="64" y="539"/>
                    <a:pt x="0" y="792"/>
                  </a:cubicBezTo>
                  <a:lnTo>
                    <a:pt x="64" y="792"/>
                  </a:lnTo>
                  <a:cubicBezTo>
                    <a:pt x="222" y="792"/>
                    <a:pt x="349" y="602"/>
                    <a:pt x="349" y="380"/>
                  </a:cubicBezTo>
                  <a:cubicBezTo>
                    <a:pt x="349" y="159"/>
                    <a:pt x="222" y="0"/>
                    <a:pt x="6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985;p23"/>
            <p:cNvSpPr/>
            <p:nvPr/>
          </p:nvSpPr>
          <p:spPr>
            <a:xfrm>
              <a:off x="6117203" y="3007576"/>
              <a:ext cx="20384" cy="27935"/>
            </a:xfrm>
            <a:custGeom>
              <a:avLst/>
              <a:gdLst/>
              <a:ahLst/>
              <a:cxnLst/>
              <a:rect l="l" t="t" r="r" b="b"/>
              <a:pathLst>
                <a:path w="602" h="825" extrusionOk="0">
                  <a:moveTo>
                    <a:pt x="285" y="1"/>
                  </a:moveTo>
                  <a:cubicBezTo>
                    <a:pt x="127" y="1"/>
                    <a:pt x="0" y="191"/>
                    <a:pt x="0" y="413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3"/>
                  </a:cubicBezTo>
                  <a:cubicBezTo>
                    <a:pt x="602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986;p23"/>
            <p:cNvSpPr/>
            <p:nvPr/>
          </p:nvSpPr>
          <p:spPr>
            <a:xfrm>
              <a:off x="6096820" y="3035477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0"/>
                  </a:moveTo>
                  <a:cubicBezTo>
                    <a:pt x="127" y="0"/>
                    <a:pt x="1" y="159"/>
                    <a:pt x="1" y="380"/>
                  </a:cubicBezTo>
                  <a:cubicBezTo>
                    <a:pt x="1" y="602"/>
                    <a:pt x="127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987;p23"/>
            <p:cNvSpPr/>
            <p:nvPr/>
          </p:nvSpPr>
          <p:spPr>
            <a:xfrm>
              <a:off x="6076436" y="3063343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349" y="1"/>
                  </a:moveTo>
                  <a:cubicBezTo>
                    <a:pt x="254" y="191"/>
                    <a:pt x="128" y="381"/>
                    <a:pt x="1" y="571"/>
                  </a:cubicBezTo>
                  <a:cubicBezTo>
                    <a:pt x="64" y="697"/>
                    <a:pt x="159" y="792"/>
                    <a:pt x="286" y="792"/>
                  </a:cubicBezTo>
                  <a:cubicBezTo>
                    <a:pt x="444" y="792"/>
                    <a:pt x="571" y="602"/>
                    <a:pt x="571" y="381"/>
                  </a:cubicBezTo>
                  <a:cubicBezTo>
                    <a:pt x="571" y="191"/>
                    <a:pt x="476" y="32"/>
                    <a:pt x="34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988;p23"/>
            <p:cNvSpPr/>
            <p:nvPr/>
          </p:nvSpPr>
          <p:spPr>
            <a:xfrm>
              <a:off x="6117203" y="3062294"/>
              <a:ext cx="20384" cy="27901"/>
            </a:xfrm>
            <a:custGeom>
              <a:avLst/>
              <a:gdLst/>
              <a:ahLst/>
              <a:cxnLst/>
              <a:rect l="l" t="t" r="r" b="b"/>
              <a:pathLst>
                <a:path w="602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285" y="823"/>
                  </a:cubicBezTo>
                  <a:cubicBezTo>
                    <a:pt x="444" y="823"/>
                    <a:pt x="570" y="633"/>
                    <a:pt x="570" y="412"/>
                  </a:cubicBezTo>
                  <a:cubicBezTo>
                    <a:pt x="602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989;p23"/>
            <p:cNvSpPr/>
            <p:nvPr/>
          </p:nvSpPr>
          <p:spPr>
            <a:xfrm>
              <a:off x="6056086" y="3092294"/>
              <a:ext cx="18251" cy="24718"/>
            </a:xfrm>
            <a:custGeom>
              <a:avLst/>
              <a:gdLst/>
              <a:ahLst/>
              <a:cxnLst/>
              <a:rect l="l" t="t" r="r" b="b"/>
              <a:pathLst>
                <a:path w="539" h="730" extrusionOk="0">
                  <a:moveTo>
                    <a:pt x="412" y="1"/>
                  </a:moveTo>
                  <a:cubicBezTo>
                    <a:pt x="285" y="159"/>
                    <a:pt x="158" y="349"/>
                    <a:pt x="0" y="507"/>
                  </a:cubicBezTo>
                  <a:cubicBezTo>
                    <a:pt x="32" y="634"/>
                    <a:pt x="158" y="729"/>
                    <a:pt x="253" y="729"/>
                  </a:cubicBezTo>
                  <a:cubicBezTo>
                    <a:pt x="412" y="729"/>
                    <a:pt x="539" y="571"/>
                    <a:pt x="539" y="349"/>
                  </a:cubicBezTo>
                  <a:cubicBezTo>
                    <a:pt x="539" y="191"/>
                    <a:pt x="507" y="64"/>
                    <a:pt x="41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990;p23"/>
            <p:cNvSpPr/>
            <p:nvPr/>
          </p:nvSpPr>
          <p:spPr>
            <a:xfrm>
              <a:off x="6096820" y="3090160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0"/>
                  </a:moveTo>
                  <a:cubicBezTo>
                    <a:pt x="127" y="0"/>
                    <a:pt x="1" y="159"/>
                    <a:pt x="1" y="380"/>
                  </a:cubicBezTo>
                  <a:cubicBezTo>
                    <a:pt x="1" y="602"/>
                    <a:pt x="127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991;p23"/>
            <p:cNvSpPr/>
            <p:nvPr/>
          </p:nvSpPr>
          <p:spPr>
            <a:xfrm>
              <a:off x="6076436" y="3116978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992;p23"/>
            <p:cNvSpPr/>
            <p:nvPr/>
          </p:nvSpPr>
          <p:spPr>
            <a:xfrm>
              <a:off x="6117203" y="3116978"/>
              <a:ext cx="20384" cy="24684"/>
            </a:xfrm>
            <a:custGeom>
              <a:avLst/>
              <a:gdLst/>
              <a:ahLst/>
              <a:cxnLst/>
              <a:rect l="l" t="t" r="r" b="b"/>
              <a:pathLst>
                <a:path w="602" h="729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539"/>
                    <a:pt x="64" y="665"/>
                    <a:pt x="127" y="729"/>
                  </a:cubicBezTo>
                  <a:cubicBezTo>
                    <a:pt x="254" y="697"/>
                    <a:pt x="380" y="697"/>
                    <a:pt x="507" y="697"/>
                  </a:cubicBezTo>
                  <a:cubicBezTo>
                    <a:pt x="570" y="602"/>
                    <a:pt x="602" y="507"/>
                    <a:pt x="602" y="412"/>
                  </a:cubicBezTo>
                  <a:cubicBezTo>
                    <a:pt x="602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993;p23"/>
            <p:cNvSpPr/>
            <p:nvPr/>
          </p:nvSpPr>
          <p:spPr>
            <a:xfrm>
              <a:off x="6055002" y="314484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94;p23"/>
            <p:cNvSpPr/>
            <p:nvPr/>
          </p:nvSpPr>
          <p:spPr>
            <a:xfrm>
              <a:off x="6097903" y="3144844"/>
              <a:ext cx="11817" cy="7551"/>
            </a:xfrm>
            <a:custGeom>
              <a:avLst/>
              <a:gdLst/>
              <a:ahLst/>
              <a:cxnLst/>
              <a:rect l="l" t="t" r="r" b="b"/>
              <a:pathLst>
                <a:path w="349" h="223" extrusionOk="0">
                  <a:moveTo>
                    <a:pt x="254" y="1"/>
                  </a:moveTo>
                  <a:cubicBezTo>
                    <a:pt x="127" y="1"/>
                    <a:pt x="32" y="96"/>
                    <a:pt x="0" y="222"/>
                  </a:cubicBezTo>
                  <a:cubicBezTo>
                    <a:pt x="95" y="127"/>
                    <a:pt x="222" y="64"/>
                    <a:pt x="349" y="32"/>
                  </a:cubicBezTo>
                  <a:cubicBezTo>
                    <a:pt x="317" y="1"/>
                    <a:pt x="285" y="1"/>
                    <a:pt x="25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95;p23"/>
            <p:cNvSpPr/>
            <p:nvPr/>
          </p:nvSpPr>
          <p:spPr>
            <a:xfrm>
              <a:off x="6075386" y="3172711"/>
              <a:ext cx="7517" cy="21501"/>
            </a:xfrm>
            <a:custGeom>
              <a:avLst/>
              <a:gdLst/>
              <a:ahLst/>
              <a:cxnLst/>
              <a:rect l="l" t="t" r="r" b="b"/>
              <a:pathLst>
                <a:path w="222" h="635" extrusionOk="0">
                  <a:moveTo>
                    <a:pt x="222" y="1"/>
                  </a:moveTo>
                  <a:lnTo>
                    <a:pt x="222" y="1"/>
                  </a:lnTo>
                  <a:cubicBezTo>
                    <a:pt x="95" y="33"/>
                    <a:pt x="0" y="191"/>
                    <a:pt x="0" y="381"/>
                  </a:cubicBezTo>
                  <a:cubicBezTo>
                    <a:pt x="0" y="476"/>
                    <a:pt x="32" y="571"/>
                    <a:pt x="95" y="634"/>
                  </a:cubicBezTo>
                  <a:cubicBezTo>
                    <a:pt x="95" y="413"/>
                    <a:pt x="159" y="191"/>
                    <a:pt x="22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96;p23"/>
            <p:cNvSpPr/>
            <p:nvPr/>
          </p:nvSpPr>
          <p:spPr>
            <a:xfrm>
              <a:off x="5973501" y="276097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3"/>
                    <a:pt x="127" y="823"/>
                    <a:pt x="286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97;p23"/>
            <p:cNvSpPr/>
            <p:nvPr/>
          </p:nvSpPr>
          <p:spPr>
            <a:xfrm>
              <a:off x="6014269" y="2760974"/>
              <a:ext cx="20384" cy="27901"/>
            </a:xfrm>
            <a:custGeom>
              <a:avLst/>
              <a:gdLst/>
              <a:ahLst/>
              <a:cxnLst/>
              <a:rect l="l" t="t" r="r" b="b"/>
              <a:pathLst>
                <a:path w="602" h="824" extrusionOk="0">
                  <a:moveTo>
                    <a:pt x="317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317" y="823"/>
                  </a:cubicBezTo>
                  <a:cubicBezTo>
                    <a:pt x="475" y="823"/>
                    <a:pt x="602" y="633"/>
                    <a:pt x="602" y="412"/>
                  </a:cubicBezTo>
                  <a:cubicBezTo>
                    <a:pt x="602" y="190"/>
                    <a:pt x="475" y="0"/>
                    <a:pt x="3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98;p23"/>
            <p:cNvSpPr/>
            <p:nvPr/>
          </p:nvSpPr>
          <p:spPr>
            <a:xfrm>
              <a:off x="5993885" y="2788840"/>
              <a:ext cx="19334" cy="25767"/>
            </a:xfrm>
            <a:custGeom>
              <a:avLst/>
              <a:gdLst/>
              <a:ahLst/>
              <a:cxnLst/>
              <a:rect l="l" t="t" r="r" b="b"/>
              <a:pathLst>
                <a:path w="571" h="761" extrusionOk="0">
                  <a:moveTo>
                    <a:pt x="285" y="0"/>
                  </a:moveTo>
                  <a:cubicBezTo>
                    <a:pt x="127" y="0"/>
                    <a:pt x="0" y="191"/>
                    <a:pt x="0" y="412"/>
                  </a:cubicBezTo>
                  <a:cubicBezTo>
                    <a:pt x="0" y="444"/>
                    <a:pt x="0" y="507"/>
                    <a:pt x="32" y="539"/>
                  </a:cubicBezTo>
                  <a:cubicBezTo>
                    <a:pt x="159" y="602"/>
                    <a:pt x="317" y="666"/>
                    <a:pt x="444" y="761"/>
                  </a:cubicBezTo>
                  <a:cubicBezTo>
                    <a:pt x="539" y="666"/>
                    <a:pt x="570" y="539"/>
                    <a:pt x="570" y="412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99;p23"/>
            <p:cNvSpPr/>
            <p:nvPr/>
          </p:nvSpPr>
          <p:spPr>
            <a:xfrm>
              <a:off x="6035702" y="2788840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0"/>
                  </a:moveTo>
                  <a:cubicBezTo>
                    <a:pt x="127" y="0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000;p23"/>
            <p:cNvSpPr/>
            <p:nvPr/>
          </p:nvSpPr>
          <p:spPr>
            <a:xfrm>
              <a:off x="6017486" y="2815657"/>
              <a:ext cx="17167" cy="15034"/>
            </a:xfrm>
            <a:custGeom>
              <a:avLst/>
              <a:gdLst/>
              <a:ahLst/>
              <a:cxnLst/>
              <a:rect l="l" t="t" r="r" b="b"/>
              <a:pathLst>
                <a:path w="507" h="444" extrusionOk="0">
                  <a:moveTo>
                    <a:pt x="222" y="0"/>
                  </a:moveTo>
                  <a:cubicBezTo>
                    <a:pt x="127" y="0"/>
                    <a:pt x="63" y="64"/>
                    <a:pt x="0" y="127"/>
                  </a:cubicBezTo>
                  <a:cubicBezTo>
                    <a:pt x="190" y="222"/>
                    <a:pt x="348" y="349"/>
                    <a:pt x="507" y="444"/>
                  </a:cubicBezTo>
                  <a:cubicBezTo>
                    <a:pt x="507" y="444"/>
                    <a:pt x="507" y="444"/>
                    <a:pt x="507" y="412"/>
                  </a:cubicBezTo>
                  <a:cubicBezTo>
                    <a:pt x="507" y="190"/>
                    <a:pt x="380" y="0"/>
                    <a:pt x="22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001;p23"/>
            <p:cNvSpPr/>
            <p:nvPr/>
          </p:nvSpPr>
          <p:spPr>
            <a:xfrm>
              <a:off x="6035702" y="3118027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349" y="1"/>
                  </a:moveTo>
                  <a:cubicBezTo>
                    <a:pt x="254" y="96"/>
                    <a:pt x="127" y="191"/>
                    <a:pt x="0" y="318"/>
                  </a:cubicBezTo>
                  <a:cubicBezTo>
                    <a:pt x="0" y="318"/>
                    <a:pt x="0" y="349"/>
                    <a:pt x="0" y="381"/>
                  </a:cubicBezTo>
                  <a:cubicBezTo>
                    <a:pt x="0" y="603"/>
                    <a:pt x="127" y="793"/>
                    <a:pt x="285" y="793"/>
                  </a:cubicBezTo>
                  <a:cubicBezTo>
                    <a:pt x="444" y="793"/>
                    <a:pt x="570" y="603"/>
                    <a:pt x="570" y="381"/>
                  </a:cubicBezTo>
                  <a:cubicBezTo>
                    <a:pt x="570" y="191"/>
                    <a:pt x="475" y="33"/>
                    <a:pt x="34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002;p23"/>
            <p:cNvSpPr/>
            <p:nvPr/>
          </p:nvSpPr>
          <p:spPr>
            <a:xfrm>
              <a:off x="5973501" y="3154494"/>
              <a:ext cx="19334" cy="17201"/>
            </a:xfrm>
            <a:custGeom>
              <a:avLst/>
              <a:gdLst/>
              <a:ahLst/>
              <a:cxnLst/>
              <a:rect l="l" t="t" r="r" b="b"/>
              <a:pathLst>
                <a:path w="571" h="508" extrusionOk="0">
                  <a:moveTo>
                    <a:pt x="571" y="1"/>
                  </a:moveTo>
                  <a:cubicBezTo>
                    <a:pt x="381" y="64"/>
                    <a:pt x="191" y="127"/>
                    <a:pt x="1" y="191"/>
                  </a:cubicBezTo>
                  <a:cubicBezTo>
                    <a:pt x="32" y="381"/>
                    <a:pt x="127" y="507"/>
                    <a:pt x="286" y="507"/>
                  </a:cubicBezTo>
                  <a:cubicBezTo>
                    <a:pt x="444" y="507"/>
                    <a:pt x="571" y="349"/>
                    <a:pt x="571" y="127"/>
                  </a:cubicBezTo>
                  <a:cubicBezTo>
                    <a:pt x="571" y="64"/>
                    <a:pt x="571" y="32"/>
                    <a:pt x="57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003;p23"/>
            <p:cNvSpPr/>
            <p:nvPr/>
          </p:nvSpPr>
          <p:spPr>
            <a:xfrm>
              <a:off x="6014269" y="3144844"/>
              <a:ext cx="20384" cy="26851"/>
            </a:xfrm>
            <a:custGeom>
              <a:avLst/>
              <a:gdLst/>
              <a:ahLst/>
              <a:cxnLst/>
              <a:rect l="l" t="t" r="r" b="b"/>
              <a:pathLst>
                <a:path w="602" h="793" extrusionOk="0">
                  <a:moveTo>
                    <a:pt x="317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317" y="792"/>
                  </a:cubicBezTo>
                  <a:cubicBezTo>
                    <a:pt x="475" y="792"/>
                    <a:pt x="602" y="634"/>
                    <a:pt x="602" y="412"/>
                  </a:cubicBezTo>
                  <a:cubicBezTo>
                    <a:pt x="602" y="191"/>
                    <a:pt x="475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4;p23"/>
            <p:cNvSpPr/>
            <p:nvPr/>
          </p:nvSpPr>
          <p:spPr>
            <a:xfrm>
              <a:off x="5993885" y="317166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05;p23"/>
            <p:cNvSpPr/>
            <p:nvPr/>
          </p:nvSpPr>
          <p:spPr>
            <a:xfrm>
              <a:off x="6035702" y="317166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06;p23"/>
            <p:cNvSpPr/>
            <p:nvPr/>
          </p:nvSpPr>
          <p:spPr>
            <a:xfrm>
              <a:off x="5890951" y="2760974"/>
              <a:ext cx="20384" cy="27901"/>
            </a:xfrm>
            <a:custGeom>
              <a:avLst/>
              <a:gdLst/>
              <a:ahLst/>
              <a:cxnLst/>
              <a:rect l="l" t="t" r="r" b="b"/>
              <a:pathLst>
                <a:path w="602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285" y="823"/>
                  </a:cubicBezTo>
                  <a:cubicBezTo>
                    <a:pt x="475" y="823"/>
                    <a:pt x="602" y="633"/>
                    <a:pt x="602" y="412"/>
                  </a:cubicBezTo>
                  <a:cubicBezTo>
                    <a:pt x="602" y="190"/>
                    <a:pt x="475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07;p23"/>
            <p:cNvSpPr/>
            <p:nvPr/>
          </p:nvSpPr>
          <p:spPr>
            <a:xfrm>
              <a:off x="5932768" y="276097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285" y="823"/>
                  </a:cubicBezTo>
                  <a:cubicBezTo>
                    <a:pt x="444" y="823"/>
                    <a:pt x="570" y="633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08;p23"/>
            <p:cNvSpPr/>
            <p:nvPr/>
          </p:nvSpPr>
          <p:spPr>
            <a:xfrm>
              <a:off x="5915601" y="2788840"/>
              <a:ext cx="11817" cy="2167"/>
            </a:xfrm>
            <a:custGeom>
              <a:avLst/>
              <a:gdLst/>
              <a:ahLst/>
              <a:cxnLst/>
              <a:rect l="l" t="t" r="r" b="b"/>
              <a:pathLst>
                <a:path w="349" h="64" extrusionOk="0">
                  <a:moveTo>
                    <a:pt x="191" y="0"/>
                  </a:moveTo>
                  <a:cubicBezTo>
                    <a:pt x="127" y="0"/>
                    <a:pt x="64" y="32"/>
                    <a:pt x="0" y="64"/>
                  </a:cubicBezTo>
                  <a:lnTo>
                    <a:pt x="349" y="64"/>
                  </a:lnTo>
                  <a:cubicBezTo>
                    <a:pt x="317" y="32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09;p23"/>
            <p:cNvSpPr/>
            <p:nvPr/>
          </p:nvSpPr>
          <p:spPr>
            <a:xfrm>
              <a:off x="5955285" y="2788840"/>
              <a:ext cx="18251" cy="10767"/>
            </a:xfrm>
            <a:custGeom>
              <a:avLst/>
              <a:gdLst/>
              <a:ahLst/>
              <a:cxnLst/>
              <a:rect l="l" t="t" r="r" b="b"/>
              <a:pathLst>
                <a:path w="539" h="318" extrusionOk="0">
                  <a:moveTo>
                    <a:pt x="254" y="0"/>
                  </a:moveTo>
                  <a:cubicBezTo>
                    <a:pt x="127" y="0"/>
                    <a:pt x="64" y="64"/>
                    <a:pt x="0" y="191"/>
                  </a:cubicBezTo>
                  <a:cubicBezTo>
                    <a:pt x="190" y="222"/>
                    <a:pt x="349" y="254"/>
                    <a:pt x="539" y="317"/>
                  </a:cubicBezTo>
                  <a:cubicBezTo>
                    <a:pt x="475" y="127"/>
                    <a:pt x="380" y="0"/>
                    <a:pt x="2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010;p23"/>
            <p:cNvSpPr/>
            <p:nvPr/>
          </p:nvSpPr>
          <p:spPr>
            <a:xfrm>
              <a:off x="5894167" y="3167361"/>
              <a:ext cx="12901" cy="4334"/>
            </a:xfrm>
            <a:custGeom>
              <a:avLst/>
              <a:gdLst/>
              <a:ahLst/>
              <a:cxnLst/>
              <a:rect l="l" t="t" r="r" b="b"/>
              <a:pathLst>
                <a:path w="381" h="128" extrusionOk="0">
                  <a:moveTo>
                    <a:pt x="0" y="1"/>
                  </a:moveTo>
                  <a:cubicBezTo>
                    <a:pt x="32" y="96"/>
                    <a:pt x="127" y="127"/>
                    <a:pt x="190" y="127"/>
                  </a:cubicBezTo>
                  <a:cubicBezTo>
                    <a:pt x="285" y="127"/>
                    <a:pt x="348" y="96"/>
                    <a:pt x="380" y="32"/>
                  </a:cubicBezTo>
                  <a:cubicBezTo>
                    <a:pt x="253" y="32"/>
                    <a:pt x="127" y="1"/>
                    <a:pt x="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011;p23"/>
            <p:cNvSpPr/>
            <p:nvPr/>
          </p:nvSpPr>
          <p:spPr>
            <a:xfrm>
              <a:off x="5935985" y="3166278"/>
              <a:ext cx="15034" cy="5418"/>
            </a:xfrm>
            <a:custGeom>
              <a:avLst/>
              <a:gdLst/>
              <a:ahLst/>
              <a:cxnLst/>
              <a:rect l="l" t="t" r="r" b="b"/>
              <a:pathLst>
                <a:path w="444" h="160" extrusionOk="0">
                  <a:moveTo>
                    <a:pt x="444" y="1"/>
                  </a:moveTo>
                  <a:cubicBezTo>
                    <a:pt x="285" y="33"/>
                    <a:pt x="159" y="64"/>
                    <a:pt x="0" y="64"/>
                  </a:cubicBezTo>
                  <a:cubicBezTo>
                    <a:pt x="64" y="128"/>
                    <a:pt x="127" y="159"/>
                    <a:pt x="190" y="159"/>
                  </a:cubicBezTo>
                  <a:cubicBezTo>
                    <a:pt x="285" y="159"/>
                    <a:pt x="380" y="96"/>
                    <a:pt x="44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012;p23"/>
            <p:cNvSpPr/>
            <p:nvPr/>
          </p:nvSpPr>
          <p:spPr>
            <a:xfrm>
              <a:off x="5912384" y="317166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013;p23"/>
            <p:cNvSpPr/>
            <p:nvPr/>
          </p:nvSpPr>
          <p:spPr>
            <a:xfrm>
              <a:off x="5953118" y="3171661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318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59" y="824"/>
                    <a:pt x="318" y="824"/>
                  </a:cubicBezTo>
                  <a:cubicBezTo>
                    <a:pt x="476" y="824"/>
                    <a:pt x="603" y="634"/>
                    <a:pt x="603" y="412"/>
                  </a:cubicBezTo>
                  <a:cubicBezTo>
                    <a:pt x="603" y="190"/>
                    <a:pt x="476" y="0"/>
                    <a:pt x="31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014;p23"/>
            <p:cNvSpPr/>
            <p:nvPr/>
          </p:nvSpPr>
          <p:spPr>
            <a:xfrm>
              <a:off x="5809450" y="276097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285" y="823"/>
                  </a:cubicBezTo>
                  <a:cubicBezTo>
                    <a:pt x="444" y="823"/>
                    <a:pt x="570" y="633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015;p23"/>
            <p:cNvSpPr/>
            <p:nvPr/>
          </p:nvSpPr>
          <p:spPr>
            <a:xfrm>
              <a:off x="5851267" y="276097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285" y="823"/>
                  </a:cubicBezTo>
                  <a:cubicBezTo>
                    <a:pt x="444" y="823"/>
                    <a:pt x="570" y="633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016;p23"/>
            <p:cNvSpPr/>
            <p:nvPr/>
          </p:nvSpPr>
          <p:spPr>
            <a:xfrm>
              <a:off x="5829800" y="2788840"/>
              <a:ext cx="20418" cy="23634"/>
            </a:xfrm>
            <a:custGeom>
              <a:avLst/>
              <a:gdLst/>
              <a:ahLst/>
              <a:cxnLst/>
              <a:rect l="l" t="t" r="r" b="b"/>
              <a:pathLst>
                <a:path w="603" h="698" extrusionOk="0">
                  <a:moveTo>
                    <a:pt x="286" y="0"/>
                  </a:moveTo>
                  <a:cubicBezTo>
                    <a:pt x="128" y="0"/>
                    <a:pt x="1" y="191"/>
                    <a:pt x="1" y="412"/>
                  </a:cubicBezTo>
                  <a:cubicBezTo>
                    <a:pt x="1" y="507"/>
                    <a:pt x="33" y="602"/>
                    <a:pt x="96" y="697"/>
                  </a:cubicBezTo>
                  <a:cubicBezTo>
                    <a:pt x="254" y="602"/>
                    <a:pt x="413" y="539"/>
                    <a:pt x="571" y="476"/>
                  </a:cubicBezTo>
                  <a:cubicBezTo>
                    <a:pt x="603" y="444"/>
                    <a:pt x="603" y="412"/>
                    <a:pt x="603" y="412"/>
                  </a:cubicBezTo>
                  <a:cubicBezTo>
                    <a:pt x="603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017;p23"/>
            <p:cNvSpPr/>
            <p:nvPr/>
          </p:nvSpPr>
          <p:spPr>
            <a:xfrm>
              <a:off x="5872700" y="2788840"/>
              <a:ext cx="16117" cy="8600"/>
            </a:xfrm>
            <a:custGeom>
              <a:avLst/>
              <a:gdLst/>
              <a:ahLst/>
              <a:cxnLst/>
              <a:rect l="l" t="t" r="r" b="b"/>
              <a:pathLst>
                <a:path w="476" h="254" extrusionOk="0">
                  <a:moveTo>
                    <a:pt x="254" y="0"/>
                  </a:moveTo>
                  <a:cubicBezTo>
                    <a:pt x="127" y="0"/>
                    <a:pt x="32" y="96"/>
                    <a:pt x="1" y="254"/>
                  </a:cubicBezTo>
                  <a:cubicBezTo>
                    <a:pt x="159" y="191"/>
                    <a:pt x="317" y="159"/>
                    <a:pt x="476" y="159"/>
                  </a:cubicBezTo>
                  <a:cubicBezTo>
                    <a:pt x="444" y="64"/>
                    <a:pt x="349" y="0"/>
                    <a:pt x="2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018;p23"/>
            <p:cNvSpPr/>
            <p:nvPr/>
          </p:nvSpPr>
          <p:spPr>
            <a:xfrm>
              <a:off x="5809450" y="2815657"/>
              <a:ext cx="13950" cy="10734"/>
            </a:xfrm>
            <a:custGeom>
              <a:avLst/>
              <a:gdLst/>
              <a:ahLst/>
              <a:cxnLst/>
              <a:rect l="l" t="t" r="r" b="b"/>
              <a:pathLst>
                <a:path w="412" h="317" extrusionOk="0">
                  <a:moveTo>
                    <a:pt x="285" y="0"/>
                  </a:moveTo>
                  <a:cubicBezTo>
                    <a:pt x="159" y="0"/>
                    <a:pt x="32" y="159"/>
                    <a:pt x="0" y="317"/>
                  </a:cubicBezTo>
                  <a:cubicBezTo>
                    <a:pt x="127" y="222"/>
                    <a:pt x="285" y="127"/>
                    <a:pt x="412" y="64"/>
                  </a:cubicBezTo>
                  <a:cubicBezTo>
                    <a:pt x="380" y="32"/>
                    <a:pt x="349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019;p23"/>
            <p:cNvSpPr/>
            <p:nvPr/>
          </p:nvSpPr>
          <p:spPr>
            <a:xfrm>
              <a:off x="5809450" y="314484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020;p23"/>
            <p:cNvSpPr/>
            <p:nvPr/>
          </p:nvSpPr>
          <p:spPr>
            <a:xfrm>
              <a:off x="5851267" y="3156628"/>
              <a:ext cx="18251" cy="15068"/>
            </a:xfrm>
            <a:custGeom>
              <a:avLst/>
              <a:gdLst/>
              <a:ahLst/>
              <a:cxnLst/>
              <a:rect l="l" t="t" r="r" b="b"/>
              <a:pathLst>
                <a:path w="539" h="445" extrusionOk="0">
                  <a:moveTo>
                    <a:pt x="0" y="1"/>
                  </a:moveTo>
                  <a:cubicBezTo>
                    <a:pt x="0" y="1"/>
                    <a:pt x="0" y="33"/>
                    <a:pt x="0" y="64"/>
                  </a:cubicBezTo>
                  <a:cubicBezTo>
                    <a:pt x="0" y="286"/>
                    <a:pt x="127" y="444"/>
                    <a:pt x="285" y="444"/>
                  </a:cubicBezTo>
                  <a:cubicBezTo>
                    <a:pt x="412" y="444"/>
                    <a:pt x="507" y="349"/>
                    <a:pt x="539" y="191"/>
                  </a:cubicBezTo>
                  <a:cubicBezTo>
                    <a:pt x="349" y="128"/>
                    <a:pt x="159" y="64"/>
                    <a:pt x="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021;p23"/>
            <p:cNvSpPr/>
            <p:nvPr/>
          </p:nvSpPr>
          <p:spPr>
            <a:xfrm>
              <a:off x="5829800" y="3171661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76" y="824"/>
                    <a:pt x="603" y="634"/>
                    <a:pt x="603" y="412"/>
                  </a:cubicBezTo>
                  <a:cubicBezTo>
                    <a:pt x="603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022;p23"/>
            <p:cNvSpPr/>
            <p:nvPr/>
          </p:nvSpPr>
          <p:spPr>
            <a:xfrm>
              <a:off x="5871651" y="317166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3" y="824"/>
                    <a:pt x="570" y="634"/>
                    <a:pt x="570" y="412"/>
                  </a:cubicBezTo>
                  <a:cubicBezTo>
                    <a:pt x="570" y="190"/>
                    <a:pt x="443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023;p23"/>
            <p:cNvSpPr/>
            <p:nvPr/>
          </p:nvSpPr>
          <p:spPr>
            <a:xfrm>
              <a:off x="5768682" y="2760974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3"/>
                    <a:pt x="128" y="823"/>
                    <a:pt x="286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603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024;p23"/>
            <p:cNvSpPr/>
            <p:nvPr/>
          </p:nvSpPr>
          <p:spPr>
            <a:xfrm>
              <a:off x="5748332" y="2788840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53" y="0"/>
                  </a:moveTo>
                  <a:cubicBezTo>
                    <a:pt x="190" y="127"/>
                    <a:pt x="95" y="254"/>
                    <a:pt x="0" y="349"/>
                  </a:cubicBezTo>
                  <a:cubicBezTo>
                    <a:pt x="0" y="349"/>
                    <a:pt x="0" y="381"/>
                    <a:pt x="0" y="381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3" y="792"/>
                    <a:pt x="570" y="602"/>
                    <a:pt x="570" y="381"/>
                  </a:cubicBezTo>
                  <a:cubicBezTo>
                    <a:pt x="570" y="159"/>
                    <a:pt x="443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025;p23"/>
            <p:cNvSpPr/>
            <p:nvPr/>
          </p:nvSpPr>
          <p:spPr>
            <a:xfrm>
              <a:off x="5790150" y="2788840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0"/>
                  </a:moveTo>
                  <a:cubicBezTo>
                    <a:pt x="127" y="0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026;p23"/>
            <p:cNvSpPr/>
            <p:nvPr/>
          </p:nvSpPr>
          <p:spPr>
            <a:xfrm>
              <a:off x="5727949" y="2815657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027;p23"/>
            <p:cNvSpPr/>
            <p:nvPr/>
          </p:nvSpPr>
          <p:spPr>
            <a:xfrm>
              <a:off x="5768682" y="2815657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603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028;p23"/>
            <p:cNvSpPr/>
            <p:nvPr/>
          </p:nvSpPr>
          <p:spPr>
            <a:xfrm>
              <a:off x="5748332" y="284352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3" y="792"/>
                    <a:pt x="570" y="634"/>
                    <a:pt x="570" y="412"/>
                  </a:cubicBezTo>
                  <a:cubicBezTo>
                    <a:pt x="570" y="191"/>
                    <a:pt x="443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029;p23"/>
            <p:cNvSpPr/>
            <p:nvPr/>
          </p:nvSpPr>
          <p:spPr>
            <a:xfrm>
              <a:off x="5727949" y="287034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030;p23"/>
            <p:cNvSpPr/>
            <p:nvPr/>
          </p:nvSpPr>
          <p:spPr>
            <a:xfrm>
              <a:off x="5726865" y="2925025"/>
              <a:ext cx="11851" cy="26851"/>
            </a:xfrm>
            <a:custGeom>
              <a:avLst/>
              <a:gdLst/>
              <a:ahLst/>
              <a:cxnLst/>
              <a:rect l="l" t="t" r="r" b="b"/>
              <a:pathLst>
                <a:path w="350" h="793" extrusionOk="0">
                  <a:moveTo>
                    <a:pt x="317" y="0"/>
                  </a:moveTo>
                  <a:cubicBezTo>
                    <a:pt x="159" y="0"/>
                    <a:pt x="1" y="190"/>
                    <a:pt x="1" y="412"/>
                  </a:cubicBezTo>
                  <a:cubicBezTo>
                    <a:pt x="1" y="570"/>
                    <a:pt x="96" y="729"/>
                    <a:pt x="191" y="792"/>
                  </a:cubicBezTo>
                  <a:cubicBezTo>
                    <a:pt x="222" y="539"/>
                    <a:pt x="286" y="285"/>
                    <a:pt x="349" y="32"/>
                  </a:cubicBezTo>
                  <a:cubicBezTo>
                    <a:pt x="349" y="32"/>
                    <a:pt x="317" y="0"/>
                    <a:pt x="3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031;p23"/>
            <p:cNvSpPr/>
            <p:nvPr/>
          </p:nvSpPr>
          <p:spPr>
            <a:xfrm>
              <a:off x="5726865" y="2982926"/>
              <a:ext cx="6467" cy="23634"/>
            </a:xfrm>
            <a:custGeom>
              <a:avLst/>
              <a:gdLst/>
              <a:ahLst/>
              <a:cxnLst/>
              <a:rect l="l" t="t" r="r" b="b"/>
              <a:pathLst>
                <a:path w="191" h="698" extrusionOk="0">
                  <a:moveTo>
                    <a:pt x="127" y="1"/>
                  </a:moveTo>
                  <a:cubicBezTo>
                    <a:pt x="64" y="64"/>
                    <a:pt x="1" y="191"/>
                    <a:pt x="1" y="317"/>
                  </a:cubicBezTo>
                  <a:cubicBezTo>
                    <a:pt x="1" y="476"/>
                    <a:pt x="96" y="634"/>
                    <a:pt x="191" y="697"/>
                  </a:cubicBezTo>
                  <a:cubicBezTo>
                    <a:pt x="159" y="476"/>
                    <a:pt x="127" y="254"/>
                    <a:pt x="12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032;p23"/>
            <p:cNvSpPr/>
            <p:nvPr/>
          </p:nvSpPr>
          <p:spPr>
            <a:xfrm>
              <a:off x="5727949" y="3035477"/>
              <a:ext cx="18251" cy="26851"/>
            </a:xfrm>
            <a:custGeom>
              <a:avLst/>
              <a:gdLst/>
              <a:ahLst/>
              <a:cxnLst/>
              <a:rect l="l" t="t" r="r" b="b"/>
              <a:pathLst>
                <a:path w="539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380" y="792"/>
                    <a:pt x="507" y="697"/>
                    <a:pt x="539" y="539"/>
                  </a:cubicBezTo>
                  <a:cubicBezTo>
                    <a:pt x="475" y="380"/>
                    <a:pt x="412" y="190"/>
                    <a:pt x="34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033;p23"/>
            <p:cNvSpPr/>
            <p:nvPr/>
          </p:nvSpPr>
          <p:spPr>
            <a:xfrm>
              <a:off x="5748332" y="3065510"/>
              <a:ext cx="16117" cy="24684"/>
            </a:xfrm>
            <a:custGeom>
              <a:avLst/>
              <a:gdLst/>
              <a:ahLst/>
              <a:cxnLst/>
              <a:rect l="l" t="t" r="r" b="b"/>
              <a:pathLst>
                <a:path w="476" h="729" extrusionOk="0">
                  <a:moveTo>
                    <a:pt x="95" y="0"/>
                  </a:moveTo>
                  <a:cubicBezTo>
                    <a:pt x="32" y="95"/>
                    <a:pt x="0" y="190"/>
                    <a:pt x="0" y="317"/>
                  </a:cubicBezTo>
                  <a:cubicBezTo>
                    <a:pt x="0" y="538"/>
                    <a:pt x="127" y="728"/>
                    <a:pt x="285" y="728"/>
                  </a:cubicBezTo>
                  <a:cubicBezTo>
                    <a:pt x="348" y="728"/>
                    <a:pt x="412" y="697"/>
                    <a:pt x="475" y="633"/>
                  </a:cubicBezTo>
                  <a:cubicBezTo>
                    <a:pt x="317" y="443"/>
                    <a:pt x="190" y="222"/>
                    <a:pt x="9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034;p23"/>
            <p:cNvSpPr/>
            <p:nvPr/>
          </p:nvSpPr>
          <p:spPr>
            <a:xfrm>
              <a:off x="5727949" y="3090160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035;p23"/>
            <p:cNvSpPr/>
            <p:nvPr/>
          </p:nvSpPr>
          <p:spPr>
            <a:xfrm>
              <a:off x="5768682" y="3095510"/>
              <a:ext cx="17201" cy="21501"/>
            </a:xfrm>
            <a:custGeom>
              <a:avLst/>
              <a:gdLst/>
              <a:ahLst/>
              <a:cxnLst/>
              <a:rect l="l" t="t" r="r" b="b"/>
              <a:pathLst>
                <a:path w="508" h="635" extrusionOk="0">
                  <a:moveTo>
                    <a:pt x="64" y="1"/>
                  </a:moveTo>
                  <a:cubicBezTo>
                    <a:pt x="32" y="64"/>
                    <a:pt x="1" y="159"/>
                    <a:pt x="1" y="254"/>
                  </a:cubicBezTo>
                  <a:cubicBezTo>
                    <a:pt x="1" y="476"/>
                    <a:pt x="128" y="634"/>
                    <a:pt x="286" y="634"/>
                  </a:cubicBezTo>
                  <a:cubicBezTo>
                    <a:pt x="381" y="634"/>
                    <a:pt x="444" y="603"/>
                    <a:pt x="508" y="539"/>
                  </a:cubicBezTo>
                  <a:cubicBezTo>
                    <a:pt x="349" y="349"/>
                    <a:pt x="191" y="191"/>
                    <a:pt x="6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036;p23"/>
            <p:cNvSpPr/>
            <p:nvPr/>
          </p:nvSpPr>
          <p:spPr>
            <a:xfrm>
              <a:off x="5748332" y="3116978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3" y="824"/>
                    <a:pt x="570" y="634"/>
                    <a:pt x="570" y="412"/>
                  </a:cubicBezTo>
                  <a:cubicBezTo>
                    <a:pt x="570" y="190"/>
                    <a:pt x="443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037;p23"/>
            <p:cNvSpPr/>
            <p:nvPr/>
          </p:nvSpPr>
          <p:spPr>
            <a:xfrm>
              <a:off x="5790150" y="3120194"/>
              <a:ext cx="19334" cy="24684"/>
            </a:xfrm>
            <a:custGeom>
              <a:avLst/>
              <a:gdLst/>
              <a:ahLst/>
              <a:cxnLst/>
              <a:rect l="l" t="t" r="r" b="b"/>
              <a:pathLst>
                <a:path w="571" h="729" extrusionOk="0">
                  <a:moveTo>
                    <a:pt x="95" y="0"/>
                  </a:moveTo>
                  <a:cubicBezTo>
                    <a:pt x="32" y="95"/>
                    <a:pt x="0" y="190"/>
                    <a:pt x="0" y="317"/>
                  </a:cubicBezTo>
                  <a:cubicBezTo>
                    <a:pt x="0" y="539"/>
                    <a:pt x="127" y="729"/>
                    <a:pt x="285" y="729"/>
                  </a:cubicBezTo>
                  <a:cubicBezTo>
                    <a:pt x="412" y="729"/>
                    <a:pt x="539" y="570"/>
                    <a:pt x="570" y="380"/>
                  </a:cubicBezTo>
                  <a:cubicBezTo>
                    <a:pt x="412" y="285"/>
                    <a:pt x="254" y="159"/>
                    <a:pt x="9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038;p23"/>
            <p:cNvSpPr/>
            <p:nvPr/>
          </p:nvSpPr>
          <p:spPr>
            <a:xfrm>
              <a:off x="5732249" y="3144844"/>
              <a:ext cx="15034" cy="13984"/>
            </a:xfrm>
            <a:custGeom>
              <a:avLst/>
              <a:gdLst/>
              <a:ahLst/>
              <a:cxnLst/>
              <a:rect l="l" t="t" r="r" b="b"/>
              <a:pathLst>
                <a:path w="444" h="413" extrusionOk="0">
                  <a:moveTo>
                    <a:pt x="158" y="1"/>
                  </a:moveTo>
                  <a:cubicBezTo>
                    <a:pt x="95" y="1"/>
                    <a:pt x="32" y="32"/>
                    <a:pt x="0" y="64"/>
                  </a:cubicBezTo>
                  <a:cubicBezTo>
                    <a:pt x="127" y="127"/>
                    <a:pt x="253" y="222"/>
                    <a:pt x="348" y="317"/>
                  </a:cubicBezTo>
                  <a:cubicBezTo>
                    <a:pt x="380" y="349"/>
                    <a:pt x="412" y="381"/>
                    <a:pt x="443" y="412"/>
                  </a:cubicBezTo>
                  <a:cubicBezTo>
                    <a:pt x="443" y="191"/>
                    <a:pt x="317" y="1"/>
                    <a:pt x="158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039;p23"/>
            <p:cNvSpPr/>
            <p:nvPr/>
          </p:nvSpPr>
          <p:spPr>
            <a:xfrm>
              <a:off x="5768682" y="3144844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286" y="1"/>
                  </a:moveTo>
                  <a:cubicBezTo>
                    <a:pt x="128" y="1"/>
                    <a:pt x="1" y="191"/>
                    <a:pt x="1" y="412"/>
                  </a:cubicBezTo>
                  <a:cubicBezTo>
                    <a:pt x="1" y="634"/>
                    <a:pt x="128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603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040;p23"/>
            <p:cNvSpPr/>
            <p:nvPr/>
          </p:nvSpPr>
          <p:spPr>
            <a:xfrm>
              <a:off x="5756899" y="3171661"/>
              <a:ext cx="10767" cy="21467"/>
            </a:xfrm>
            <a:custGeom>
              <a:avLst/>
              <a:gdLst/>
              <a:ahLst/>
              <a:cxnLst/>
              <a:rect l="l" t="t" r="r" b="b"/>
              <a:pathLst>
                <a:path w="318" h="634" extrusionOk="0">
                  <a:moveTo>
                    <a:pt x="0" y="0"/>
                  </a:moveTo>
                  <a:cubicBezTo>
                    <a:pt x="127" y="222"/>
                    <a:pt x="222" y="412"/>
                    <a:pt x="285" y="634"/>
                  </a:cubicBezTo>
                  <a:cubicBezTo>
                    <a:pt x="317" y="570"/>
                    <a:pt x="317" y="507"/>
                    <a:pt x="317" y="412"/>
                  </a:cubicBezTo>
                  <a:cubicBezTo>
                    <a:pt x="317" y="190"/>
                    <a:pt x="190" y="0"/>
                    <a:pt x="3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041;p23"/>
            <p:cNvSpPr/>
            <p:nvPr/>
          </p:nvSpPr>
          <p:spPr>
            <a:xfrm>
              <a:off x="5790150" y="317166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042;p23"/>
            <p:cNvSpPr/>
            <p:nvPr/>
          </p:nvSpPr>
          <p:spPr>
            <a:xfrm>
              <a:off x="3487873" y="2949675"/>
              <a:ext cx="2469579" cy="1707153"/>
            </a:xfrm>
            <a:custGeom>
              <a:avLst/>
              <a:gdLst/>
              <a:ahLst/>
              <a:cxnLst/>
              <a:rect l="l" t="t" r="r" b="b"/>
              <a:pathLst>
                <a:path w="72935" h="50418" extrusionOk="0">
                  <a:moveTo>
                    <a:pt x="824" y="1"/>
                  </a:moveTo>
                  <a:cubicBezTo>
                    <a:pt x="349" y="1"/>
                    <a:pt x="1" y="381"/>
                    <a:pt x="1" y="793"/>
                  </a:cubicBezTo>
                  <a:lnTo>
                    <a:pt x="1" y="46174"/>
                  </a:lnTo>
                  <a:cubicBezTo>
                    <a:pt x="1" y="46617"/>
                    <a:pt x="349" y="46966"/>
                    <a:pt x="824" y="46966"/>
                  </a:cubicBezTo>
                  <a:lnTo>
                    <a:pt x="34615" y="46966"/>
                  </a:lnTo>
                  <a:lnTo>
                    <a:pt x="34615" y="50418"/>
                  </a:lnTo>
                  <a:lnTo>
                    <a:pt x="38637" y="50418"/>
                  </a:lnTo>
                  <a:lnTo>
                    <a:pt x="38637" y="46966"/>
                  </a:lnTo>
                  <a:lnTo>
                    <a:pt x="72111" y="46966"/>
                  </a:lnTo>
                  <a:cubicBezTo>
                    <a:pt x="72555" y="46966"/>
                    <a:pt x="72935" y="46617"/>
                    <a:pt x="72935" y="46174"/>
                  </a:cubicBezTo>
                  <a:lnTo>
                    <a:pt x="72935" y="793"/>
                  </a:lnTo>
                  <a:cubicBezTo>
                    <a:pt x="72935" y="381"/>
                    <a:pt x="72555" y="1"/>
                    <a:pt x="721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043;p23"/>
            <p:cNvSpPr/>
            <p:nvPr/>
          </p:nvSpPr>
          <p:spPr>
            <a:xfrm>
              <a:off x="3483606" y="2945409"/>
              <a:ext cx="2478146" cy="1714637"/>
            </a:xfrm>
            <a:custGeom>
              <a:avLst/>
              <a:gdLst/>
              <a:ahLst/>
              <a:cxnLst/>
              <a:rect l="l" t="t" r="r" b="b"/>
              <a:pathLst>
                <a:path w="73188" h="50639" extrusionOk="0">
                  <a:moveTo>
                    <a:pt x="72237" y="254"/>
                  </a:moveTo>
                  <a:cubicBezTo>
                    <a:pt x="72617" y="254"/>
                    <a:pt x="72934" y="570"/>
                    <a:pt x="72934" y="919"/>
                  </a:cubicBezTo>
                  <a:lnTo>
                    <a:pt x="72934" y="46300"/>
                  </a:lnTo>
                  <a:cubicBezTo>
                    <a:pt x="72934" y="46680"/>
                    <a:pt x="72617" y="46965"/>
                    <a:pt x="72237" y="46965"/>
                  </a:cubicBezTo>
                  <a:lnTo>
                    <a:pt x="38636" y="46965"/>
                  </a:lnTo>
                  <a:lnTo>
                    <a:pt x="38636" y="50417"/>
                  </a:lnTo>
                  <a:lnTo>
                    <a:pt x="34868" y="50417"/>
                  </a:lnTo>
                  <a:lnTo>
                    <a:pt x="34868" y="46965"/>
                  </a:lnTo>
                  <a:lnTo>
                    <a:pt x="950" y="46965"/>
                  </a:lnTo>
                  <a:cubicBezTo>
                    <a:pt x="538" y="46965"/>
                    <a:pt x="222" y="46680"/>
                    <a:pt x="222" y="46300"/>
                  </a:cubicBezTo>
                  <a:lnTo>
                    <a:pt x="222" y="919"/>
                  </a:lnTo>
                  <a:cubicBezTo>
                    <a:pt x="222" y="570"/>
                    <a:pt x="538" y="254"/>
                    <a:pt x="950" y="254"/>
                  </a:cubicBezTo>
                  <a:close/>
                  <a:moveTo>
                    <a:pt x="950" y="0"/>
                  </a:moveTo>
                  <a:cubicBezTo>
                    <a:pt x="412" y="0"/>
                    <a:pt x="0" y="412"/>
                    <a:pt x="0" y="919"/>
                  </a:cubicBezTo>
                  <a:lnTo>
                    <a:pt x="0" y="46300"/>
                  </a:lnTo>
                  <a:cubicBezTo>
                    <a:pt x="0" y="46807"/>
                    <a:pt x="412" y="47218"/>
                    <a:pt x="950" y="47218"/>
                  </a:cubicBezTo>
                  <a:lnTo>
                    <a:pt x="34646" y="47218"/>
                  </a:lnTo>
                  <a:lnTo>
                    <a:pt x="34646" y="50639"/>
                  </a:lnTo>
                  <a:lnTo>
                    <a:pt x="38890" y="50639"/>
                  </a:lnTo>
                  <a:lnTo>
                    <a:pt x="38890" y="47218"/>
                  </a:lnTo>
                  <a:lnTo>
                    <a:pt x="72237" y="47218"/>
                  </a:lnTo>
                  <a:cubicBezTo>
                    <a:pt x="72744" y="47218"/>
                    <a:pt x="73187" y="46807"/>
                    <a:pt x="73187" y="46300"/>
                  </a:cubicBezTo>
                  <a:lnTo>
                    <a:pt x="73187" y="919"/>
                  </a:lnTo>
                  <a:cubicBezTo>
                    <a:pt x="73187" y="412"/>
                    <a:pt x="72744" y="0"/>
                    <a:pt x="722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044;p23"/>
            <p:cNvSpPr/>
            <p:nvPr/>
          </p:nvSpPr>
          <p:spPr>
            <a:xfrm>
              <a:off x="3562940" y="3017226"/>
              <a:ext cx="2304444" cy="1446601"/>
            </a:xfrm>
            <a:custGeom>
              <a:avLst/>
              <a:gdLst/>
              <a:ahLst/>
              <a:cxnLst/>
              <a:rect l="l" t="t" r="r" b="b"/>
              <a:pathLst>
                <a:path w="68058" h="42723" extrusionOk="0">
                  <a:moveTo>
                    <a:pt x="1" y="1"/>
                  </a:moveTo>
                  <a:lnTo>
                    <a:pt x="1" y="42722"/>
                  </a:lnTo>
                  <a:lnTo>
                    <a:pt x="68057" y="42722"/>
                  </a:lnTo>
                  <a:lnTo>
                    <a:pt x="6805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045;p23"/>
            <p:cNvSpPr/>
            <p:nvPr/>
          </p:nvSpPr>
          <p:spPr>
            <a:xfrm>
              <a:off x="4046563" y="4602111"/>
              <a:ext cx="1362933" cy="60101"/>
            </a:xfrm>
            <a:custGeom>
              <a:avLst/>
              <a:gdLst/>
              <a:ahLst/>
              <a:cxnLst/>
              <a:rect l="l" t="t" r="r" b="b"/>
              <a:pathLst>
                <a:path w="40252" h="1775" extrusionOk="0">
                  <a:moveTo>
                    <a:pt x="760" y="1"/>
                  </a:moveTo>
                  <a:cubicBezTo>
                    <a:pt x="349" y="1"/>
                    <a:pt x="0" y="412"/>
                    <a:pt x="0" y="887"/>
                  </a:cubicBezTo>
                  <a:cubicBezTo>
                    <a:pt x="0" y="1362"/>
                    <a:pt x="349" y="1774"/>
                    <a:pt x="760" y="1774"/>
                  </a:cubicBezTo>
                  <a:lnTo>
                    <a:pt x="39492" y="1774"/>
                  </a:lnTo>
                  <a:cubicBezTo>
                    <a:pt x="39903" y="1774"/>
                    <a:pt x="40252" y="1362"/>
                    <a:pt x="40252" y="887"/>
                  </a:cubicBezTo>
                  <a:cubicBezTo>
                    <a:pt x="40252" y="412"/>
                    <a:pt x="39903" y="1"/>
                    <a:pt x="394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046;p23"/>
            <p:cNvSpPr/>
            <p:nvPr/>
          </p:nvSpPr>
          <p:spPr>
            <a:xfrm>
              <a:off x="4043346" y="4598894"/>
              <a:ext cx="1370450" cy="66535"/>
            </a:xfrm>
            <a:custGeom>
              <a:avLst/>
              <a:gdLst/>
              <a:ahLst/>
              <a:cxnLst/>
              <a:rect l="l" t="t" r="r" b="b"/>
              <a:pathLst>
                <a:path w="40474" h="1965" extrusionOk="0">
                  <a:moveTo>
                    <a:pt x="39587" y="222"/>
                  </a:moveTo>
                  <a:cubicBezTo>
                    <a:pt x="39935" y="222"/>
                    <a:pt x="40220" y="571"/>
                    <a:pt x="40220" y="982"/>
                  </a:cubicBezTo>
                  <a:cubicBezTo>
                    <a:pt x="40220" y="1394"/>
                    <a:pt x="39935" y="1742"/>
                    <a:pt x="39587" y="1742"/>
                  </a:cubicBezTo>
                  <a:lnTo>
                    <a:pt x="855" y="1742"/>
                  </a:lnTo>
                  <a:cubicBezTo>
                    <a:pt x="507" y="1742"/>
                    <a:pt x="222" y="1394"/>
                    <a:pt x="222" y="982"/>
                  </a:cubicBezTo>
                  <a:cubicBezTo>
                    <a:pt x="222" y="571"/>
                    <a:pt x="507" y="222"/>
                    <a:pt x="855" y="222"/>
                  </a:cubicBezTo>
                  <a:close/>
                  <a:moveTo>
                    <a:pt x="855" y="1"/>
                  </a:moveTo>
                  <a:cubicBezTo>
                    <a:pt x="380" y="1"/>
                    <a:pt x="0" y="444"/>
                    <a:pt x="0" y="982"/>
                  </a:cubicBezTo>
                  <a:cubicBezTo>
                    <a:pt x="0" y="1521"/>
                    <a:pt x="380" y="1964"/>
                    <a:pt x="855" y="1964"/>
                  </a:cubicBezTo>
                  <a:lnTo>
                    <a:pt x="39587" y="1964"/>
                  </a:lnTo>
                  <a:cubicBezTo>
                    <a:pt x="40062" y="1964"/>
                    <a:pt x="40473" y="1521"/>
                    <a:pt x="40473" y="982"/>
                  </a:cubicBezTo>
                  <a:cubicBezTo>
                    <a:pt x="40473" y="444"/>
                    <a:pt x="40062" y="1"/>
                    <a:pt x="3958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047;p23"/>
            <p:cNvSpPr/>
            <p:nvPr/>
          </p:nvSpPr>
          <p:spPr>
            <a:xfrm>
              <a:off x="3990795" y="2422103"/>
              <a:ext cx="1493768" cy="1051962"/>
            </a:xfrm>
            <a:custGeom>
              <a:avLst/>
              <a:gdLst/>
              <a:ahLst/>
              <a:cxnLst/>
              <a:rect l="l" t="t" r="r" b="b"/>
              <a:pathLst>
                <a:path w="44116" h="31068" extrusionOk="0">
                  <a:moveTo>
                    <a:pt x="2312" y="1"/>
                  </a:moveTo>
                  <a:cubicBezTo>
                    <a:pt x="1711" y="1"/>
                    <a:pt x="1109" y="222"/>
                    <a:pt x="666" y="571"/>
                  </a:cubicBezTo>
                  <a:cubicBezTo>
                    <a:pt x="317" y="1046"/>
                    <a:pt x="96" y="1616"/>
                    <a:pt x="96" y="2249"/>
                  </a:cubicBezTo>
                  <a:lnTo>
                    <a:pt x="1" y="28344"/>
                  </a:lnTo>
                  <a:cubicBezTo>
                    <a:pt x="1" y="29865"/>
                    <a:pt x="1236" y="31068"/>
                    <a:pt x="2724" y="31068"/>
                  </a:cubicBezTo>
                  <a:lnTo>
                    <a:pt x="41804" y="31068"/>
                  </a:lnTo>
                  <a:cubicBezTo>
                    <a:pt x="42437" y="31068"/>
                    <a:pt x="43007" y="30878"/>
                    <a:pt x="43450" y="30498"/>
                  </a:cubicBezTo>
                  <a:cubicBezTo>
                    <a:pt x="43799" y="30055"/>
                    <a:pt x="44021" y="29484"/>
                    <a:pt x="44021" y="28851"/>
                  </a:cubicBezTo>
                  <a:lnTo>
                    <a:pt x="44116" y="2756"/>
                  </a:lnTo>
                  <a:cubicBezTo>
                    <a:pt x="44116" y="1236"/>
                    <a:pt x="42880" y="1"/>
                    <a:pt x="413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048;p23"/>
            <p:cNvSpPr/>
            <p:nvPr/>
          </p:nvSpPr>
          <p:spPr>
            <a:xfrm>
              <a:off x="4067996" y="3308896"/>
              <a:ext cx="408589" cy="16117"/>
            </a:xfrm>
            <a:custGeom>
              <a:avLst/>
              <a:gdLst/>
              <a:ahLst/>
              <a:cxnLst/>
              <a:rect l="l" t="t" r="r" b="b"/>
              <a:pathLst>
                <a:path w="12067" h="476" extrusionOk="0">
                  <a:moveTo>
                    <a:pt x="1" y="1"/>
                  </a:moveTo>
                  <a:lnTo>
                    <a:pt x="1" y="476"/>
                  </a:lnTo>
                  <a:lnTo>
                    <a:pt x="12067" y="476"/>
                  </a:lnTo>
                  <a:lnTo>
                    <a:pt x="1206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049;p23"/>
            <p:cNvSpPr/>
            <p:nvPr/>
          </p:nvSpPr>
          <p:spPr>
            <a:xfrm>
              <a:off x="4067996" y="3346447"/>
              <a:ext cx="395722" cy="16117"/>
            </a:xfrm>
            <a:custGeom>
              <a:avLst/>
              <a:gdLst/>
              <a:ahLst/>
              <a:cxnLst/>
              <a:rect l="l" t="t" r="r" b="b"/>
              <a:pathLst>
                <a:path w="11687" h="476" extrusionOk="0">
                  <a:moveTo>
                    <a:pt x="1" y="0"/>
                  </a:moveTo>
                  <a:lnTo>
                    <a:pt x="1" y="475"/>
                  </a:lnTo>
                  <a:lnTo>
                    <a:pt x="11687" y="475"/>
                  </a:lnTo>
                  <a:lnTo>
                    <a:pt x="11687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050;p23"/>
            <p:cNvSpPr/>
            <p:nvPr/>
          </p:nvSpPr>
          <p:spPr>
            <a:xfrm>
              <a:off x="4067996" y="3383964"/>
              <a:ext cx="361422" cy="17201"/>
            </a:xfrm>
            <a:custGeom>
              <a:avLst/>
              <a:gdLst/>
              <a:ahLst/>
              <a:cxnLst/>
              <a:rect l="l" t="t" r="r" b="b"/>
              <a:pathLst>
                <a:path w="10674" h="508" extrusionOk="0">
                  <a:moveTo>
                    <a:pt x="1" y="1"/>
                  </a:moveTo>
                  <a:lnTo>
                    <a:pt x="1" y="507"/>
                  </a:lnTo>
                  <a:lnTo>
                    <a:pt x="10673" y="507"/>
                  </a:lnTo>
                  <a:lnTo>
                    <a:pt x="10673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051;p23"/>
            <p:cNvSpPr/>
            <p:nvPr/>
          </p:nvSpPr>
          <p:spPr>
            <a:xfrm>
              <a:off x="4929056" y="2871425"/>
              <a:ext cx="408589" cy="16117"/>
            </a:xfrm>
            <a:custGeom>
              <a:avLst/>
              <a:gdLst/>
              <a:ahLst/>
              <a:cxnLst/>
              <a:rect l="l" t="t" r="r" b="b"/>
              <a:pathLst>
                <a:path w="12067" h="476" extrusionOk="0">
                  <a:moveTo>
                    <a:pt x="1" y="0"/>
                  </a:moveTo>
                  <a:lnTo>
                    <a:pt x="1" y="475"/>
                  </a:lnTo>
                  <a:lnTo>
                    <a:pt x="12067" y="475"/>
                  </a:lnTo>
                  <a:lnTo>
                    <a:pt x="12067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052;p23"/>
            <p:cNvSpPr/>
            <p:nvPr/>
          </p:nvSpPr>
          <p:spPr>
            <a:xfrm>
              <a:off x="4929056" y="2908942"/>
              <a:ext cx="395722" cy="16117"/>
            </a:xfrm>
            <a:custGeom>
              <a:avLst/>
              <a:gdLst/>
              <a:ahLst/>
              <a:cxnLst/>
              <a:rect l="l" t="t" r="r" b="b"/>
              <a:pathLst>
                <a:path w="11687" h="476" extrusionOk="0">
                  <a:moveTo>
                    <a:pt x="1" y="0"/>
                  </a:moveTo>
                  <a:lnTo>
                    <a:pt x="1" y="475"/>
                  </a:lnTo>
                  <a:lnTo>
                    <a:pt x="11687" y="475"/>
                  </a:lnTo>
                  <a:lnTo>
                    <a:pt x="11687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053;p23"/>
            <p:cNvSpPr/>
            <p:nvPr/>
          </p:nvSpPr>
          <p:spPr>
            <a:xfrm>
              <a:off x="4929056" y="2946459"/>
              <a:ext cx="361422" cy="17201"/>
            </a:xfrm>
            <a:custGeom>
              <a:avLst/>
              <a:gdLst/>
              <a:ahLst/>
              <a:cxnLst/>
              <a:rect l="l" t="t" r="r" b="b"/>
              <a:pathLst>
                <a:path w="10674" h="508" extrusionOk="0">
                  <a:moveTo>
                    <a:pt x="1" y="1"/>
                  </a:moveTo>
                  <a:lnTo>
                    <a:pt x="1" y="508"/>
                  </a:lnTo>
                  <a:lnTo>
                    <a:pt x="10673" y="508"/>
                  </a:lnTo>
                  <a:lnTo>
                    <a:pt x="10673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054;p23"/>
            <p:cNvSpPr/>
            <p:nvPr/>
          </p:nvSpPr>
          <p:spPr>
            <a:xfrm>
              <a:off x="5052374" y="3203828"/>
              <a:ext cx="330304" cy="12901"/>
            </a:xfrm>
            <a:custGeom>
              <a:avLst/>
              <a:gdLst/>
              <a:ahLst/>
              <a:cxnLst/>
              <a:rect l="l" t="t" r="r" b="b"/>
              <a:pathLst>
                <a:path w="9755" h="381" extrusionOk="0">
                  <a:moveTo>
                    <a:pt x="1" y="0"/>
                  </a:moveTo>
                  <a:lnTo>
                    <a:pt x="1" y="380"/>
                  </a:lnTo>
                  <a:lnTo>
                    <a:pt x="9755" y="380"/>
                  </a:lnTo>
                  <a:lnTo>
                    <a:pt x="9755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055;p23"/>
            <p:cNvSpPr/>
            <p:nvPr/>
          </p:nvSpPr>
          <p:spPr>
            <a:xfrm>
              <a:off x="5052374" y="3233862"/>
              <a:ext cx="319605" cy="13950"/>
            </a:xfrm>
            <a:custGeom>
              <a:avLst/>
              <a:gdLst/>
              <a:ahLst/>
              <a:cxnLst/>
              <a:rect l="l" t="t" r="r" b="b"/>
              <a:pathLst>
                <a:path w="9439" h="412" extrusionOk="0">
                  <a:moveTo>
                    <a:pt x="1" y="0"/>
                  </a:moveTo>
                  <a:lnTo>
                    <a:pt x="1" y="412"/>
                  </a:lnTo>
                  <a:lnTo>
                    <a:pt x="9438" y="412"/>
                  </a:lnTo>
                  <a:lnTo>
                    <a:pt x="943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056;p23"/>
            <p:cNvSpPr/>
            <p:nvPr/>
          </p:nvSpPr>
          <p:spPr>
            <a:xfrm>
              <a:off x="5052374" y="3264946"/>
              <a:ext cx="291704" cy="12901"/>
            </a:xfrm>
            <a:custGeom>
              <a:avLst/>
              <a:gdLst/>
              <a:ahLst/>
              <a:cxnLst/>
              <a:rect l="l" t="t" r="r" b="b"/>
              <a:pathLst>
                <a:path w="8615" h="381" extrusionOk="0">
                  <a:moveTo>
                    <a:pt x="1" y="0"/>
                  </a:moveTo>
                  <a:lnTo>
                    <a:pt x="1" y="381"/>
                  </a:lnTo>
                  <a:lnTo>
                    <a:pt x="8615" y="381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057;p23"/>
            <p:cNvSpPr/>
            <p:nvPr/>
          </p:nvSpPr>
          <p:spPr>
            <a:xfrm>
              <a:off x="5052374" y="3294980"/>
              <a:ext cx="273487" cy="13950"/>
            </a:xfrm>
            <a:custGeom>
              <a:avLst/>
              <a:gdLst/>
              <a:ahLst/>
              <a:cxnLst/>
              <a:rect l="l" t="t" r="r" b="b"/>
              <a:pathLst>
                <a:path w="8077" h="412" extrusionOk="0">
                  <a:moveTo>
                    <a:pt x="1" y="0"/>
                  </a:moveTo>
                  <a:lnTo>
                    <a:pt x="1" y="412"/>
                  </a:lnTo>
                  <a:lnTo>
                    <a:pt x="8076" y="412"/>
                  </a:lnTo>
                  <a:lnTo>
                    <a:pt x="8076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058;p23"/>
            <p:cNvSpPr/>
            <p:nvPr/>
          </p:nvSpPr>
          <p:spPr>
            <a:xfrm>
              <a:off x="5052374" y="3326063"/>
              <a:ext cx="256320" cy="12901"/>
            </a:xfrm>
            <a:custGeom>
              <a:avLst/>
              <a:gdLst/>
              <a:ahLst/>
              <a:cxnLst/>
              <a:rect l="l" t="t" r="r" b="b"/>
              <a:pathLst>
                <a:path w="7570" h="381" extrusionOk="0">
                  <a:moveTo>
                    <a:pt x="1" y="1"/>
                  </a:moveTo>
                  <a:lnTo>
                    <a:pt x="1" y="381"/>
                  </a:lnTo>
                  <a:lnTo>
                    <a:pt x="7570" y="381"/>
                  </a:lnTo>
                  <a:lnTo>
                    <a:pt x="757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059;p23"/>
            <p:cNvSpPr/>
            <p:nvPr/>
          </p:nvSpPr>
          <p:spPr>
            <a:xfrm>
              <a:off x="5052374" y="3356097"/>
              <a:ext cx="235970" cy="13984"/>
            </a:xfrm>
            <a:custGeom>
              <a:avLst/>
              <a:gdLst/>
              <a:ahLst/>
              <a:cxnLst/>
              <a:rect l="l" t="t" r="r" b="b"/>
              <a:pathLst>
                <a:path w="6969" h="413" extrusionOk="0">
                  <a:moveTo>
                    <a:pt x="1" y="0"/>
                  </a:moveTo>
                  <a:lnTo>
                    <a:pt x="1" y="412"/>
                  </a:lnTo>
                  <a:lnTo>
                    <a:pt x="6968" y="412"/>
                  </a:lnTo>
                  <a:lnTo>
                    <a:pt x="696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060;p23"/>
            <p:cNvSpPr/>
            <p:nvPr/>
          </p:nvSpPr>
          <p:spPr>
            <a:xfrm>
              <a:off x="4721054" y="3118027"/>
              <a:ext cx="279887" cy="264921"/>
            </a:xfrm>
            <a:custGeom>
              <a:avLst/>
              <a:gdLst/>
              <a:ahLst/>
              <a:cxnLst/>
              <a:rect l="l" t="t" r="r" b="b"/>
              <a:pathLst>
                <a:path w="8266" h="7824" extrusionOk="0">
                  <a:moveTo>
                    <a:pt x="855" y="1"/>
                  </a:moveTo>
                  <a:cubicBezTo>
                    <a:pt x="380" y="1"/>
                    <a:pt x="0" y="413"/>
                    <a:pt x="0" y="951"/>
                  </a:cubicBezTo>
                  <a:lnTo>
                    <a:pt x="0" y="6873"/>
                  </a:lnTo>
                  <a:cubicBezTo>
                    <a:pt x="0" y="7411"/>
                    <a:pt x="380" y="7823"/>
                    <a:pt x="855" y="7823"/>
                  </a:cubicBezTo>
                  <a:lnTo>
                    <a:pt x="7411" y="7823"/>
                  </a:lnTo>
                  <a:cubicBezTo>
                    <a:pt x="7886" y="7823"/>
                    <a:pt x="8266" y="7411"/>
                    <a:pt x="8266" y="6873"/>
                  </a:cubicBezTo>
                  <a:lnTo>
                    <a:pt x="8266" y="5606"/>
                  </a:lnTo>
                  <a:lnTo>
                    <a:pt x="8266" y="951"/>
                  </a:lnTo>
                  <a:cubicBezTo>
                    <a:pt x="8266" y="413"/>
                    <a:pt x="7886" y="1"/>
                    <a:pt x="7411" y="1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061;p23"/>
            <p:cNvSpPr/>
            <p:nvPr/>
          </p:nvSpPr>
          <p:spPr>
            <a:xfrm>
              <a:off x="4722104" y="3118027"/>
              <a:ext cx="278837" cy="65451"/>
            </a:xfrm>
            <a:custGeom>
              <a:avLst/>
              <a:gdLst/>
              <a:ahLst/>
              <a:cxnLst/>
              <a:rect l="l" t="t" r="r" b="b"/>
              <a:pathLst>
                <a:path w="8235" h="1933" extrusionOk="0">
                  <a:moveTo>
                    <a:pt x="729" y="1"/>
                  </a:moveTo>
                  <a:cubicBezTo>
                    <a:pt x="318" y="1"/>
                    <a:pt x="1" y="318"/>
                    <a:pt x="1" y="729"/>
                  </a:cubicBezTo>
                  <a:lnTo>
                    <a:pt x="1" y="1933"/>
                  </a:lnTo>
                  <a:lnTo>
                    <a:pt x="8235" y="1933"/>
                  </a:lnTo>
                  <a:lnTo>
                    <a:pt x="8235" y="729"/>
                  </a:lnTo>
                  <a:cubicBezTo>
                    <a:pt x="8235" y="318"/>
                    <a:pt x="7886" y="1"/>
                    <a:pt x="750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062;p23"/>
            <p:cNvSpPr/>
            <p:nvPr/>
          </p:nvSpPr>
          <p:spPr>
            <a:xfrm>
              <a:off x="4756438" y="3099811"/>
              <a:ext cx="12901" cy="57934"/>
            </a:xfrm>
            <a:custGeom>
              <a:avLst/>
              <a:gdLst/>
              <a:ahLst/>
              <a:cxnLst/>
              <a:rect l="l" t="t" r="r" b="b"/>
              <a:pathLst>
                <a:path w="381" h="1711" extrusionOk="0">
                  <a:moveTo>
                    <a:pt x="190" y="0"/>
                  </a:moveTo>
                  <a:cubicBezTo>
                    <a:pt x="64" y="0"/>
                    <a:pt x="0" y="95"/>
                    <a:pt x="0" y="190"/>
                  </a:cubicBezTo>
                  <a:lnTo>
                    <a:pt x="0" y="1521"/>
                  </a:lnTo>
                  <a:cubicBezTo>
                    <a:pt x="0" y="1616"/>
                    <a:pt x="64" y="1711"/>
                    <a:pt x="190" y="1711"/>
                  </a:cubicBezTo>
                  <a:cubicBezTo>
                    <a:pt x="285" y="1711"/>
                    <a:pt x="380" y="1616"/>
                    <a:pt x="380" y="1521"/>
                  </a:cubicBezTo>
                  <a:lnTo>
                    <a:pt x="380" y="190"/>
                  </a:lnTo>
                  <a:cubicBezTo>
                    <a:pt x="380" y="95"/>
                    <a:pt x="285" y="0"/>
                    <a:pt x="19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063;p23"/>
            <p:cNvSpPr/>
            <p:nvPr/>
          </p:nvSpPr>
          <p:spPr>
            <a:xfrm>
              <a:off x="4952656" y="3099811"/>
              <a:ext cx="13984" cy="57934"/>
            </a:xfrm>
            <a:custGeom>
              <a:avLst/>
              <a:gdLst/>
              <a:ahLst/>
              <a:cxnLst/>
              <a:rect l="l" t="t" r="r" b="b"/>
              <a:pathLst>
                <a:path w="413" h="1711" extrusionOk="0">
                  <a:moveTo>
                    <a:pt x="191" y="0"/>
                  </a:moveTo>
                  <a:cubicBezTo>
                    <a:pt x="96" y="0"/>
                    <a:pt x="1" y="95"/>
                    <a:pt x="1" y="190"/>
                  </a:cubicBezTo>
                  <a:lnTo>
                    <a:pt x="1" y="1521"/>
                  </a:lnTo>
                  <a:cubicBezTo>
                    <a:pt x="1" y="1616"/>
                    <a:pt x="96" y="1711"/>
                    <a:pt x="191" y="1711"/>
                  </a:cubicBezTo>
                  <a:cubicBezTo>
                    <a:pt x="317" y="1711"/>
                    <a:pt x="412" y="1616"/>
                    <a:pt x="412" y="1521"/>
                  </a:cubicBezTo>
                  <a:lnTo>
                    <a:pt x="412" y="190"/>
                  </a:lnTo>
                  <a:cubicBezTo>
                    <a:pt x="412" y="95"/>
                    <a:pt x="317" y="0"/>
                    <a:pt x="191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064;p23"/>
            <p:cNvSpPr/>
            <p:nvPr/>
          </p:nvSpPr>
          <p:spPr>
            <a:xfrm>
              <a:off x="4751054" y="3225262"/>
              <a:ext cx="31151" cy="30068"/>
            </a:xfrm>
            <a:custGeom>
              <a:avLst/>
              <a:gdLst/>
              <a:ahLst/>
              <a:cxnLst/>
              <a:rect l="l" t="t" r="r" b="b"/>
              <a:pathLst>
                <a:path w="920" h="888" extrusionOk="0">
                  <a:moveTo>
                    <a:pt x="444" y="1"/>
                  </a:moveTo>
                  <a:cubicBezTo>
                    <a:pt x="223" y="1"/>
                    <a:pt x="1" y="191"/>
                    <a:pt x="1" y="444"/>
                  </a:cubicBezTo>
                  <a:cubicBezTo>
                    <a:pt x="1" y="666"/>
                    <a:pt x="223" y="887"/>
                    <a:pt x="444" y="887"/>
                  </a:cubicBezTo>
                  <a:cubicBezTo>
                    <a:pt x="698" y="887"/>
                    <a:pt x="888" y="666"/>
                    <a:pt x="888" y="444"/>
                  </a:cubicBezTo>
                  <a:cubicBezTo>
                    <a:pt x="919" y="191"/>
                    <a:pt x="698" y="1"/>
                    <a:pt x="44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065;p23"/>
            <p:cNvSpPr/>
            <p:nvPr/>
          </p:nvSpPr>
          <p:spPr>
            <a:xfrm>
              <a:off x="4796088" y="3225262"/>
              <a:ext cx="30068" cy="30068"/>
            </a:xfrm>
            <a:custGeom>
              <a:avLst/>
              <a:gdLst/>
              <a:ahLst/>
              <a:cxnLst/>
              <a:rect l="l" t="t" r="r" b="b"/>
              <a:pathLst>
                <a:path w="888" h="888" extrusionOk="0">
                  <a:moveTo>
                    <a:pt x="444" y="1"/>
                  </a:moveTo>
                  <a:cubicBezTo>
                    <a:pt x="223" y="1"/>
                    <a:pt x="1" y="191"/>
                    <a:pt x="1" y="444"/>
                  </a:cubicBezTo>
                  <a:cubicBezTo>
                    <a:pt x="1" y="666"/>
                    <a:pt x="223" y="887"/>
                    <a:pt x="444" y="887"/>
                  </a:cubicBezTo>
                  <a:cubicBezTo>
                    <a:pt x="698" y="887"/>
                    <a:pt x="888" y="666"/>
                    <a:pt x="888" y="444"/>
                  </a:cubicBezTo>
                  <a:cubicBezTo>
                    <a:pt x="888" y="191"/>
                    <a:pt x="698" y="1"/>
                    <a:pt x="44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066;p23"/>
            <p:cNvSpPr/>
            <p:nvPr/>
          </p:nvSpPr>
          <p:spPr>
            <a:xfrm>
              <a:off x="4841155" y="3225262"/>
              <a:ext cx="30034" cy="30068"/>
            </a:xfrm>
            <a:custGeom>
              <a:avLst/>
              <a:gdLst/>
              <a:ahLst/>
              <a:cxnLst/>
              <a:rect l="l" t="t" r="r" b="b"/>
              <a:pathLst>
                <a:path w="887" h="888" extrusionOk="0">
                  <a:moveTo>
                    <a:pt x="443" y="1"/>
                  </a:moveTo>
                  <a:cubicBezTo>
                    <a:pt x="190" y="1"/>
                    <a:pt x="0" y="191"/>
                    <a:pt x="0" y="444"/>
                  </a:cubicBezTo>
                  <a:cubicBezTo>
                    <a:pt x="0" y="666"/>
                    <a:pt x="190" y="887"/>
                    <a:pt x="443" y="887"/>
                  </a:cubicBezTo>
                  <a:cubicBezTo>
                    <a:pt x="697" y="887"/>
                    <a:pt x="887" y="666"/>
                    <a:pt x="887" y="444"/>
                  </a:cubicBezTo>
                  <a:cubicBezTo>
                    <a:pt x="887" y="191"/>
                    <a:pt x="697" y="1"/>
                    <a:pt x="44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067;p23"/>
            <p:cNvSpPr/>
            <p:nvPr/>
          </p:nvSpPr>
          <p:spPr>
            <a:xfrm>
              <a:off x="4886189" y="3225262"/>
              <a:ext cx="30034" cy="30068"/>
            </a:xfrm>
            <a:custGeom>
              <a:avLst/>
              <a:gdLst/>
              <a:ahLst/>
              <a:cxnLst/>
              <a:rect l="l" t="t" r="r" b="b"/>
              <a:pathLst>
                <a:path w="887" h="888" extrusionOk="0">
                  <a:moveTo>
                    <a:pt x="444" y="1"/>
                  </a:moveTo>
                  <a:cubicBezTo>
                    <a:pt x="190" y="1"/>
                    <a:pt x="0" y="191"/>
                    <a:pt x="0" y="444"/>
                  </a:cubicBezTo>
                  <a:cubicBezTo>
                    <a:pt x="0" y="666"/>
                    <a:pt x="190" y="887"/>
                    <a:pt x="444" y="887"/>
                  </a:cubicBezTo>
                  <a:cubicBezTo>
                    <a:pt x="697" y="887"/>
                    <a:pt x="887" y="666"/>
                    <a:pt x="887" y="444"/>
                  </a:cubicBezTo>
                  <a:cubicBezTo>
                    <a:pt x="887" y="191"/>
                    <a:pt x="697" y="1"/>
                    <a:pt x="44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068;p23"/>
            <p:cNvSpPr/>
            <p:nvPr/>
          </p:nvSpPr>
          <p:spPr>
            <a:xfrm>
              <a:off x="4931223" y="3225262"/>
              <a:ext cx="30068" cy="30068"/>
            </a:xfrm>
            <a:custGeom>
              <a:avLst/>
              <a:gdLst/>
              <a:ahLst/>
              <a:cxnLst/>
              <a:rect l="l" t="t" r="r" b="b"/>
              <a:pathLst>
                <a:path w="888" h="888" extrusionOk="0">
                  <a:moveTo>
                    <a:pt x="444" y="1"/>
                  </a:moveTo>
                  <a:cubicBezTo>
                    <a:pt x="190" y="1"/>
                    <a:pt x="0" y="191"/>
                    <a:pt x="0" y="444"/>
                  </a:cubicBezTo>
                  <a:cubicBezTo>
                    <a:pt x="0" y="666"/>
                    <a:pt x="190" y="887"/>
                    <a:pt x="444" y="887"/>
                  </a:cubicBezTo>
                  <a:cubicBezTo>
                    <a:pt x="697" y="887"/>
                    <a:pt x="887" y="666"/>
                    <a:pt x="887" y="444"/>
                  </a:cubicBezTo>
                  <a:cubicBezTo>
                    <a:pt x="887" y="191"/>
                    <a:pt x="697" y="1"/>
                    <a:pt x="44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069;p23"/>
            <p:cNvSpPr/>
            <p:nvPr/>
          </p:nvSpPr>
          <p:spPr>
            <a:xfrm>
              <a:off x="4751054" y="3269246"/>
              <a:ext cx="31151" cy="30034"/>
            </a:xfrm>
            <a:custGeom>
              <a:avLst/>
              <a:gdLst/>
              <a:ahLst/>
              <a:cxnLst/>
              <a:rect l="l" t="t" r="r" b="b"/>
              <a:pathLst>
                <a:path w="920" h="887" extrusionOk="0">
                  <a:moveTo>
                    <a:pt x="444" y="0"/>
                  </a:moveTo>
                  <a:cubicBezTo>
                    <a:pt x="223" y="0"/>
                    <a:pt x="1" y="190"/>
                    <a:pt x="1" y="444"/>
                  </a:cubicBezTo>
                  <a:cubicBezTo>
                    <a:pt x="1" y="665"/>
                    <a:pt x="223" y="887"/>
                    <a:pt x="444" y="887"/>
                  </a:cubicBezTo>
                  <a:cubicBezTo>
                    <a:pt x="698" y="887"/>
                    <a:pt x="888" y="665"/>
                    <a:pt x="888" y="444"/>
                  </a:cubicBezTo>
                  <a:cubicBezTo>
                    <a:pt x="919" y="190"/>
                    <a:pt x="698" y="0"/>
                    <a:pt x="44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070;p23"/>
            <p:cNvSpPr/>
            <p:nvPr/>
          </p:nvSpPr>
          <p:spPr>
            <a:xfrm>
              <a:off x="4796088" y="3269246"/>
              <a:ext cx="30068" cy="30034"/>
            </a:xfrm>
            <a:custGeom>
              <a:avLst/>
              <a:gdLst/>
              <a:ahLst/>
              <a:cxnLst/>
              <a:rect l="l" t="t" r="r" b="b"/>
              <a:pathLst>
                <a:path w="888" h="887" extrusionOk="0">
                  <a:moveTo>
                    <a:pt x="444" y="0"/>
                  </a:moveTo>
                  <a:cubicBezTo>
                    <a:pt x="223" y="0"/>
                    <a:pt x="1" y="190"/>
                    <a:pt x="1" y="444"/>
                  </a:cubicBezTo>
                  <a:cubicBezTo>
                    <a:pt x="1" y="665"/>
                    <a:pt x="223" y="887"/>
                    <a:pt x="444" y="887"/>
                  </a:cubicBezTo>
                  <a:cubicBezTo>
                    <a:pt x="698" y="887"/>
                    <a:pt x="888" y="665"/>
                    <a:pt x="888" y="444"/>
                  </a:cubicBezTo>
                  <a:cubicBezTo>
                    <a:pt x="888" y="190"/>
                    <a:pt x="698" y="0"/>
                    <a:pt x="44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071;p23"/>
            <p:cNvSpPr/>
            <p:nvPr/>
          </p:nvSpPr>
          <p:spPr>
            <a:xfrm>
              <a:off x="4841155" y="3269246"/>
              <a:ext cx="30034" cy="30034"/>
            </a:xfrm>
            <a:custGeom>
              <a:avLst/>
              <a:gdLst/>
              <a:ahLst/>
              <a:cxnLst/>
              <a:rect l="l" t="t" r="r" b="b"/>
              <a:pathLst>
                <a:path w="887" h="887" extrusionOk="0">
                  <a:moveTo>
                    <a:pt x="443" y="0"/>
                  </a:moveTo>
                  <a:cubicBezTo>
                    <a:pt x="190" y="0"/>
                    <a:pt x="0" y="190"/>
                    <a:pt x="0" y="444"/>
                  </a:cubicBezTo>
                  <a:cubicBezTo>
                    <a:pt x="0" y="665"/>
                    <a:pt x="190" y="887"/>
                    <a:pt x="443" y="887"/>
                  </a:cubicBezTo>
                  <a:cubicBezTo>
                    <a:pt x="697" y="887"/>
                    <a:pt x="887" y="665"/>
                    <a:pt x="887" y="444"/>
                  </a:cubicBezTo>
                  <a:cubicBezTo>
                    <a:pt x="887" y="190"/>
                    <a:pt x="697" y="0"/>
                    <a:pt x="44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072;p23"/>
            <p:cNvSpPr/>
            <p:nvPr/>
          </p:nvSpPr>
          <p:spPr>
            <a:xfrm>
              <a:off x="4886189" y="3269246"/>
              <a:ext cx="30034" cy="30034"/>
            </a:xfrm>
            <a:custGeom>
              <a:avLst/>
              <a:gdLst/>
              <a:ahLst/>
              <a:cxnLst/>
              <a:rect l="l" t="t" r="r" b="b"/>
              <a:pathLst>
                <a:path w="887" h="887" extrusionOk="0">
                  <a:moveTo>
                    <a:pt x="444" y="0"/>
                  </a:moveTo>
                  <a:cubicBezTo>
                    <a:pt x="190" y="0"/>
                    <a:pt x="0" y="190"/>
                    <a:pt x="0" y="444"/>
                  </a:cubicBezTo>
                  <a:cubicBezTo>
                    <a:pt x="0" y="665"/>
                    <a:pt x="190" y="887"/>
                    <a:pt x="444" y="887"/>
                  </a:cubicBezTo>
                  <a:cubicBezTo>
                    <a:pt x="697" y="887"/>
                    <a:pt x="887" y="665"/>
                    <a:pt x="887" y="444"/>
                  </a:cubicBezTo>
                  <a:cubicBezTo>
                    <a:pt x="887" y="190"/>
                    <a:pt x="697" y="0"/>
                    <a:pt x="44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073;p23"/>
            <p:cNvSpPr/>
            <p:nvPr/>
          </p:nvSpPr>
          <p:spPr>
            <a:xfrm>
              <a:off x="4931223" y="3269246"/>
              <a:ext cx="30068" cy="30034"/>
            </a:xfrm>
            <a:custGeom>
              <a:avLst/>
              <a:gdLst/>
              <a:ahLst/>
              <a:cxnLst/>
              <a:rect l="l" t="t" r="r" b="b"/>
              <a:pathLst>
                <a:path w="888" h="887" extrusionOk="0">
                  <a:moveTo>
                    <a:pt x="444" y="0"/>
                  </a:moveTo>
                  <a:cubicBezTo>
                    <a:pt x="190" y="0"/>
                    <a:pt x="0" y="190"/>
                    <a:pt x="0" y="444"/>
                  </a:cubicBezTo>
                  <a:cubicBezTo>
                    <a:pt x="0" y="665"/>
                    <a:pt x="190" y="887"/>
                    <a:pt x="444" y="887"/>
                  </a:cubicBezTo>
                  <a:cubicBezTo>
                    <a:pt x="697" y="887"/>
                    <a:pt x="887" y="665"/>
                    <a:pt x="887" y="444"/>
                  </a:cubicBezTo>
                  <a:cubicBezTo>
                    <a:pt x="887" y="190"/>
                    <a:pt x="697" y="0"/>
                    <a:pt x="44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074;p23"/>
            <p:cNvSpPr/>
            <p:nvPr/>
          </p:nvSpPr>
          <p:spPr>
            <a:xfrm>
              <a:off x="4751054" y="3313196"/>
              <a:ext cx="31151" cy="30068"/>
            </a:xfrm>
            <a:custGeom>
              <a:avLst/>
              <a:gdLst/>
              <a:ahLst/>
              <a:cxnLst/>
              <a:rect l="l" t="t" r="r" b="b"/>
              <a:pathLst>
                <a:path w="920" h="888" extrusionOk="0">
                  <a:moveTo>
                    <a:pt x="444" y="1"/>
                  </a:moveTo>
                  <a:cubicBezTo>
                    <a:pt x="223" y="1"/>
                    <a:pt x="1" y="191"/>
                    <a:pt x="1" y="444"/>
                  </a:cubicBezTo>
                  <a:cubicBezTo>
                    <a:pt x="1" y="697"/>
                    <a:pt x="223" y="887"/>
                    <a:pt x="444" y="887"/>
                  </a:cubicBezTo>
                  <a:cubicBezTo>
                    <a:pt x="698" y="887"/>
                    <a:pt x="888" y="697"/>
                    <a:pt x="888" y="444"/>
                  </a:cubicBezTo>
                  <a:cubicBezTo>
                    <a:pt x="919" y="191"/>
                    <a:pt x="698" y="1"/>
                    <a:pt x="44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075;p23"/>
            <p:cNvSpPr/>
            <p:nvPr/>
          </p:nvSpPr>
          <p:spPr>
            <a:xfrm>
              <a:off x="4796088" y="3313196"/>
              <a:ext cx="30068" cy="30068"/>
            </a:xfrm>
            <a:custGeom>
              <a:avLst/>
              <a:gdLst/>
              <a:ahLst/>
              <a:cxnLst/>
              <a:rect l="l" t="t" r="r" b="b"/>
              <a:pathLst>
                <a:path w="888" h="888" extrusionOk="0">
                  <a:moveTo>
                    <a:pt x="444" y="1"/>
                  </a:moveTo>
                  <a:cubicBezTo>
                    <a:pt x="223" y="1"/>
                    <a:pt x="1" y="191"/>
                    <a:pt x="1" y="444"/>
                  </a:cubicBezTo>
                  <a:cubicBezTo>
                    <a:pt x="1" y="697"/>
                    <a:pt x="223" y="887"/>
                    <a:pt x="444" y="887"/>
                  </a:cubicBezTo>
                  <a:cubicBezTo>
                    <a:pt x="698" y="887"/>
                    <a:pt x="888" y="697"/>
                    <a:pt x="888" y="444"/>
                  </a:cubicBezTo>
                  <a:cubicBezTo>
                    <a:pt x="888" y="191"/>
                    <a:pt x="698" y="1"/>
                    <a:pt x="44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076;p23"/>
            <p:cNvSpPr/>
            <p:nvPr/>
          </p:nvSpPr>
          <p:spPr>
            <a:xfrm>
              <a:off x="4841155" y="3313196"/>
              <a:ext cx="30034" cy="30068"/>
            </a:xfrm>
            <a:custGeom>
              <a:avLst/>
              <a:gdLst/>
              <a:ahLst/>
              <a:cxnLst/>
              <a:rect l="l" t="t" r="r" b="b"/>
              <a:pathLst>
                <a:path w="887" h="888" extrusionOk="0">
                  <a:moveTo>
                    <a:pt x="443" y="1"/>
                  </a:moveTo>
                  <a:cubicBezTo>
                    <a:pt x="190" y="1"/>
                    <a:pt x="0" y="191"/>
                    <a:pt x="0" y="444"/>
                  </a:cubicBezTo>
                  <a:cubicBezTo>
                    <a:pt x="0" y="697"/>
                    <a:pt x="190" y="887"/>
                    <a:pt x="443" y="887"/>
                  </a:cubicBezTo>
                  <a:cubicBezTo>
                    <a:pt x="697" y="887"/>
                    <a:pt x="887" y="697"/>
                    <a:pt x="887" y="444"/>
                  </a:cubicBezTo>
                  <a:cubicBezTo>
                    <a:pt x="887" y="191"/>
                    <a:pt x="697" y="1"/>
                    <a:pt x="44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077;p23"/>
            <p:cNvSpPr/>
            <p:nvPr/>
          </p:nvSpPr>
          <p:spPr>
            <a:xfrm>
              <a:off x="4886189" y="3313196"/>
              <a:ext cx="30034" cy="30068"/>
            </a:xfrm>
            <a:custGeom>
              <a:avLst/>
              <a:gdLst/>
              <a:ahLst/>
              <a:cxnLst/>
              <a:rect l="l" t="t" r="r" b="b"/>
              <a:pathLst>
                <a:path w="887" h="888" extrusionOk="0">
                  <a:moveTo>
                    <a:pt x="444" y="1"/>
                  </a:moveTo>
                  <a:cubicBezTo>
                    <a:pt x="190" y="1"/>
                    <a:pt x="0" y="191"/>
                    <a:pt x="0" y="444"/>
                  </a:cubicBezTo>
                  <a:cubicBezTo>
                    <a:pt x="0" y="697"/>
                    <a:pt x="190" y="887"/>
                    <a:pt x="444" y="887"/>
                  </a:cubicBezTo>
                  <a:cubicBezTo>
                    <a:pt x="697" y="887"/>
                    <a:pt x="887" y="697"/>
                    <a:pt x="887" y="444"/>
                  </a:cubicBezTo>
                  <a:cubicBezTo>
                    <a:pt x="887" y="191"/>
                    <a:pt x="697" y="1"/>
                    <a:pt x="44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078;p23"/>
            <p:cNvSpPr/>
            <p:nvPr/>
          </p:nvSpPr>
          <p:spPr>
            <a:xfrm>
              <a:off x="4931223" y="3313196"/>
              <a:ext cx="30068" cy="30068"/>
            </a:xfrm>
            <a:custGeom>
              <a:avLst/>
              <a:gdLst/>
              <a:ahLst/>
              <a:cxnLst/>
              <a:rect l="l" t="t" r="r" b="b"/>
              <a:pathLst>
                <a:path w="888" h="888" extrusionOk="0">
                  <a:moveTo>
                    <a:pt x="444" y="1"/>
                  </a:moveTo>
                  <a:cubicBezTo>
                    <a:pt x="190" y="1"/>
                    <a:pt x="0" y="191"/>
                    <a:pt x="0" y="444"/>
                  </a:cubicBezTo>
                  <a:cubicBezTo>
                    <a:pt x="0" y="697"/>
                    <a:pt x="190" y="887"/>
                    <a:pt x="444" y="887"/>
                  </a:cubicBezTo>
                  <a:cubicBezTo>
                    <a:pt x="697" y="887"/>
                    <a:pt x="887" y="697"/>
                    <a:pt x="887" y="444"/>
                  </a:cubicBezTo>
                  <a:cubicBezTo>
                    <a:pt x="887" y="191"/>
                    <a:pt x="697" y="1"/>
                    <a:pt x="44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079;p23"/>
            <p:cNvSpPr/>
            <p:nvPr/>
          </p:nvSpPr>
          <p:spPr>
            <a:xfrm>
              <a:off x="4069080" y="2549721"/>
              <a:ext cx="692742" cy="664875"/>
            </a:xfrm>
            <a:custGeom>
              <a:avLst/>
              <a:gdLst/>
              <a:ahLst/>
              <a:cxnLst/>
              <a:rect l="l" t="t" r="r" b="b"/>
              <a:pathLst>
                <a:path w="20459" h="19636" extrusionOk="0">
                  <a:moveTo>
                    <a:pt x="15106" y="0"/>
                  </a:moveTo>
                  <a:cubicBezTo>
                    <a:pt x="14093" y="0"/>
                    <a:pt x="13238" y="824"/>
                    <a:pt x="13238" y="1869"/>
                  </a:cubicBezTo>
                  <a:cubicBezTo>
                    <a:pt x="13238" y="2344"/>
                    <a:pt x="13428" y="2756"/>
                    <a:pt x="13713" y="3104"/>
                  </a:cubicBezTo>
                  <a:lnTo>
                    <a:pt x="10831" y="7728"/>
                  </a:lnTo>
                  <a:lnTo>
                    <a:pt x="10609" y="9628"/>
                  </a:lnTo>
                  <a:lnTo>
                    <a:pt x="8266" y="9818"/>
                  </a:lnTo>
                  <a:lnTo>
                    <a:pt x="3389" y="11496"/>
                  </a:lnTo>
                  <a:cubicBezTo>
                    <a:pt x="3072" y="10989"/>
                    <a:pt x="2502" y="10641"/>
                    <a:pt x="1869" y="10641"/>
                  </a:cubicBezTo>
                  <a:cubicBezTo>
                    <a:pt x="824" y="10641"/>
                    <a:pt x="0" y="11464"/>
                    <a:pt x="0" y="12478"/>
                  </a:cubicBezTo>
                  <a:cubicBezTo>
                    <a:pt x="0" y="13491"/>
                    <a:pt x="824" y="14346"/>
                    <a:pt x="1869" y="14346"/>
                  </a:cubicBezTo>
                  <a:cubicBezTo>
                    <a:pt x="2882" y="14346"/>
                    <a:pt x="3706" y="13491"/>
                    <a:pt x="3706" y="12478"/>
                  </a:cubicBezTo>
                  <a:cubicBezTo>
                    <a:pt x="3706" y="12478"/>
                    <a:pt x="3706" y="12446"/>
                    <a:pt x="3706" y="12446"/>
                  </a:cubicBezTo>
                  <a:lnTo>
                    <a:pt x="8488" y="10799"/>
                  </a:lnTo>
                  <a:lnTo>
                    <a:pt x="10514" y="10641"/>
                  </a:lnTo>
                  <a:lnTo>
                    <a:pt x="10356" y="11971"/>
                  </a:lnTo>
                  <a:lnTo>
                    <a:pt x="11243" y="16215"/>
                  </a:lnTo>
                  <a:cubicBezTo>
                    <a:pt x="10704" y="16563"/>
                    <a:pt x="10356" y="17133"/>
                    <a:pt x="10356" y="17798"/>
                  </a:cubicBezTo>
                  <a:cubicBezTo>
                    <a:pt x="10356" y="18812"/>
                    <a:pt x="11211" y="19635"/>
                    <a:pt x="12225" y="19635"/>
                  </a:cubicBezTo>
                  <a:cubicBezTo>
                    <a:pt x="13238" y="19635"/>
                    <a:pt x="14061" y="18812"/>
                    <a:pt x="14061" y="17798"/>
                  </a:cubicBezTo>
                  <a:cubicBezTo>
                    <a:pt x="14061" y="16785"/>
                    <a:pt x="13238" y="15930"/>
                    <a:pt x="12225" y="15930"/>
                  </a:cubicBezTo>
                  <a:cubicBezTo>
                    <a:pt x="12193" y="15930"/>
                    <a:pt x="11370" y="11940"/>
                    <a:pt x="11370" y="11940"/>
                  </a:cubicBezTo>
                  <a:lnTo>
                    <a:pt x="11528" y="10546"/>
                  </a:lnTo>
                  <a:lnTo>
                    <a:pt x="13238" y="10419"/>
                  </a:lnTo>
                  <a:lnTo>
                    <a:pt x="16785" y="10799"/>
                  </a:lnTo>
                  <a:cubicBezTo>
                    <a:pt x="16975" y="11623"/>
                    <a:pt x="17703" y="12256"/>
                    <a:pt x="18590" y="12256"/>
                  </a:cubicBezTo>
                  <a:cubicBezTo>
                    <a:pt x="19604" y="12256"/>
                    <a:pt x="20459" y="11433"/>
                    <a:pt x="20459" y="10419"/>
                  </a:cubicBezTo>
                  <a:cubicBezTo>
                    <a:pt x="20459" y="9406"/>
                    <a:pt x="19604" y="8583"/>
                    <a:pt x="18590" y="8583"/>
                  </a:cubicBezTo>
                  <a:cubicBezTo>
                    <a:pt x="17798" y="8583"/>
                    <a:pt x="17102" y="9089"/>
                    <a:pt x="16848" y="9818"/>
                  </a:cubicBezTo>
                  <a:lnTo>
                    <a:pt x="13270" y="9406"/>
                  </a:lnTo>
                  <a:lnTo>
                    <a:pt x="11623" y="9533"/>
                  </a:lnTo>
                  <a:lnTo>
                    <a:pt x="11813" y="8044"/>
                  </a:lnTo>
                  <a:lnTo>
                    <a:pt x="14568" y="3611"/>
                  </a:lnTo>
                  <a:cubicBezTo>
                    <a:pt x="14726" y="3674"/>
                    <a:pt x="14916" y="3706"/>
                    <a:pt x="15106" y="3706"/>
                  </a:cubicBezTo>
                  <a:cubicBezTo>
                    <a:pt x="16120" y="3706"/>
                    <a:pt x="16943" y="2882"/>
                    <a:pt x="16943" y="1869"/>
                  </a:cubicBezTo>
                  <a:cubicBezTo>
                    <a:pt x="16943" y="824"/>
                    <a:pt x="16120" y="0"/>
                    <a:pt x="1510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080;p23"/>
            <p:cNvSpPr/>
            <p:nvPr/>
          </p:nvSpPr>
          <p:spPr>
            <a:xfrm>
              <a:off x="4169881" y="2634439"/>
              <a:ext cx="206986" cy="201602"/>
            </a:xfrm>
            <a:custGeom>
              <a:avLst/>
              <a:gdLst/>
              <a:ahLst/>
              <a:cxnLst/>
              <a:rect l="l" t="t" r="r" b="b"/>
              <a:pathLst>
                <a:path w="6113" h="5954" extrusionOk="0">
                  <a:moveTo>
                    <a:pt x="1837" y="0"/>
                  </a:moveTo>
                  <a:cubicBezTo>
                    <a:pt x="824" y="0"/>
                    <a:pt x="0" y="824"/>
                    <a:pt x="0" y="1837"/>
                  </a:cubicBezTo>
                  <a:cubicBezTo>
                    <a:pt x="0" y="2850"/>
                    <a:pt x="824" y="3674"/>
                    <a:pt x="1837" y="3674"/>
                  </a:cubicBezTo>
                  <a:cubicBezTo>
                    <a:pt x="2185" y="3674"/>
                    <a:pt x="2502" y="3579"/>
                    <a:pt x="2787" y="3420"/>
                  </a:cubicBezTo>
                  <a:lnTo>
                    <a:pt x="5416" y="5954"/>
                  </a:lnTo>
                  <a:lnTo>
                    <a:pt x="6112" y="5226"/>
                  </a:lnTo>
                  <a:lnTo>
                    <a:pt x="3452" y="2692"/>
                  </a:lnTo>
                  <a:cubicBezTo>
                    <a:pt x="3611" y="2439"/>
                    <a:pt x="3674" y="2154"/>
                    <a:pt x="3674" y="1837"/>
                  </a:cubicBezTo>
                  <a:cubicBezTo>
                    <a:pt x="3674" y="824"/>
                    <a:pt x="2850" y="0"/>
                    <a:pt x="18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081;p23"/>
            <p:cNvSpPr/>
            <p:nvPr/>
          </p:nvSpPr>
          <p:spPr>
            <a:xfrm>
              <a:off x="4314632" y="2769540"/>
              <a:ext cx="211286" cy="210203"/>
            </a:xfrm>
            <a:custGeom>
              <a:avLst/>
              <a:gdLst/>
              <a:ahLst/>
              <a:cxnLst/>
              <a:rect l="l" t="t" r="r" b="b"/>
              <a:pathLst>
                <a:path w="6240" h="6208" extrusionOk="0">
                  <a:moveTo>
                    <a:pt x="3104" y="0"/>
                  </a:moveTo>
                  <a:cubicBezTo>
                    <a:pt x="1394" y="0"/>
                    <a:pt x="1" y="1394"/>
                    <a:pt x="1" y="3104"/>
                  </a:cubicBezTo>
                  <a:cubicBezTo>
                    <a:pt x="1" y="4846"/>
                    <a:pt x="1394" y="6208"/>
                    <a:pt x="3104" y="6208"/>
                  </a:cubicBezTo>
                  <a:cubicBezTo>
                    <a:pt x="4846" y="6208"/>
                    <a:pt x="6239" y="4846"/>
                    <a:pt x="6239" y="3104"/>
                  </a:cubicBezTo>
                  <a:cubicBezTo>
                    <a:pt x="6239" y="1394"/>
                    <a:pt x="4846" y="0"/>
                    <a:pt x="310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082;p23"/>
            <p:cNvSpPr/>
            <p:nvPr/>
          </p:nvSpPr>
          <p:spPr>
            <a:xfrm>
              <a:off x="4931223" y="2645646"/>
              <a:ext cx="449322" cy="99278"/>
            </a:xfrm>
            <a:custGeom>
              <a:avLst/>
              <a:gdLst/>
              <a:ahLst/>
              <a:cxnLst/>
              <a:rect l="l" t="t" r="r" b="b"/>
              <a:pathLst>
                <a:path w="13270" h="2932" extrusionOk="0">
                  <a:moveTo>
                    <a:pt x="9462" y="0"/>
                  </a:moveTo>
                  <a:cubicBezTo>
                    <a:pt x="9347" y="0"/>
                    <a:pt x="9223" y="16"/>
                    <a:pt x="9089" y="49"/>
                  </a:cubicBezTo>
                  <a:cubicBezTo>
                    <a:pt x="8298" y="271"/>
                    <a:pt x="7886" y="841"/>
                    <a:pt x="7506" y="1379"/>
                  </a:cubicBezTo>
                  <a:cubicBezTo>
                    <a:pt x="7041" y="2092"/>
                    <a:pt x="6577" y="2774"/>
                    <a:pt x="5401" y="2774"/>
                  </a:cubicBezTo>
                  <a:cubicBezTo>
                    <a:pt x="5375" y="2774"/>
                    <a:pt x="5348" y="2773"/>
                    <a:pt x="5321" y="2773"/>
                  </a:cubicBezTo>
                  <a:cubicBezTo>
                    <a:pt x="4117" y="2741"/>
                    <a:pt x="3262" y="2266"/>
                    <a:pt x="2439" y="1791"/>
                  </a:cubicBezTo>
                  <a:cubicBezTo>
                    <a:pt x="1679" y="1348"/>
                    <a:pt x="950" y="936"/>
                    <a:pt x="0" y="936"/>
                  </a:cubicBezTo>
                  <a:lnTo>
                    <a:pt x="0" y="1094"/>
                  </a:lnTo>
                  <a:cubicBezTo>
                    <a:pt x="887" y="1094"/>
                    <a:pt x="1615" y="1506"/>
                    <a:pt x="2375" y="1949"/>
                  </a:cubicBezTo>
                  <a:cubicBezTo>
                    <a:pt x="3199" y="2424"/>
                    <a:pt x="4086" y="2931"/>
                    <a:pt x="5289" y="2931"/>
                  </a:cubicBezTo>
                  <a:lnTo>
                    <a:pt x="5352" y="2931"/>
                  </a:lnTo>
                  <a:cubicBezTo>
                    <a:pt x="6682" y="2931"/>
                    <a:pt x="7157" y="2203"/>
                    <a:pt x="7664" y="1474"/>
                  </a:cubicBezTo>
                  <a:cubicBezTo>
                    <a:pt x="8013" y="936"/>
                    <a:pt x="8393" y="398"/>
                    <a:pt x="9121" y="208"/>
                  </a:cubicBezTo>
                  <a:cubicBezTo>
                    <a:pt x="9237" y="179"/>
                    <a:pt x="9344" y="165"/>
                    <a:pt x="9445" y="165"/>
                  </a:cubicBezTo>
                  <a:cubicBezTo>
                    <a:pt x="10008" y="165"/>
                    <a:pt x="10365" y="584"/>
                    <a:pt x="10768" y="1094"/>
                  </a:cubicBezTo>
                  <a:cubicBezTo>
                    <a:pt x="11338" y="1759"/>
                    <a:pt x="11940" y="2519"/>
                    <a:pt x="13270" y="2551"/>
                  </a:cubicBezTo>
                  <a:lnTo>
                    <a:pt x="13270" y="2393"/>
                  </a:lnTo>
                  <a:cubicBezTo>
                    <a:pt x="12035" y="2361"/>
                    <a:pt x="11433" y="1633"/>
                    <a:pt x="10926" y="999"/>
                  </a:cubicBezTo>
                  <a:cubicBezTo>
                    <a:pt x="10496" y="488"/>
                    <a:pt x="10111" y="0"/>
                    <a:pt x="9462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083;p23"/>
            <p:cNvSpPr/>
            <p:nvPr/>
          </p:nvSpPr>
          <p:spPr>
            <a:xfrm>
              <a:off x="4931223" y="2589405"/>
              <a:ext cx="450406" cy="160869"/>
            </a:xfrm>
            <a:custGeom>
              <a:avLst/>
              <a:gdLst/>
              <a:ahLst/>
              <a:cxnLst/>
              <a:rect l="l" t="t" r="r" b="b"/>
              <a:pathLst>
                <a:path w="13302" h="4751" extrusionOk="0">
                  <a:moveTo>
                    <a:pt x="4972" y="0"/>
                  </a:moveTo>
                  <a:cubicBezTo>
                    <a:pt x="3547" y="0"/>
                    <a:pt x="2660" y="1235"/>
                    <a:pt x="1900" y="2344"/>
                  </a:cubicBezTo>
                  <a:cubicBezTo>
                    <a:pt x="1299" y="3230"/>
                    <a:pt x="729" y="4054"/>
                    <a:pt x="0" y="4054"/>
                  </a:cubicBezTo>
                  <a:lnTo>
                    <a:pt x="0" y="4212"/>
                  </a:lnTo>
                  <a:cubicBezTo>
                    <a:pt x="824" y="4212"/>
                    <a:pt x="1425" y="3357"/>
                    <a:pt x="2059" y="2439"/>
                  </a:cubicBezTo>
                  <a:cubicBezTo>
                    <a:pt x="2787" y="1362"/>
                    <a:pt x="3642" y="158"/>
                    <a:pt x="4972" y="158"/>
                  </a:cubicBezTo>
                  <a:cubicBezTo>
                    <a:pt x="6271" y="158"/>
                    <a:pt x="6809" y="1394"/>
                    <a:pt x="7348" y="2597"/>
                  </a:cubicBezTo>
                  <a:cubicBezTo>
                    <a:pt x="7854" y="3705"/>
                    <a:pt x="8298" y="4750"/>
                    <a:pt x="9343" y="4750"/>
                  </a:cubicBezTo>
                  <a:cubicBezTo>
                    <a:pt x="10388" y="4750"/>
                    <a:pt x="10863" y="4275"/>
                    <a:pt x="11306" y="3800"/>
                  </a:cubicBezTo>
                  <a:cubicBezTo>
                    <a:pt x="11781" y="3294"/>
                    <a:pt x="12225" y="2819"/>
                    <a:pt x="13301" y="2819"/>
                  </a:cubicBezTo>
                  <a:lnTo>
                    <a:pt x="13301" y="2660"/>
                  </a:lnTo>
                  <a:cubicBezTo>
                    <a:pt x="12130" y="2660"/>
                    <a:pt x="11654" y="3167"/>
                    <a:pt x="11179" y="3674"/>
                  </a:cubicBezTo>
                  <a:cubicBezTo>
                    <a:pt x="10736" y="4149"/>
                    <a:pt x="10324" y="4592"/>
                    <a:pt x="9343" y="4592"/>
                  </a:cubicBezTo>
                  <a:cubicBezTo>
                    <a:pt x="8424" y="4592"/>
                    <a:pt x="7981" y="3579"/>
                    <a:pt x="7506" y="2534"/>
                  </a:cubicBezTo>
                  <a:cubicBezTo>
                    <a:pt x="6936" y="1299"/>
                    <a:pt x="6366" y="0"/>
                    <a:pt x="4972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084;p23"/>
            <p:cNvSpPr/>
            <p:nvPr/>
          </p:nvSpPr>
          <p:spPr>
            <a:xfrm>
              <a:off x="4928006" y="2564721"/>
              <a:ext cx="3251" cy="229503"/>
            </a:xfrm>
            <a:custGeom>
              <a:avLst/>
              <a:gdLst/>
              <a:ahLst/>
              <a:cxnLst/>
              <a:rect l="l" t="t" r="r" b="b"/>
              <a:pathLst>
                <a:path w="96" h="6778" extrusionOk="0">
                  <a:moveTo>
                    <a:pt x="0" y="1"/>
                  </a:moveTo>
                  <a:lnTo>
                    <a:pt x="0" y="6778"/>
                  </a:lnTo>
                  <a:lnTo>
                    <a:pt x="95" y="6778"/>
                  </a:lnTo>
                  <a:lnTo>
                    <a:pt x="95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085;p23"/>
            <p:cNvSpPr/>
            <p:nvPr/>
          </p:nvSpPr>
          <p:spPr>
            <a:xfrm>
              <a:off x="5379428" y="2564721"/>
              <a:ext cx="3251" cy="229503"/>
            </a:xfrm>
            <a:custGeom>
              <a:avLst/>
              <a:gdLst/>
              <a:ahLst/>
              <a:cxnLst/>
              <a:rect l="l" t="t" r="r" b="b"/>
              <a:pathLst>
                <a:path w="96" h="6778" extrusionOk="0">
                  <a:moveTo>
                    <a:pt x="1" y="1"/>
                  </a:moveTo>
                  <a:lnTo>
                    <a:pt x="1" y="6778"/>
                  </a:lnTo>
                  <a:lnTo>
                    <a:pt x="96" y="6778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086;p23"/>
            <p:cNvSpPr/>
            <p:nvPr/>
          </p:nvSpPr>
          <p:spPr>
            <a:xfrm>
              <a:off x="4928006" y="2792057"/>
              <a:ext cx="454672" cy="3251"/>
            </a:xfrm>
            <a:custGeom>
              <a:avLst/>
              <a:gdLst/>
              <a:ahLst/>
              <a:cxnLst/>
              <a:rect l="l" t="t" r="r" b="b"/>
              <a:pathLst>
                <a:path w="13428" h="96" extrusionOk="0">
                  <a:moveTo>
                    <a:pt x="0" y="1"/>
                  </a:moveTo>
                  <a:lnTo>
                    <a:pt x="0" y="96"/>
                  </a:lnTo>
                  <a:lnTo>
                    <a:pt x="13428" y="96"/>
                  </a:lnTo>
                  <a:lnTo>
                    <a:pt x="1342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087;p23"/>
            <p:cNvSpPr/>
            <p:nvPr/>
          </p:nvSpPr>
          <p:spPr>
            <a:xfrm>
              <a:off x="3990795" y="2422103"/>
              <a:ext cx="1493768" cy="1051962"/>
            </a:xfrm>
            <a:custGeom>
              <a:avLst/>
              <a:gdLst/>
              <a:ahLst/>
              <a:cxnLst/>
              <a:rect l="l" t="t" r="r" b="b"/>
              <a:pathLst>
                <a:path w="44116" h="31068" extrusionOk="0">
                  <a:moveTo>
                    <a:pt x="41392" y="222"/>
                  </a:moveTo>
                  <a:cubicBezTo>
                    <a:pt x="42057" y="222"/>
                    <a:pt x="42690" y="476"/>
                    <a:pt x="43165" y="951"/>
                  </a:cubicBezTo>
                  <a:cubicBezTo>
                    <a:pt x="43640" y="1458"/>
                    <a:pt x="43894" y="2091"/>
                    <a:pt x="43894" y="2756"/>
                  </a:cubicBezTo>
                  <a:lnTo>
                    <a:pt x="43799" y="28851"/>
                  </a:lnTo>
                  <a:cubicBezTo>
                    <a:pt x="43799" y="29389"/>
                    <a:pt x="43640" y="29928"/>
                    <a:pt x="43292" y="30371"/>
                  </a:cubicBezTo>
                  <a:cubicBezTo>
                    <a:pt x="42849" y="30688"/>
                    <a:pt x="42342" y="30878"/>
                    <a:pt x="41804" y="30878"/>
                  </a:cubicBezTo>
                  <a:lnTo>
                    <a:pt x="2724" y="30878"/>
                  </a:lnTo>
                  <a:cubicBezTo>
                    <a:pt x="2059" y="30878"/>
                    <a:pt x="1426" y="30593"/>
                    <a:pt x="951" y="30118"/>
                  </a:cubicBezTo>
                  <a:cubicBezTo>
                    <a:pt x="476" y="29643"/>
                    <a:pt x="222" y="29009"/>
                    <a:pt x="222" y="28344"/>
                  </a:cubicBezTo>
                  <a:lnTo>
                    <a:pt x="317" y="2249"/>
                  </a:lnTo>
                  <a:cubicBezTo>
                    <a:pt x="317" y="1711"/>
                    <a:pt x="476" y="1172"/>
                    <a:pt x="792" y="729"/>
                  </a:cubicBezTo>
                  <a:cubicBezTo>
                    <a:pt x="1236" y="412"/>
                    <a:pt x="1774" y="222"/>
                    <a:pt x="2312" y="222"/>
                  </a:cubicBezTo>
                  <a:close/>
                  <a:moveTo>
                    <a:pt x="2312" y="1"/>
                  </a:moveTo>
                  <a:cubicBezTo>
                    <a:pt x="1711" y="1"/>
                    <a:pt x="1109" y="222"/>
                    <a:pt x="666" y="571"/>
                  </a:cubicBezTo>
                  <a:cubicBezTo>
                    <a:pt x="317" y="1046"/>
                    <a:pt x="96" y="1616"/>
                    <a:pt x="96" y="2249"/>
                  </a:cubicBezTo>
                  <a:lnTo>
                    <a:pt x="1" y="28344"/>
                  </a:lnTo>
                  <a:cubicBezTo>
                    <a:pt x="1" y="29865"/>
                    <a:pt x="1236" y="31068"/>
                    <a:pt x="2724" y="31068"/>
                  </a:cubicBezTo>
                  <a:lnTo>
                    <a:pt x="41804" y="31068"/>
                  </a:lnTo>
                  <a:cubicBezTo>
                    <a:pt x="42437" y="31068"/>
                    <a:pt x="43007" y="30878"/>
                    <a:pt x="43450" y="30498"/>
                  </a:cubicBezTo>
                  <a:cubicBezTo>
                    <a:pt x="43799" y="30055"/>
                    <a:pt x="44021" y="29484"/>
                    <a:pt x="44021" y="28851"/>
                  </a:cubicBezTo>
                  <a:lnTo>
                    <a:pt x="44116" y="2756"/>
                  </a:lnTo>
                  <a:cubicBezTo>
                    <a:pt x="44116" y="1236"/>
                    <a:pt x="42880" y="1"/>
                    <a:pt x="4139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088;p23"/>
            <p:cNvSpPr/>
            <p:nvPr/>
          </p:nvSpPr>
          <p:spPr>
            <a:xfrm>
              <a:off x="4889406" y="3318546"/>
              <a:ext cx="1345766" cy="995145"/>
            </a:xfrm>
            <a:custGeom>
              <a:avLst/>
              <a:gdLst/>
              <a:ahLst/>
              <a:cxnLst/>
              <a:rect l="l" t="t" r="r" b="b"/>
              <a:pathLst>
                <a:path w="39745" h="29390" extrusionOk="0">
                  <a:moveTo>
                    <a:pt x="2090" y="1"/>
                  </a:moveTo>
                  <a:cubicBezTo>
                    <a:pt x="1520" y="1"/>
                    <a:pt x="1014" y="191"/>
                    <a:pt x="602" y="539"/>
                  </a:cubicBezTo>
                  <a:cubicBezTo>
                    <a:pt x="285" y="983"/>
                    <a:pt x="95" y="1521"/>
                    <a:pt x="95" y="2123"/>
                  </a:cubicBezTo>
                  <a:lnTo>
                    <a:pt x="32" y="26793"/>
                  </a:lnTo>
                  <a:cubicBezTo>
                    <a:pt x="0" y="28250"/>
                    <a:pt x="1109" y="29390"/>
                    <a:pt x="2470" y="29390"/>
                  </a:cubicBezTo>
                  <a:lnTo>
                    <a:pt x="37623" y="29390"/>
                  </a:lnTo>
                  <a:cubicBezTo>
                    <a:pt x="38193" y="29390"/>
                    <a:pt x="38731" y="29200"/>
                    <a:pt x="39143" y="28851"/>
                  </a:cubicBezTo>
                  <a:cubicBezTo>
                    <a:pt x="39460" y="28408"/>
                    <a:pt x="39650" y="27870"/>
                    <a:pt x="39650" y="27300"/>
                  </a:cubicBezTo>
                  <a:lnTo>
                    <a:pt x="39713" y="2598"/>
                  </a:lnTo>
                  <a:cubicBezTo>
                    <a:pt x="39745" y="1173"/>
                    <a:pt x="38636" y="1"/>
                    <a:pt x="37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089;p23"/>
            <p:cNvSpPr/>
            <p:nvPr/>
          </p:nvSpPr>
          <p:spPr>
            <a:xfrm>
              <a:off x="5010557" y="3750634"/>
              <a:ext cx="1086297" cy="377539"/>
            </a:xfrm>
            <a:custGeom>
              <a:avLst/>
              <a:gdLst/>
              <a:ahLst/>
              <a:cxnLst/>
              <a:rect l="l" t="t" r="r" b="b"/>
              <a:pathLst>
                <a:path w="32082" h="11150" extrusionOk="0">
                  <a:moveTo>
                    <a:pt x="9222" y="1"/>
                  </a:moveTo>
                  <a:cubicBezTo>
                    <a:pt x="7670" y="1"/>
                    <a:pt x="6724" y="1219"/>
                    <a:pt x="5733" y="2504"/>
                  </a:cubicBezTo>
                  <a:cubicBezTo>
                    <a:pt x="4466" y="4119"/>
                    <a:pt x="3009" y="5956"/>
                    <a:pt x="1" y="6020"/>
                  </a:cubicBezTo>
                  <a:lnTo>
                    <a:pt x="32" y="11150"/>
                  </a:lnTo>
                  <a:cubicBezTo>
                    <a:pt x="32" y="11150"/>
                    <a:pt x="29865" y="11087"/>
                    <a:pt x="32082" y="11087"/>
                  </a:cubicBezTo>
                  <a:lnTo>
                    <a:pt x="32082" y="2346"/>
                  </a:lnTo>
                  <a:cubicBezTo>
                    <a:pt x="29770" y="2346"/>
                    <a:pt x="27996" y="3423"/>
                    <a:pt x="26128" y="4531"/>
                  </a:cubicBezTo>
                  <a:cubicBezTo>
                    <a:pt x="24164" y="5735"/>
                    <a:pt x="22106" y="6970"/>
                    <a:pt x="19256" y="7001"/>
                  </a:cubicBezTo>
                  <a:cubicBezTo>
                    <a:pt x="19200" y="7002"/>
                    <a:pt x="19146" y="7003"/>
                    <a:pt x="19092" y="7003"/>
                  </a:cubicBezTo>
                  <a:cubicBezTo>
                    <a:pt x="16145" y="7003"/>
                    <a:pt x="15085" y="5321"/>
                    <a:pt x="13904" y="3518"/>
                  </a:cubicBezTo>
                  <a:cubicBezTo>
                    <a:pt x="13017" y="2093"/>
                    <a:pt x="12067" y="604"/>
                    <a:pt x="10135" y="129"/>
                  </a:cubicBezTo>
                  <a:cubicBezTo>
                    <a:pt x="9808" y="41"/>
                    <a:pt x="9505" y="1"/>
                    <a:pt x="92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090;p23"/>
            <p:cNvSpPr/>
            <p:nvPr/>
          </p:nvSpPr>
          <p:spPr>
            <a:xfrm>
              <a:off x="5011640" y="3606999"/>
              <a:ext cx="1085213" cy="408589"/>
            </a:xfrm>
            <a:custGeom>
              <a:avLst/>
              <a:gdLst/>
              <a:ahLst/>
              <a:cxnLst/>
              <a:rect l="l" t="t" r="r" b="b"/>
              <a:pathLst>
                <a:path w="32050" h="12067" extrusionOk="0">
                  <a:moveTo>
                    <a:pt x="20015" y="1"/>
                  </a:moveTo>
                  <a:cubicBezTo>
                    <a:pt x="16658" y="1"/>
                    <a:pt x="15265" y="3263"/>
                    <a:pt x="13935" y="6398"/>
                  </a:cubicBezTo>
                  <a:cubicBezTo>
                    <a:pt x="12795" y="9122"/>
                    <a:pt x="11718" y="11655"/>
                    <a:pt x="9501" y="11655"/>
                  </a:cubicBezTo>
                  <a:cubicBezTo>
                    <a:pt x="7126" y="11655"/>
                    <a:pt x="6113" y="10515"/>
                    <a:pt x="5036" y="9312"/>
                  </a:cubicBezTo>
                  <a:cubicBezTo>
                    <a:pt x="3896" y="8045"/>
                    <a:pt x="2724" y="6746"/>
                    <a:pt x="0" y="6746"/>
                  </a:cubicBezTo>
                  <a:lnTo>
                    <a:pt x="0" y="7158"/>
                  </a:lnTo>
                  <a:cubicBezTo>
                    <a:pt x="2566" y="7158"/>
                    <a:pt x="3611" y="8361"/>
                    <a:pt x="4751" y="9597"/>
                  </a:cubicBezTo>
                  <a:cubicBezTo>
                    <a:pt x="5828" y="10832"/>
                    <a:pt x="6936" y="12067"/>
                    <a:pt x="9501" y="12067"/>
                  </a:cubicBezTo>
                  <a:cubicBezTo>
                    <a:pt x="11971" y="12067"/>
                    <a:pt x="13111" y="9407"/>
                    <a:pt x="14315" y="6588"/>
                  </a:cubicBezTo>
                  <a:cubicBezTo>
                    <a:pt x="15582" y="3548"/>
                    <a:pt x="16912" y="413"/>
                    <a:pt x="20015" y="413"/>
                  </a:cubicBezTo>
                  <a:cubicBezTo>
                    <a:pt x="23246" y="413"/>
                    <a:pt x="25272" y="3484"/>
                    <a:pt x="27078" y="6176"/>
                  </a:cubicBezTo>
                  <a:cubicBezTo>
                    <a:pt x="28598" y="8488"/>
                    <a:pt x="30054" y="10673"/>
                    <a:pt x="32050" y="10673"/>
                  </a:cubicBezTo>
                  <a:lnTo>
                    <a:pt x="32050" y="10262"/>
                  </a:lnTo>
                  <a:cubicBezTo>
                    <a:pt x="30244" y="10262"/>
                    <a:pt x="28883" y="8171"/>
                    <a:pt x="27394" y="5955"/>
                  </a:cubicBezTo>
                  <a:cubicBezTo>
                    <a:pt x="25557" y="3168"/>
                    <a:pt x="23467" y="1"/>
                    <a:pt x="2001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091;p23"/>
            <p:cNvSpPr/>
            <p:nvPr/>
          </p:nvSpPr>
          <p:spPr>
            <a:xfrm>
              <a:off x="6096820" y="3543749"/>
              <a:ext cx="7551" cy="582290"/>
            </a:xfrm>
            <a:custGeom>
              <a:avLst/>
              <a:gdLst/>
              <a:ahLst/>
              <a:cxnLst/>
              <a:rect l="l" t="t" r="r" b="b"/>
              <a:pathLst>
                <a:path w="223" h="17197" extrusionOk="0">
                  <a:moveTo>
                    <a:pt x="1" y="0"/>
                  </a:moveTo>
                  <a:lnTo>
                    <a:pt x="1" y="17197"/>
                  </a:lnTo>
                  <a:lnTo>
                    <a:pt x="222" y="17197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092;p23"/>
            <p:cNvSpPr/>
            <p:nvPr/>
          </p:nvSpPr>
          <p:spPr>
            <a:xfrm>
              <a:off x="5007340" y="3543749"/>
              <a:ext cx="7551" cy="582290"/>
            </a:xfrm>
            <a:custGeom>
              <a:avLst/>
              <a:gdLst/>
              <a:ahLst/>
              <a:cxnLst/>
              <a:rect l="l" t="t" r="r" b="b"/>
              <a:pathLst>
                <a:path w="223" h="17197" extrusionOk="0">
                  <a:moveTo>
                    <a:pt x="1" y="0"/>
                  </a:moveTo>
                  <a:lnTo>
                    <a:pt x="1" y="17197"/>
                  </a:lnTo>
                  <a:lnTo>
                    <a:pt x="222" y="17197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093;p23"/>
            <p:cNvSpPr/>
            <p:nvPr/>
          </p:nvSpPr>
          <p:spPr>
            <a:xfrm>
              <a:off x="5007340" y="4121705"/>
              <a:ext cx="1097030" cy="8634"/>
            </a:xfrm>
            <a:custGeom>
              <a:avLst/>
              <a:gdLst/>
              <a:ahLst/>
              <a:cxnLst/>
              <a:rect l="l" t="t" r="r" b="b"/>
              <a:pathLst>
                <a:path w="32399" h="255" extrusionOk="0">
                  <a:moveTo>
                    <a:pt x="1" y="1"/>
                  </a:moveTo>
                  <a:lnTo>
                    <a:pt x="1" y="254"/>
                  </a:lnTo>
                  <a:lnTo>
                    <a:pt x="32398" y="254"/>
                  </a:lnTo>
                  <a:lnTo>
                    <a:pt x="3239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094;p23"/>
            <p:cNvSpPr/>
            <p:nvPr/>
          </p:nvSpPr>
          <p:spPr>
            <a:xfrm>
              <a:off x="4887239" y="3315329"/>
              <a:ext cx="1350100" cy="1001579"/>
            </a:xfrm>
            <a:custGeom>
              <a:avLst/>
              <a:gdLst/>
              <a:ahLst/>
              <a:cxnLst/>
              <a:rect l="l" t="t" r="r" b="b"/>
              <a:pathLst>
                <a:path w="39873" h="29580" extrusionOk="0">
                  <a:moveTo>
                    <a:pt x="37402" y="191"/>
                  </a:moveTo>
                  <a:cubicBezTo>
                    <a:pt x="38669" y="191"/>
                    <a:pt x="39714" y="1268"/>
                    <a:pt x="39714" y="2598"/>
                  </a:cubicBezTo>
                  <a:lnTo>
                    <a:pt x="39714" y="27521"/>
                  </a:lnTo>
                  <a:cubicBezTo>
                    <a:pt x="39714" y="28566"/>
                    <a:pt x="38890" y="29390"/>
                    <a:pt x="37909" y="29390"/>
                  </a:cubicBezTo>
                  <a:lnTo>
                    <a:pt x="2503" y="29390"/>
                  </a:lnTo>
                  <a:cubicBezTo>
                    <a:pt x="1236" y="29390"/>
                    <a:pt x="159" y="28281"/>
                    <a:pt x="159" y="26919"/>
                  </a:cubicBezTo>
                  <a:lnTo>
                    <a:pt x="159" y="2059"/>
                  </a:lnTo>
                  <a:cubicBezTo>
                    <a:pt x="159" y="1014"/>
                    <a:pt x="983" y="191"/>
                    <a:pt x="1964" y="191"/>
                  </a:cubicBezTo>
                  <a:close/>
                  <a:moveTo>
                    <a:pt x="1964" y="1"/>
                  </a:moveTo>
                  <a:cubicBezTo>
                    <a:pt x="888" y="1"/>
                    <a:pt x="1" y="919"/>
                    <a:pt x="1" y="2059"/>
                  </a:cubicBezTo>
                  <a:lnTo>
                    <a:pt x="1" y="26919"/>
                  </a:lnTo>
                  <a:cubicBezTo>
                    <a:pt x="1" y="28376"/>
                    <a:pt x="1109" y="29580"/>
                    <a:pt x="2503" y="29580"/>
                  </a:cubicBezTo>
                  <a:lnTo>
                    <a:pt x="37909" y="29580"/>
                  </a:lnTo>
                  <a:cubicBezTo>
                    <a:pt x="38985" y="29580"/>
                    <a:pt x="39872" y="28661"/>
                    <a:pt x="39872" y="27521"/>
                  </a:cubicBezTo>
                  <a:lnTo>
                    <a:pt x="39872" y="2598"/>
                  </a:lnTo>
                  <a:cubicBezTo>
                    <a:pt x="39872" y="1173"/>
                    <a:pt x="38764" y="1"/>
                    <a:pt x="3740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095;p23"/>
            <p:cNvSpPr/>
            <p:nvPr/>
          </p:nvSpPr>
          <p:spPr>
            <a:xfrm>
              <a:off x="2626813" y="3076210"/>
              <a:ext cx="1828338" cy="1317899"/>
            </a:xfrm>
            <a:custGeom>
              <a:avLst/>
              <a:gdLst/>
              <a:ahLst/>
              <a:cxnLst/>
              <a:rect l="l" t="t" r="r" b="b"/>
              <a:pathLst>
                <a:path w="53997" h="38922" extrusionOk="0">
                  <a:moveTo>
                    <a:pt x="2851" y="1"/>
                  </a:moveTo>
                  <a:cubicBezTo>
                    <a:pt x="2091" y="1"/>
                    <a:pt x="1394" y="254"/>
                    <a:pt x="824" y="697"/>
                  </a:cubicBezTo>
                  <a:cubicBezTo>
                    <a:pt x="380" y="1299"/>
                    <a:pt x="127" y="1996"/>
                    <a:pt x="127" y="2788"/>
                  </a:cubicBezTo>
                  <a:lnTo>
                    <a:pt x="32" y="35470"/>
                  </a:lnTo>
                  <a:cubicBezTo>
                    <a:pt x="0" y="37370"/>
                    <a:pt x="1521" y="38922"/>
                    <a:pt x="3357" y="38922"/>
                  </a:cubicBezTo>
                  <a:lnTo>
                    <a:pt x="51178" y="38922"/>
                  </a:lnTo>
                  <a:cubicBezTo>
                    <a:pt x="51938" y="38922"/>
                    <a:pt x="52634" y="38637"/>
                    <a:pt x="53204" y="38193"/>
                  </a:cubicBezTo>
                  <a:cubicBezTo>
                    <a:pt x="53648" y="37623"/>
                    <a:pt x="53901" y="36895"/>
                    <a:pt x="53901" y="36135"/>
                  </a:cubicBezTo>
                  <a:lnTo>
                    <a:pt x="53996" y="3421"/>
                  </a:lnTo>
                  <a:cubicBezTo>
                    <a:pt x="53996" y="1521"/>
                    <a:pt x="52508" y="1"/>
                    <a:pt x="506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096;p23"/>
            <p:cNvSpPr/>
            <p:nvPr/>
          </p:nvSpPr>
          <p:spPr>
            <a:xfrm>
              <a:off x="2796248" y="3257429"/>
              <a:ext cx="856793" cy="876128"/>
            </a:xfrm>
            <a:custGeom>
              <a:avLst/>
              <a:gdLst/>
              <a:ahLst/>
              <a:cxnLst/>
              <a:rect l="l" t="t" r="r" b="b"/>
              <a:pathLst>
                <a:path w="25304" h="25875" extrusionOk="0">
                  <a:moveTo>
                    <a:pt x="12636" y="4783"/>
                  </a:moveTo>
                  <a:cubicBezTo>
                    <a:pt x="17038" y="4783"/>
                    <a:pt x="20617" y="8456"/>
                    <a:pt x="20617" y="12922"/>
                  </a:cubicBezTo>
                  <a:cubicBezTo>
                    <a:pt x="20617" y="17419"/>
                    <a:pt x="17038" y="21092"/>
                    <a:pt x="12636" y="21092"/>
                  </a:cubicBezTo>
                  <a:cubicBezTo>
                    <a:pt x="8266" y="21092"/>
                    <a:pt x="4687" y="17419"/>
                    <a:pt x="4687" y="12922"/>
                  </a:cubicBezTo>
                  <a:cubicBezTo>
                    <a:pt x="4687" y="8456"/>
                    <a:pt x="8266" y="4783"/>
                    <a:pt x="12636" y="4783"/>
                  </a:cubicBezTo>
                  <a:close/>
                  <a:moveTo>
                    <a:pt x="12636" y="1"/>
                  </a:moveTo>
                  <a:cubicBezTo>
                    <a:pt x="5669" y="1"/>
                    <a:pt x="0" y="5796"/>
                    <a:pt x="0" y="12922"/>
                  </a:cubicBezTo>
                  <a:cubicBezTo>
                    <a:pt x="0" y="20079"/>
                    <a:pt x="5669" y="25874"/>
                    <a:pt x="12636" y="25874"/>
                  </a:cubicBezTo>
                  <a:cubicBezTo>
                    <a:pt x="19635" y="25874"/>
                    <a:pt x="25304" y="20079"/>
                    <a:pt x="25304" y="12922"/>
                  </a:cubicBezTo>
                  <a:cubicBezTo>
                    <a:pt x="25304" y="5796"/>
                    <a:pt x="19635" y="1"/>
                    <a:pt x="1263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097;p23"/>
            <p:cNvSpPr/>
            <p:nvPr/>
          </p:nvSpPr>
          <p:spPr>
            <a:xfrm>
              <a:off x="2796248" y="3257429"/>
              <a:ext cx="856793" cy="876128"/>
            </a:xfrm>
            <a:custGeom>
              <a:avLst/>
              <a:gdLst/>
              <a:ahLst/>
              <a:cxnLst/>
              <a:rect l="l" t="t" r="r" b="b"/>
              <a:pathLst>
                <a:path w="25304" h="25875" extrusionOk="0">
                  <a:moveTo>
                    <a:pt x="12636" y="1"/>
                  </a:moveTo>
                  <a:lnTo>
                    <a:pt x="12636" y="4783"/>
                  </a:lnTo>
                  <a:cubicBezTo>
                    <a:pt x="17038" y="4783"/>
                    <a:pt x="20617" y="8456"/>
                    <a:pt x="20617" y="12922"/>
                  </a:cubicBezTo>
                  <a:cubicBezTo>
                    <a:pt x="20617" y="17419"/>
                    <a:pt x="17038" y="21092"/>
                    <a:pt x="12636" y="21092"/>
                  </a:cubicBezTo>
                  <a:cubicBezTo>
                    <a:pt x="8266" y="21092"/>
                    <a:pt x="4687" y="17419"/>
                    <a:pt x="4687" y="12922"/>
                  </a:cubicBezTo>
                  <a:cubicBezTo>
                    <a:pt x="4687" y="12130"/>
                    <a:pt x="4782" y="11338"/>
                    <a:pt x="5004" y="10578"/>
                  </a:cubicBezTo>
                  <a:lnTo>
                    <a:pt x="539" y="9216"/>
                  </a:lnTo>
                  <a:cubicBezTo>
                    <a:pt x="159" y="10420"/>
                    <a:pt x="0" y="11655"/>
                    <a:pt x="0" y="12922"/>
                  </a:cubicBezTo>
                  <a:cubicBezTo>
                    <a:pt x="0" y="20079"/>
                    <a:pt x="5669" y="25874"/>
                    <a:pt x="12636" y="25874"/>
                  </a:cubicBezTo>
                  <a:cubicBezTo>
                    <a:pt x="19635" y="25874"/>
                    <a:pt x="25304" y="20079"/>
                    <a:pt x="25304" y="12922"/>
                  </a:cubicBezTo>
                  <a:cubicBezTo>
                    <a:pt x="25304" y="5796"/>
                    <a:pt x="19635" y="1"/>
                    <a:pt x="1263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098;p23"/>
            <p:cNvSpPr/>
            <p:nvPr/>
          </p:nvSpPr>
          <p:spPr>
            <a:xfrm>
              <a:off x="2796248" y="3314280"/>
              <a:ext cx="856793" cy="819277"/>
            </a:xfrm>
            <a:custGeom>
              <a:avLst/>
              <a:gdLst/>
              <a:ahLst/>
              <a:cxnLst/>
              <a:rect l="l" t="t" r="r" b="b"/>
              <a:pathLst>
                <a:path w="25304" h="24196" extrusionOk="0">
                  <a:moveTo>
                    <a:pt x="18907" y="0"/>
                  </a:moveTo>
                  <a:lnTo>
                    <a:pt x="16595" y="4181"/>
                  </a:lnTo>
                  <a:cubicBezTo>
                    <a:pt x="19065" y="5637"/>
                    <a:pt x="20617" y="8329"/>
                    <a:pt x="20617" y="11243"/>
                  </a:cubicBezTo>
                  <a:cubicBezTo>
                    <a:pt x="20617" y="15740"/>
                    <a:pt x="17038" y="19382"/>
                    <a:pt x="12636" y="19382"/>
                  </a:cubicBezTo>
                  <a:cubicBezTo>
                    <a:pt x="10514" y="19382"/>
                    <a:pt x="8487" y="18527"/>
                    <a:pt x="6967" y="16975"/>
                  </a:cubicBezTo>
                  <a:cubicBezTo>
                    <a:pt x="5511" y="15423"/>
                    <a:pt x="4687" y="13396"/>
                    <a:pt x="4687" y="11243"/>
                  </a:cubicBezTo>
                  <a:lnTo>
                    <a:pt x="0" y="11243"/>
                  </a:lnTo>
                  <a:cubicBezTo>
                    <a:pt x="0" y="14695"/>
                    <a:pt x="1299" y="17925"/>
                    <a:pt x="3642" y="20363"/>
                  </a:cubicBezTo>
                  <a:cubicBezTo>
                    <a:pt x="6049" y="22834"/>
                    <a:pt x="9248" y="24195"/>
                    <a:pt x="12636" y="24195"/>
                  </a:cubicBezTo>
                  <a:cubicBezTo>
                    <a:pt x="19635" y="24195"/>
                    <a:pt x="25304" y="18400"/>
                    <a:pt x="25304" y="11243"/>
                  </a:cubicBezTo>
                  <a:cubicBezTo>
                    <a:pt x="25304" y="6619"/>
                    <a:pt x="22865" y="2312"/>
                    <a:pt x="1890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099;p23"/>
            <p:cNvSpPr/>
            <p:nvPr/>
          </p:nvSpPr>
          <p:spPr>
            <a:xfrm>
              <a:off x="3853527" y="3390397"/>
              <a:ext cx="413972" cy="17201"/>
            </a:xfrm>
            <a:custGeom>
              <a:avLst/>
              <a:gdLst/>
              <a:ahLst/>
              <a:cxnLst/>
              <a:rect l="l" t="t" r="r" b="b"/>
              <a:pathLst>
                <a:path w="12226" h="508" extrusionOk="0">
                  <a:moveTo>
                    <a:pt x="1" y="1"/>
                  </a:moveTo>
                  <a:lnTo>
                    <a:pt x="1" y="507"/>
                  </a:lnTo>
                  <a:lnTo>
                    <a:pt x="12225" y="507"/>
                  </a:lnTo>
                  <a:lnTo>
                    <a:pt x="12225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2100;p23"/>
            <p:cNvSpPr/>
            <p:nvPr/>
          </p:nvSpPr>
          <p:spPr>
            <a:xfrm>
              <a:off x="3853527" y="3430081"/>
              <a:ext cx="401106" cy="17201"/>
            </a:xfrm>
            <a:custGeom>
              <a:avLst/>
              <a:gdLst/>
              <a:ahLst/>
              <a:cxnLst/>
              <a:rect l="l" t="t" r="r" b="b"/>
              <a:pathLst>
                <a:path w="11846" h="508" extrusionOk="0">
                  <a:moveTo>
                    <a:pt x="1" y="0"/>
                  </a:moveTo>
                  <a:lnTo>
                    <a:pt x="1" y="507"/>
                  </a:lnTo>
                  <a:lnTo>
                    <a:pt x="11845" y="507"/>
                  </a:lnTo>
                  <a:lnTo>
                    <a:pt x="11845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2101;p23"/>
            <p:cNvSpPr/>
            <p:nvPr/>
          </p:nvSpPr>
          <p:spPr>
            <a:xfrm>
              <a:off x="3853527" y="3468681"/>
              <a:ext cx="365722" cy="17201"/>
            </a:xfrm>
            <a:custGeom>
              <a:avLst/>
              <a:gdLst/>
              <a:ahLst/>
              <a:cxnLst/>
              <a:rect l="l" t="t" r="r" b="b"/>
              <a:pathLst>
                <a:path w="10801" h="508" extrusionOk="0">
                  <a:moveTo>
                    <a:pt x="1" y="1"/>
                  </a:moveTo>
                  <a:lnTo>
                    <a:pt x="1" y="507"/>
                  </a:lnTo>
                  <a:lnTo>
                    <a:pt x="10800" y="507"/>
                  </a:lnTo>
                  <a:lnTo>
                    <a:pt x="1080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2102;p23"/>
            <p:cNvSpPr/>
            <p:nvPr/>
          </p:nvSpPr>
          <p:spPr>
            <a:xfrm>
              <a:off x="3853527" y="3508365"/>
              <a:ext cx="342121" cy="17201"/>
            </a:xfrm>
            <a:custGeom>
              <a:avLst/>
              <a:gdLst/>
              <a:ahLst/>
              <a:cxnLst/>
              <a:rect l="l" t="t" r="r" b="b"/>
              <a:pathLst>
                <a:path w="10104" h="508" extrusionOk="0">
                  <a:moveTo>
                    <a:pt x="1" y="0"/>
                  </a:moveTo>
                  <a:lnTo>
                    <a:pt x="1" y="507"/>
                  </a:lnTo>
                  <a:lnTo>
                    <a:pt x="10103" y="507"/>
                  </a:lnTo>
                  <a:lnTo>
                    <a:pt x="1010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2103;p23"/>
            <p:cNvSpPr/>
            <p:nvPr/>
          </p:nvSpPr>
          <p:spPr>
            <a:xfrm>
              <a:off x="3853527" y="3548049"/>
              <a:ext cx="321738" cy="16117"/>
            </a:xfrm>
            <a:custGeom>
              <a:avLst/>
              <a:gdLst/>
              <a:ahLst/>
              <a:cxnLst/>
              <a:rect l="l" t="t" r="r" b="b"/>
              <a:pathLst>
                <a:path w="9502" h="476" extrusionOk="0">
                  <a:moveTo>
                    <a:pt x="1" y="0"/>
                  </a:moveTo>
                  <a:lnTo>
                    <a:pt x="1" y="475"/>
                  </a:lnTo>
                  <a:lnTo>
                    <a:pt x="9502" y="475"/>
                  </a:lnTo>
                  <a:lnTo>
                    <a:pt x="950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2104;p23"/>
            <p:cNvSpPr/>
            <p:nvPr/>
          </p:nvSpPr>
          <p:spPr>
            <a:xfrm>
              <a:off x="3853527" y="3586650"/>
              <a:ext cx="296004" cy="17167"/>
            </a:xfrm>
            <a:custGeom>
              <a:avLst/>
              <a:gdLst/>
              <a:ahLst/>
              <a:cxnLst/>
              <a:rect l="l" t="t" r="r" b="b"/>
              <a:pathLst>
                <a:path w="8742" h="507" extrusionOk="0">
                  <a:moveTo>
                    <a:pt x="1" y="0"/>
                  </a:moveTo>
                  <a:lnTo>
                    <a:pt x="1" y="507"/>
                  </a:lnTo>
                  <a:lnTo>
                    <a:pt x="8742" y="507"/>
                  </a:lnTo>
                  <a:lnTo>
                    <a:pt x="874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2105;p23"/>
            <p:cNvSpPr/>
            <p:nvPr/>
          </p:nvSpPr>
          <p:spPr>
            <a:xfrm>
              <a:off x="3853527" y="3879369"/>
              <a:ext cx="413972" cy="17201"/>
            </a:xfrm>
            <a:custGeom>
              <a:avLst/>
              <a:gdLst/>
              <a:ahLst/>
              <a:cxnLst/>
              <a:rect l="l" t="t" r="r" b="b"/>
              <a:pathLst>
                <a:path w="12226" h="508" extrusionOk="0">
                  <a:moveTo>
                    <a:pt x="1" y="1"/>
                  </a:moveTo>
                  <a:lnTo>
                    <a:pt x="1" y="507"/>
                  </a:lnTo>
                  <a:lnTo>
                    <a:pt x="12225" y="507"/>
                  </a:lnTo>
                  <a:lnTo>
                    <a:pt x="12225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2106;p23"/>
            <p:cNvSpPr/>
            <p:nvPr/>
          </p:nvSpPr>
          <p:spPr>
            <a:xfrm>
              <a:off x="3853527" y="3919053"/>
              <a:ext cx="401106" cy="17201"/>
            </a:xfrm>
            <a:custGeom>
              <a:avLst/>
              <a:gdLst/>
              <a:ahLst/>
              <a:cxnLst/>
              <a:rect l="l" t="t" r="r" b="b"/>
              <a:pathLst>
                <a:path w="11846" h="508" extrusionOk="0">
                  <a:moveTo>
                    <a:pt x="1" y="1"/>
                  </a:moveTo>
                  <a:lnTo>
                    <a:pt x="1" y="507"/>
                  </a:lnTo>
                  <a:lnTo>
                    <a:pt x="11845" y="507"/>
                  </a:lnTo>
                  <a:lnTo>
                    <a:pt x="11845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2107;p23"/>
            <p:cNvSpPr/>
            <p:nvPr/>
          </p:nvSpPr>
          <p:spPr>
            <a:xfrm>
              <a:off x="3853527" y="3957654"/>
              <a:ext cx="365722" cy="17201"/>
            </a:xfrm>
            <a:custGeom>
              <a:avLst/>
              <a:gdLst/>
              <a:ahLst/>
              <a:cxnLst/>
              <a:rect l="l" t="t" r="r" b="b"/>
              <a:pathLst>
                <a:path w="10801" h="508" extrusionOk="0">
                  <a:moveTo>
                    <a:pt x="1" y="1"/>
                  </a:moveTo>
                  <a:lnTo>
                    <a:pt x="1" y="507"/>
                  </a:lnTo>
                  <a:lnTo>
                    <a:pt x="10800" y="507"/>
                  </a:lnTo>
                  <a:lnTo>
                    <a:pt x="1080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2108;p23"/>
            <p:cNvSpPr/>
            <p:nvPr/>
          </p:nvSpPr>
          <p:spPr>
            <a:xfrm>
              <a:off x="3853527" y="3997338"/>
              <a:ext cx="342121" cy="17201"/>
            </a:xfrm>
            <a:custGeom>
              <a:avLst/>
              <a:gdLst/>
              <a:ahLst/>
              <a:cxnLst/>
              <a:rect l="l" t="t" r="r" b="b"/>
              <a:pathLst>
                <a:path w="10104" h="508" extrusionOk="0">
                  <a:moveTo>
                    <a:pt x="1" y="0"/>
                  </a:moveTo>
                  <a:lnTo>
                    <a:pt x="1" y="507"/>
                  </a:lnTo>
                  <a:lnTo>
                    <a:pt x="10103" y="507"/>
                  </a:lnTo>
                  <a:lnTo>
                    <a:pt x="1010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2109;p23"/>
            <p:cNvSpPr/>
            <p:nvPr/>
          </p:nvSpPr>
          <p:spPr>
            <a:xfrm>
              <a:off x="3853527" y="4035938"/>
              <a:ext cx="321738" cy="17201"/>
            </a:xfrm>
            <a:custGeom>
              <a:avLst/>
              <a:gdLst/>
              <a:ahLst/>
              <a:cxnLst/>
              <a:rect l="l" t="t" r="r" b="b"/>
              <a:pathLst>
                <a:path w="9502" h="508" extrusionOk="0">
                  <a:moveTo>
                    <a:pt x="1" y="0"/>
                  </a:moveTo>
                  <a:lnTo>
                    <a:pt x="1" y="507"/>
                  </a:lnTo>
                  <a:lnTo>
                    <a:pt x="9502" y="507"/>
                  </a:lnTo>
                  <a:lnTo>
                    <a:pt x="950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2110;p23"/>
            <p:cNvSpPr/>
            <p:nvPr/>
          </p:nvSpPr>
          <p:spPr>
            <a:xfrm>
              <a:off x="3853527" y="4075622"/>
              <a:ext cx="296004" cy="17167"/>
            </a:xfrm>
            <a:custGeom>
              <a:avLst/>
              <a:gdLst/>
              <a:ahLst/>
              <a:cxnLst/>
              <a:rect l="l" t="t" r="r" b="b"/>
              <a:pathLst>
                <a:path w="8742" h="507" extrusionOk="0">
                  <a:moveTo>
                    <a:pt x="1" y="0"/>
                  </a:moveTo>
                  <a:lnTo>
                    <a:pt x="1" y="507"/>
                  </a:lnTo>
                  <a:lnTo>
                    <a:pt x="8742" y="507"/>
                  </a:lnTo>
                  <a:lnTo>
                    <a:pt x="874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2111;p23"/>
            <p:cNvSpPr/>
            <p:nvPr/>
          </p:nvSpPr>
          <p:spPr>
            <a:xfrm>
              <a:off x="6125770" y="2472080"/>
              <a:ext cx="305654" cy="306061"/>
            </a:xfrm>
            <a:custGeom>
              <a:avLst/>
              <a:gdLst/>
              <a:ahLst/>
              <a:cxnLst/>
              <a:rect l="l" t="t" r="r" b="b"/>
              <a:pathLst>
                <a:path w="9027" h="9039" extrusionOk="0">
                  <a:moveTo>
                    <a:pt x="4494" y="3326"/>
                  </a:moveTo>
                  <a:cubicBezTo>
                    <a:pt x="4547" y="3326"/>
                    <a:pt x="4602" y="3330"/>
                    <a:pt x="4656" y="3338"/>
                  </a:cubicBezTo>
                  <a:cubicBezTo>
                    <a:pt x="5321" y="3433"/>
                    <a:pt x="5796" y="4035"/>
                    <a:pt x="5701" y="4669"/>
                  </a:cubicBezTo>
                  <a:cubicBezTo>
                    <a:pt x="5612" y="5291"/>
                    <a:pt x="5079" y="5720"/>
                    <a:pt x="4491" y="5720"/>
                  </a:cubicBezTo>
                  <a:cubicBezTo>
                    <a:pt x="4451" y="5720"/>
                    <a:pt x="4411" y="5718"/>
                    <a:pt x="4371" y="5714"/>
                  </a:cubicBezTo>
                  <a:cubicBezTo>
                    <a:pt x="3706" y="5619"/>
                    <a:pt x="3231" y="5017"/>
                    <a:pt x="3326" y="4352"/>
                  </a:cubicBezTo>
                  <a:cubicBezTo>
                    <a:pt x="3413" y="3773"/>
                    <a:pt x="3923" y="3326"/>
                    <a:pt x="4494" y="3326"/>
                  </a:cubicBezTo>
                  <a:close/>
                  <a:moveTo>
                    <a:pt x="3923" y="0"/>
                  </a:moveTo>
                  <a:cubicBezTo>
                    <a:pt x="3914" y="0"/>
                    <a:pt x="3905" y="4"/>
                    <a:pt x="3896" y="13"/>
                  </a:cubicBezTo>
                  <a:lnTo>
                    <a:pt x="2788" y="298"/>
                  </a:lnTo>
                  <a:cubicBezTo>
                    <a:pt x="2756" y="298"/>
                    <a:pt x="2756" y="330"/>
                    <a:pt x="2756" y="362"/>
                  </a:cubicBezTo>
                  <a:cubicBezTo>
                    <a:pt x="2756" y="362"/>
                    <a:pt x="2914" y="1470"/>
                    <a:pt x="2439" y="1818"/>
                  </a:cubicBezTo>
                  <a:cubicBezTo>
                    <a:pt x="2239" y="1969"/>
                    <a:pt x="1999" y="2060"/>
                    <a:pt x="1766" y="2060"/>
                  </a:cubicBezTo>
                  <a:cubicBezTo>
                    <a:pt x="1704" y="2060"/>
                    <a:pt x="1644" y="2053"/>
                    <a:pt x="1584" y="2040"/>
                  </a:cubicBezTo>
                  <a:cubicBezTo>
                    <a:pt x="1331" y="2008"/>
                    <a:pt x="951" y="1755"/>
                    <a:pt x="951" y="1755"/>
                  </a:cubicBezTo>
                  <a:cubicBezTo>
                    <a:pt x="940" y="1744"/>
                    <a:pt x="930" y="1741"/>
                    <a:pt x="920" y="1741"/>
                  </a:cubicBezTo>
                  <a:cubicBezTo>
                    <a:pt x="901" y="1741"/>
                    <a:pt x="887" y="1755"/>
                    <a:pt x="887" y="1755"/>
                  </a:cubicBezTo>
                  <a:lnTo>
                    <a:pt x="317" y="2737"/>
                  </a:lnTo>
                  <a:cubicBezTo>
                    <a:pt x="286" y="2768"/>
                    <a:pt x="317" y="2832"/>
                    <a:pt x="317" y="2832"/>
                  </a:cubicBezTo>
                  <a:cubicBezTo>
                    <a:pt x="317" y="2832"/>
                    <a:pt x="1204" y="3497"/>
                    <a:pt x="1141" y="4067"/>
                  </a:cubicBezTo>
                  <a:cubicBezTo>
                    <a:pt x="1077" y="4669"/>
                    <a:pt x="32" y="5049"/>
                    <a:pt x="32" y="5049"/>
                  </a:cubicBezTo>
                  <a:cubicBezTo>
                    <a:pt x="1" y="5080"/>
                    <a:pt x="1" y="5112"/>
                    <a:pt x="1" y="5144"/>
                  </a:cubicBezTo>
                  <a:lnTo>
                    <a:pt x="286" y="6220"/>
                  </a:lnTo>
                  <a:cubicBezTo>
                    <a:pt x="317" y="6252"/>
                    <a:pt x="349" y="6284"/>
                    <a:pt x="381" y="6284"/>
                  </a:cubicBezTo>
                  <a:cubicBezTo>
                    <a:pt x="381" y="6284"/>
                    <a:pt x="553" y="6258"/>
                    <a:pt x="782" y="6258"/>
                  </a:cubicBezTo>
                  <a:cubicBezTo>
                    <a:pt x="1126" y="6258"/>
                    <a:pt x="1597" y="6315"/>
                    <a:pt x="1806" y="6600"/>
                  </a:cubicBezTo>
                  <a:cubicBezTo>
                    <a:pt x="2186" y="7044"/>
                    <a:pt x="1742" y="8057"/>
                    <a:pt x="1742" y="8057"/>
                  </a:cubicBezTo>
                  <a:cubicBezTo>
                    <a:pt x="1742" y="8089"/>
                    <a:pt x="1742" y="8120"/>
                    <a:pt x="1774" y="8152"/>
                  </a:cubicBezTo>
                  <a:lnTo>
                    <a:pt x="2756" y="8722"/>
                  </a:lnTo>
                  <a:cubicBezTo>
                    <a:pt x="2788" y="8722"/>
                    <a:pt x="2819" y="8722"/>
                    <a:pt x="2819" y="8690"/>
                  </a:cubicBezTo>
                  <a:cubicBezTo>
                    <a:pt x="2819" y="8690"/>
                    <a:pt x="3418" y="7892"/>
                    <a:pt x="3967" y="7892"/>
                  </a:cubicBezTo>
                  <a:cubicBezTo>
                    <a:pt x="3996" y="7892"/>
                    <a:pt x="4025" y="7894"/>
                    <a:pt x="4054" y="7899"/>
                  </a:cubicBezTo>
                  <a:cubicBezTo>
                    <a:pt x="4656" y="7962"/>
                    <a:pt x="5068" y="8975"/>
                    <a:pt x="5068" y="8975"/>
                  </a:cubicBezTo>
                  <a:cubicBezTo>
                    <a:pt x="5068" y="9007"/>
                    <a:pt x="5099" y="9039"/>
                    <a:pt x="5131" y="9039"/>
                  </a:cubicBezTo>
                  <a:lnTo>
                    <a:pt x="6239" y="8722"/>
                  </a:lnTo>
                  <a:cubicBezTo>
                    <a:pt x="6271" y="8722"/>
                    <a:pt x="6271" y="8690"/>
                    <a:pt x="6271" y="8659"/>
                  </a:cubicBezTo>
                  <a:cubicBezTo>
                    <a:pt x="6271" y="8659"/>
                    <a:pt x="6113" y="7582"/>
                    <a:pt x="6588" y="7202"/>
                  </a:cubicBezTo>
                  <a:cubicBezTo>
                    <a:pt x="6722" y="7104"/>
                    <a:pt x="6896" y="7068"/>
                    <a:pt x="7077" y="7068"/>
                  </a:cubicBezTo>
                  <a:cubicBezTo>
                    <a:pt x="7539" y="7068"/>
                    <a:pt x="8045" y="7297"/>
                    <a:pt x="8045" y="7297"/>
                  </a:cubicBezTo>
                  <a:cubicBezTo>
                    <a:pt x="8076" y="7297"/>
                    <a:pt x="8140" y="7297"/>
                    <a:pt x="8140" y="7265"/>
                  </a:cubicBezTo>
                  <a:lnTo>
                    <a:pt x="8710" y="6284"/>
                  </a:lnTo>
                  <a:cubicBezTo>
                    <a:pt x="8710" y="6252"/>
                    <a:pt x="8710" y="6220"/>
                    <a:pt x="8678" y="6189"/>
                  </a:cubicBezTo>
                  <a:cubicBezTo>
                    <a:pt x="8678" y="6189"/>
                    <a:pt x="7791" y="5555"/>
                    <a:pt x="7886" y="4954"/>
                  </a:cubicBezTo>
                  <a:cubicBezTo>
                    <a:pt x="7950" y="4383"/>
                    <a:pt x="8995" y="3972"/>
                    <a:pt x="8995" y="3972"/>
                  </a:cubicBezTo>
                  <a:cubicBezTo>
                    <a:pt x="9026" y="3972"/>
                    <a:pt x="9026" y="3908"/>
                    <a:pt x="9026" y="3877"/>
                  </a:cubicBezTo>
                  <a:lnTo>
                    <a:pt x="8741" y="2800"/>
                  </a:lnTo>
                  <a:cubicBezTo>
                    <a:pt x="8719" y="2778"/>
                    <a:pt x="8696" y="2755"/>
                    <a:pt x="8674" y="2755"/>
                  </a:cubicBezTo>
                  <a:cubicBezTo>
                    <a:pt x="8665" y="2755"/>
                    <a:pt x="8656" y="2759"/>
                    <a:pt x="8646" y="2768"/>
                  </a:cubicBezTo>
                  <a:cubicBezTo>
                    <a:pt x="8646" y="2768"/>
                    <a:pt x="8306" y="2899"/>
                    <a:pt x="8054" y="2899"/>
                  </a:cubicBezTo>
                  <a:cubicBezTo>
                    <a:pt x="8029" y="2899"/>
                    <a:pt x="8004" y="2898"/>
                    <a:pt x="7981" y="2895"/>
                  </a:cubicBezTo>
                  <a:cubicBezTo>
                    <a:pt x="7665" y="2832"/>
                    <a:pt x="7411" y="2705"/>
                    <a:pt x="7221" y="2452"/>
                  </a:cubicBezTo>
                  <a:cubicBezTo>
                    <a:pt x="6841" y="1977"/>
                    <a:pt x="7285" y="963"/>
                    <a:pt x="7285" y="963"/>
                  </a:cubicBezTo>
                  <a:cubicBezTo>
                    <a:pt x="7285" y="932"/>
                    <a:pt x="7285" y="900"/>
                    <a:pt x="7253" y="868"/>
                  </a:cubicBezTo>
                  <a:lnTo>
                    <a:pt x="6271" y="298"/>
                  </a:lnTo>
                  <a:cubicBezTo>
                    <a:pt x="6239" y="298"/>
                    <a:pt x="6208" y="298"/>
                    <a:pt x="6176" y="330"/>
                  </a:cubicBezTo>
                  <a:cubicBezTo>
                    <a:pt x="6176" y="330"/>
                    <a:pt x="5586" y="1156"/>
                    <a:pt x="5003" y="1156"/>
                  </a:cubicBezTo>
                  <a:cubicBezTo>
                    <a:pt x="4983" y="1156"/>
                    <a:pt x="4962" y="1155"/>
                    <a:pt x="4941" y="1153"/>
                  </a:cubicBezTo>
                  <a:cubicBezTo>
                    <a:pt x="4371" y="1058"/>
                    <a:pt x="3959" y="45"/>
                    <a:pt x="3959" y="45"/>
                  </a:cubicBezTo>
                  <a:cubicBezTo>
                    <a:pt x="3959" y="22"/>
                    <a:pt x="3943" y="0"/>
                    <a:pt x="392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2112;p23"/>
            <p:cNvSpPr/>
            <p:nvPr/>
          </p:nvSpPr>
          <p:spPr>
            <a:xfrm>
              <a:off x="6278038" y="2808919"/>
              <a:ext cx="314221" cy="313442"/>
            </a:xfrm>
            <a:custGeom>
              <a:avLst/>
              <a:gdLst/>
              <a:ahLst/>
              <a:cxnLst/>
              <a:rect l="l" t="t" r="r" b="b"/>
              <a:pathLst>
                <a:path w="9280" h="9257" extrusionOk="0">
                  <a:moveTo>
                    <a:pt x="4656" y="3556"/>
                  </a:moveTo>
                  <a:cubicBezTo>
                    <a:pt x="4688" y="3556"/>
                    <a:pt x="4751" y="3556"/>
                    <a:pt x="4783" y="3588"/>
                  </a:cubicBezTo>
                  <a:cubicBezTo>
                    <a:pt x="5353" y="3651"/>
                    <a:pt x="5796" y="4190"/>
                    <a:pt x="5701" y="4760"/>
                  </a:cubicBezTo>
                  <a:cubicBezTo>
                    <a:pt x="5642" y="5320"/>
                    <a:pt x="5170" y="5716"/>
                    <a:pt x="4619" y="5716"/>
                  </a:cubicBezTo>
                  <a:cubicBezTo>
                    <a:pt x="4579" y="5716"/>
                    <a:pt x="4539" y="5714"/>
                    <a:pt x="4498" y="5710"/>
                  </a:cubicBezTo>
                  <a:cubicBezTo>
                    <a:pt x="4213" y="5646"/>
                    <a:pt x="3959" y="5520"/>
                    <a:pt x="3801" y="5298"/>
                  </a:cubicBezTo>
                  <a:cubicBezTo>
                    <a:pt x="3611" y="5076"/>
                    <a:pt x="3548" y="4791"/>
                    <a:pt x="3579" y="4506"/>
                  </a:cubicBezTo>
                  <a:cubicBezTo>
                    <a:pt x="3611" y="4221"/>
                    <a:pt x="3769" y="3968"/>
                    <a:pt x="3991" y="3778"/>
                  </a:cubicBezTo>
                  <a:cubicBezTo>
                    <a:pt x="4181" y="3651"/>
                    <a:pt x="4403" y="3556"/>
                    <a:pt x="4656" y="3556"/>
                  </a:cubicBezTo>
                  <a:close/>
                  <a:moveTo>
                    <a:pt x="4682" y="3328"/>
                  </a:moveTo>
                  <a:cubicBezTo>
                    <a:pt x="4379" y="3328"/>
                    <a:pt x="4085" y="3422"/>
                    <a:pt x="3864" y="3588"/>
                  </a:cubicBezTo>
                  <a:cubicBezTo>
                    <a:pt x="3579" y="3809"/>
                    <a:pt x="3389" y="4126"/>
                    <a:pt x="3358" y="4475"/>
                  </a:cubicBezTo>
                  <a:cubicBezTo>
                    <a:pt x="3294" y="4823"/>
                    <a:pt x="3389" y="5171"/>
                    <a:pt x="3611" y="5425"/>
                  </a:cubicBezTo>
                  <a:cubicBezTo>
                    <a:pt x="3801" y="5710"/>
                    <a:pt x="4118" y="5900"/>
                    <a:pt x="4466" y="5931"/>
                  </a:cubicBezTo>
                  <a:cubicBezTo>
                    <a:pt x="4529" y="5931"/>
                    <a:pt x="4593" y="5963"/>
                    <a:pt x="4656" y="5963"/>
                  </a:cubicBezTo>
                  <a:cubicBezTo>
                    <a:pt x="5289" y="5963"/>
                    <a:pt x="5859" y="5456"/>
                    <a:pt x="5954" y="4791"/>
                  </a:cubicBezTo>
                  <a:cubicBezTo>
                    <a:pt x="6049" y="4094"/>
                    <a:pt x="5543" y="3429"/>
                    <a:pt x="4814" y="3334"/>
                  </a:cubicBezTo>
                  <a:cubicBezTo>
                    <a:pt x="4770" y="3330"/>
                    <a:pt x="4726" y="3328"/>
                    <a:pt x="4682" y="3328"/>
                  </a:cubicBezTo>
                  <a:close/>
                  <a:moveTo>
                    <a:pt x="3991" y="263"/>
                  </a:moveTo>
                  <a:cubicBezTo>
                    <a:pt x="4086" y="453"/>
                    <a:pt x="4466" y="1308"/>
                    <a:pt x="5068" y="1371"/>
                  </a:cubicBezTo>
                  <a:cubicBezTo>
                    <a:pt x="5102" y="1377"/>
                    <a:pt x="5137" y="1379"/>
                    <a:pt x="5172" y="1379"/>
                  </a:cubicBezTo>
                  <a:cubicBezTo>
                    <a:pt x="5709" y="1379"/>
                    <a:pt x="6249" y="726"/>
                    <a:pt x="6398" y="548"/>
                  </a:cubicBezTo>
                  <a:lnTo>
                    <a:pt x="7285" y="1086"/>
                  </a:lnTo>
                  <a:cubicBezTo>
                    <a:pt x="7190" y="1276"/>
                    <a:pt x="6873" y="2163"/>
                    <a:pt x="7253" y="2638"/>
                  </a:cubicBezTo>
                  <a:cubicBezTo>
                    <a:pt x="7443" y="2891"/>
                    <a:pt x="7760" y="3081"/>
                    <a:pt x="8076" y="3113"/>
                  </a:cubicBezTo>
                  <a:cubicBezTo>
                    <a:pt x="8107" y="3117"/>
                    <a:pt x="8140" y="3119"/>
                    <a:pt x="8174" y="3119"/>
                  </a:cubicBezTo>
                  <a:cubicBezTo>
                    <a:pt x="8383" y="3119"/>
                    <a:pt x="8637" y="3045"/>
                    <a:pt x="8773" y="3018"/>
                  </a:cubicBezTo>
                  <a:lnTo>
                    <a:pt x="9026" y="3999"/>
                  </a:lnTo>
                  <a:cubicBezTo>
                    <a:pt x="8836" y="4063"/>
                    <a:pt x="7981" y="4475"/>
                    <a:pt x="7886" y="5076"/>
                  </a:cubicBezTo>
                  <a:cubicBezTo>
                    <a:pt x="7823" y="5646"/>
                    <a:pt x="8551" y="6248"/>
                    <a:pt x="8710" y="6375"/>
                  </a:cubicBezTo>
                  <a:lnTo>
                    <a:pt x="8203" y="7293"/>
                  </a:lnTo>
                  <a:cubicBezTo>
                    <a:pt x="8056" y="7230"/>
                    <a:pt x="7618" y="7070"/>
                    <a:pt x="7210" y="7070"/>
                  </a:cubicBezTo>
                  <a:cubicBezTo>
                    <a:pt x="7002" y="7070"/>
                    <a:pt x="6801" y="7112"/>
                    <a:pt x="6651" y="7230"/>
                  </a:cubicBezTo>
                  <a:cubicBezTo>
                    <a:pt x="6176" y="7610"/>
                    <a:pt x="6271" y="8528"/>
                    <a:pt x="6271" y="8750"/>
                  </a:cubicBezTo>
                  <a:lnTo>
                    <a:pt x="5289" y="9035"/>
                  </a:lnTo>
                  <a:cubicBezTo>
                    <a:pt x="5194" y="8813"/>
                    <a:pt x="4814" y="7958"/>
                    <a:pt x="4213" y="7895"/>
                  </a:cubicBezTo>
                  <a:lnTo>
                    <a:pt x="4118" y="7895"/>
                  </a:lnTo>
                  <a:cubicBezTo>
                    <a:pt x="3579" y="7895"/>
                    <a:pt x="3009" y="8560"/>
                    <a:pt x="2883" y="8686"/>
                  </a:cubicBezTo>
                  <a:lnTo>
                    <a:pt x="1996" y="8180"/>
                  </a:lnTo>
                  <a:cubicBezTo>
                    <a:pt x="2059" y="7990"/>
                    <a:pt x="2407" y="7103"/>
                    <a:pt x="2027" y="6628"/>
                  </a:cubicBezTo>
                  <a:cubicBezTo>
                    <a:pt x="1799" y="6317"/>
                    <a:pt x="1313" y="6250"/>
                    <a:pt x="942" y="6250"/>
                  </a:cubicBezTo>
                  <a:cubicBezTo>
                    <a:pt x="747" y="6250"/>
                    <a:pt x="584" y="6269"/>
                    <a:pt x="507" y="6280"/>
                  </a:cubicBezTo>
                  <a:lnTo>
                    <a:pt x="254" y="5266"/>
                  </a:lnTo>
                  <a:cubicBezTo>
                    <a:pt x="444" y="5171"/>
                    <a:pt x="1299" y="4791"/>
                    <a:pt x="1394" y="4190"/>
                  </a:cubicBezTo>
                  <a:cubicBezTo>
                    <a:pt x="1457" y="3619"/>
                    <a:pt x="729" y="3018"/>
                    <a:pt x="571" y="2891"/>
                  </a:cubicBezTo>
                  <a:lnTo>
                    <a:pt x="1077" y="2004"/>
                  </a:lnTo>
                  <a:cubicBezTo>
                    <a:pt x="1204" y="2068"/>
                    <a:pt x="1457" y="2258"/>
                    <a:pt x="1679" y="2289"/>
                  </a:cubicBezTo>
                  <a:cubicBezTo>
                    <a:pt x="1723" y="2293"/>
                    <a:pt x="1768" y="2295"/>
                    <a:pt x="1812" y="2295"/>
                  </a:cubicBezTo>
                  <a:cubicBezTo>
                    <a:pt x="2114" y="2295"/>
                    <a:pt x="2408" y="2202"/>
                    <a:pt x="2629" y="2036"/>
                  </a:cubicBezTo>
                  <a:cubicBezTo>
                    <a:pt x="3104" y="1688"/>
                    <a:pt x="3009" y="738"/>
                    <a:pt x="2978" y="516"/>
                  </a:cubicBezTo>
                  <a:lnTo>
                    <a:pt x="3991" y="263"/>
                  </a:lnTo>
                  <a:close/>
                  <a:moveTo>
                    <a:pt x="4041" y="1"/>
                  </a:moveTo>
                  <a:cubicBezTo>
                    <a:pt x="4025" y="1"/>
                    <a:pt x="4008" y="4"/>
                    <a:pt x="3991" y="9"/>
                  </a:cubicBezTo>
                  <a:lnTo>
                    <a:pt x="2883" y="294"/>
                  </a:lnTo>
                  <a:cubicBezTo>
                    <a:pt x="2788" y="358"/>
                    <a:pt x="2724" y="421"/>
                    <a:pt x="2756" y="516"/>
                  </a:cubicBezTo>
                  <a:cubicBezTo>
                    <a:pt x="2788" y="801"/>
                    <a:pt x="2819" y="1593"/>
                    <a:pt x="2502" y="1846"/>
                  </a:cubicBezTo>
                  <a:cubicBezTo>
                    <a:pt x="2317" y="2005"/>
                    <a:pt x="2087" y="2075"/>
                    <a:pt x="1849" y="2075"/>
                  </a:cubicBezTo>
                  <a:cubicBezTo>
                    <a:pt x="1803" y="2075"/>
                    <a:pt x="1757" y="2073"/>
                    <a:pt x="1711" y="2068"/>
                  </a:cubicBezTo>
                  <a:cubicBezTo>
                    <a:pt x="1552" y="2036"/>
                    <a:pt x="1267" y="1846"/>
                    <a:pt x="1141" y="1783"/>
                  </a:cubicBezTo>
                  <a:cubicBezTo>
                    <a:pt x="1109" y="1751"/>
                    <a:pt x="1077" y="1751"/>
                    <a:pt x="1014" y="1751"/>
                  </a:cubicBezTo>
                  <a:cubicBezTo>
                    <a:pt x="982" y="1751"/>
                    <a:pt x="919" y="1783"/>
                    <a:pt x="887" y="1846"/>
                  </a:cubicBezTo>
                  <a:lnTo>
                    <a:pt x="317" y="2828"/>
                  </a:lnTo>
                  <a:cubicBezTo>
                    <a:pt x="286" y="2891"/>
                    <a:pt x="317" y="3018"/>
                    <a:pt x="381" y="3049"/>
                  </a:cubicBezTo>
                  <a:cubicBezTo>
                    <a:pt x="634" y="3239"/>
                    <a:pt x="1204" y="3746"/>
                    <a:pt x="1141" y="4190"/>
                  </a:cubicBezTo>
                  <a:cubicBezTo>
                    <a:pt x="1109" y="4601"/>
                    <a:pt x="381" y="4981"/>
                    <a:pt x="127" y="5076"/>
                  </a:cubicBezTo>
                  <a:cubicBezTo>
                    <a:pt x="32" y="5108"/>
                    <a:pt x="1" y="5203"/>
                    <a:pt x="1" y="5298"/>
                  </a:cubicBezTo>
                  <a:lnTo>
                    <a:pt x="317" y="6406"/>
                  </a:lnTo>
                  <a:cubicBezTo>
                    <a:pt x="349" y="6501"/>
                    <a:pt x="444" y="6533"/>
                    <a:pt x="507" y="6533"/>
                  </a:cubicBezTo>
                  <a:cubicBezTo>
                    <a:pt x="606" y="6511"/>
                    <a:pt x="764" y="6493"/>
                    <a:pt x="940" y="6493"/>
                  </a:cubicBezTo>
                  <a:cubicBezTo>
                    <a:pt x="1275" y="6493"/>
                    <a:pt x="1672" y="6558"/>
                    <a:pt x="1837" y="6786"/>
                  </a:cubicBezTo>
                  <a:cubicBezTo>
                    <a:pt x="2122" y="7135"/>
                    <a:pt x="1869" y="7863"/>
                    <a:pt x="1742" y="8148"/>
                  </a:cubicBezTo>
                  <a:cubicBezTo>
                    <a:pt x="1711" y="8211"/>
                    <a:pt x="1742" y="8306"/>
                    <a:pt x="1837" y="8370"/>
                  </a:cubicBezTo>
                  <a:lnTo>
                    <a:pt x="2819" y="8940"/>
                  </a:lnTo>
                  <a:cubicBezTo>
                    <a:pt x="2854" y="8951"/>
                    <a:pt x="2889" y="8959"/>
                    <a:pt x="2922" y="8959"/>
                  </a:cubicBezTo>
                  <a:cubicBezTo>
                    <a:pt x="2979" y="8959"/>
                    <a:pt x="3032" y="8937"/>
                    <a:pt x="3073" y="8876"/>
                  </a:cubicBezTo>
                  <a:cubicBezTo>
                    <a:pt x="3227" y="8661"/>
                    <a:pt x="3741" y="8115"/>
                    <a:pt x="4147" y="8115"/>
                  </a:cubicBezTo>
                  <a:cubicBezTo>
                    <a:pt x="4159" y="8115"/>
                    <a:pt x="4170" y="8116"/>
                    <a:pt x="4181" y="8116"/>
                  </a:cubicBezTo>
                  <a:cubicBezTo>
                    <a:pt x="4593" y="8180"/>
                    <a:pt x="4973" y="8876"/>
                    <a:pt x="5068" y="9162"/>
                  </a:cubicBezTo>
                  <a:cubicBezTo>
                    <a:pt x="5099" y="9225"/>
                    <a:pt x="5163" y="9257"/>
                    <a:pt x="5258" y="9257"/>
                  </a:cubicBezTo>
                  <a:lnTo>
                    <a:pt x="5289" y="9257"/>
                  </a:lnTo>
                  <a:lnTo>
                    <a:pt x="6398" y="8972"/>
                  </a:lnTo>
                  <a:cubicBezTo>
                    <a:pt x="6493" y="8940"/>
                    <a:pt x="6524" y="8845"/>
                    <a:pt x="6524" y="8750"/>
                  </a:cubicBezTo>
                  <a:cubicBezTo>
                    <a:pt x="6493" y="8465"/>
                    <a:pt x="6429" y="7673"/>
                    <a:pt x="6778" y="7420"/>
                  </a:cubicBezTo>
                  <a:cubicBezTo>
                    <a:pt x="6888" y="7340"/>
                    <a:pt x="7038" y="7310"/>
                    <a:pt x="7201" y="7310"/>
                  </a:cubicBezTo>
                  <a:cubicBezTo>
                    <a:pt x="7555" y="7310"/>
                    <a:pt x="7966" y="7450"/>
                    <a:pt x="8140" y="7515"/>
                  </a:cubicBezTo>
                  <a:cubicBezTo>
                    <a:pt x="8157" y="7523"/>
                    <a:pt x="8178" y="7527"/>
                    <a:pt x="8201" y="7527"/>
                  </a:cubicBezTo>
                  <a:cubicBezTo>
                    <a:pt x="8264" y="7527"/>
                    <a:pt x="8338" y="7498"/>
                    <a:pt x="8361" y="7451"/>
                  </a:cubicBezTo>
                  <a:lnTo>
                    <a:pt x="8931" y="6470"/>
                  </a:lnTo>
                  <a:cubicBezTo>
                    <a:pt x="8995" y="6375"/>
                    <a:pt x="8963" y="6280"/>
                    <a:pt x="8868" y="6216"/>
                  </a:cubicBezTo>
                  <a:cubicBezTo>
                    <a:pt x="8646" y="6058"/>
                    <a:pt x="8076" y="5520"/>
                    <a:pt x="8108" y="5108"/>
                  </a:cubicBezTo>
                  <a:lnTo>
                    <a:pt x="8140" y="5076"/>
                  </a:lnTo>
                  <a:cubicBezTo>
                    <a:pt x="8171" y="4665"/>
                    <a:pt x="8868" y="4285"/>
                    <a:pt x="9153" y="4190"/>
                  </a:cubicBezTo>
                  <a:cubicBezTo>
                    <a:pt x="9216" y="4158"/>
                    <a:pt x="9280" y="4063"/>
                    <a:pt x="9248" y="3968"/>
                  </a:cubicBezTo>
                  <a:lnTo>
                    <a:pt x="8963" y="2859"/>
                  </a:lnTo>
                  <a:cubicBezTo>
                    <a:pt x="8963" y="2828"/>
                    <a:pt x="8931" y="2796"/>
                    <a:pt x="8868" y="2764"/>
                  </a:cubicBezTo>
                  <a:cubicBezTo>
                    <a:pt x="8852" y="2749"/>
                    <a:pt x="8828" y="2741"/>
                    <a:pt x="8805" y="2741"/>
                  </a:cubicBezTo>
                  <a:cubicBezTo>
                    <a:pt x="8781" y="2741"/>
                    <a:pt x="8757" y="2749"/>
                    <a:pt x="8741" y="2764"/>
                  </a:cubicBezTo>
                  <a:cubicBezTo>
                    <a:pt x="8629" y="2793"/>
                    <a:pt x="8365" y="2896"/>
                    <a:pt x="8175" y="2896"/>
                  </a:cubicBezTo>
                  <a:cubicBezTo>
                    <a:pt x="8151" y="2896"/>
                    <a:pt x="8129" y="2895"/>
                    <a:pt x="8108" y="2891"/>
                  </a:cubicBezTo>
                  <a:cubicBezTo>
                    <a:pt x="7823" y="2859"/>
                    <a:pt x="7601" y="2701"/>
                    <a:pt x="7411" y="2479"/>
                  </a:cubicBezTo>
                  <a:cubicBezTo>
                    <a:pt x="7158" y="2163"/>
                    <a:pt x="7411" y="1403"/>
                    <a:pt x="7506" y="1149"/>
                  </a:cubicBezTo>
                  <a:cubicBezTo>
                    <a:pt x="7538" y="1054"/>
                    <a:pt x="7538" y="959"/>
                    <a:pt x="7443" y="896"/>
                  </a:cubicBezTo>
                  <a:lnTo>
                    <a:pt x="6461" y="326"/>
                  </a:lnTo>
                  <a:cubicBezTo>
                    <a:pt x="6436" y="317"/>
                    <a:pt x="6410" y="313"/>
                    <a:pt x="6385" y="313"/>
                  </a:cubicBezTo>
                  <a:cubicBezTo>
                    <a:pt x="6317" y="313"/>
                    <a:pt x="6254" y="343"/>
                    <a:pt x="6208" y="389"/>
                  </a:cubicBezTo>
                  <a:cubicBezTo>
                    <a:pt x="6057" y="600"/>
                    <a:pt x="5563" y="1154"/>
                    <a:pt x="5161" y="1154"/>
                  </a:cubicBezTo>
                  <a:cubicBezTo>
                    <a:pt x="5140" y="1154"/>
                    <a:pt x="5120" y="1152"/>
                    <a:pt x="5099" y="1149"/>
                  </a:cubicBezTo>
                  <a:cubicBezTo>
                    <a:pt x="4656" y="1086"/>
                    <a:pt x="4308" y="389"/>
                    <a:pt x="4213" y="136"/>
                  </a:cubicBezTo>
                  <a:cubicBezTo>
                    <a:pt x="4187" y="58"/>
                    <a:pt x="4118" y="1"/>
                    <a:pt x="404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2113;p23"/>
            <p:cNvSpPr/>
            <p:nvPr/>
          </p:nvSpPr>
          <p:spPr>
            <a:xfrm>
              <a:off x="2856282" y="2566888"/>
              <a:ext cx="315304" cy="315270"/>
            </a:xfrm>
            <a:custGeom>
              <a:avLst/>
              <a:gdLst/>
              <a:ahLst/>
              <a:cxnLst/>
              <a:rect l="l" t="t" r="r" b="b"/>
              <a:pathLst>
                <a:path w="9312" h="9311" extrusionOk="0">
                  <a:moveTo>
                    <a:pt x="4656" y="3579"/>
                  </a:moveTo>
                  <a:cubicBezTo>
                    <a:pt x="4719" y="3579"/>
                    <a:pt x="4783" y="3579"/>
                    <a:pt x="4846" y="3610"/>
                  </a:cubicBezTo>
                  <a:cubicBezTo>
                    <a:pt x="5131" y="3642"/>
                    <a:pt x="5384" y="3800"/>
                    <a:pt x="5543" y="4054"/>
                  </a:cubicBezTo>
                  <a:cubicBezTo>
                    <a:pt x="5701" y="4275"/>
                    <a:pt x="5764" y="4560"/>
                    <a:pt x="5701" y="4845"/>
                  </a:cubicBezTo>
                  <a:cubicBezTo>
                    <a:pt x="5618" y="5345"/>
                    <a:pt x="5193" y="5723"/>
                    <a:pt x="4684" y="5723"/>
                  </a:cubicBezTo>
                  <a:cubicBezTo>
                    <a:pt x="4613" y="5723"/>
                    <a:pt x="4540" y="5716"/>
                    <a:pt x="4466" y="5700"/>
                  </a:cubicBezTo>
                  <a:cubicBezTo>
                    <a:pt x="4181" y="5669"/>
                    <a:pt x="3959" y="5510"/>
                    <a:pt x="3769" y="5257"/>
                  </a:cubicBezTo>
                  <a:cubicBezTo>
                    <a:pt x="3611" y="5035"/>
                    <a:pt x="3548" y="4750"/>
                    <a:pt x="3611" y="4465"/>
                  </a:cubicBezTo>
                  <a:cubicBezTo>
                    <a:pt x="3674" y="4180"/>
                    <a:pt x="3801" y="3959"/>
                    <a:pt x="4054" y="3769"/>
                  </a:cubicBezTo>
                  <a:cubicBezTo>
                    <a:pt x="4244" y="3642"/>
                    <a:pt x="4434" y="3579"/>
                    <a:pt x="4656" y="3579"/>
                  </a:cubicBezTo>
                  <a:close/>
                  <a:moveTo>
                    <a:pt x="4676" y="3337"/>
                  </a:moveTo>
                  <a:cubicBezTo>
                    <a:pt x="4418" y="3337"/>
                    <a:pt x="4153" y="3428"/>
                    <a:pt x="3928" y="3579"/>
                  </a:cubicBezTo>
                  <a:cubicBezTo>
                    <a:pt x="3611" y="3769"/>
                    <a:pt x="3421" y="4085"/>
                    <a:pt x="3389" y="4434"/>
                  </a:cubicBezTo>
                  <a:cubicBezTo>
                    <a:pt x="3326" y="4782"/>
                    <a:pt x="3389" y="5130"/>
                    <a:pt x="3579" y="5415"/>
                  </a:cubicBezTo>
                  <a:cubicBezTo>
                    <a:pt x="3801" y="5700"/>
                    <a:pt x="4086" y="5890"/>
                    <a:pt x="4434" y="5954"/>
                  </a:cubicBezTo>
                  <a:lnTo>
                    <a:pt x="4656" y="5954"/>
                  </a:lnTo>
                  <a:cubicBezTo>
                    <a:pt x="5289" y="5954"/>
                    <a:pt x="5859" y="5510"/>
                    <a:pt x="5954" y="4877"/>
                  </a:cubicBezTo>
                  <a:cubicBezTo>
                    <a:pt x="6018" y="4529"/>
                    <a:pt x="5954" y="4180"/>
                    <a:pt x="5733" y="3895"/>
                  </a:cubicBezTo>
                  <a:cubicBezTo>
                    <a:pt x="5543" y="3610"/>
                    <a:pt x="5226" y="3420"/>
                    <a:pt x="4878" y="3357"/>
                  </a:cubicBezTo>
                  <a:cubicBezTo>
                    <a:pt x="4812" y="3344"/>
                    <a:pt x="4744" y="3337"/>
                    <a:pt x="4676" y="3337"/>
                  </a:cubicBezTo>
                  <a:close/>
                  <a:moveTo>
                    <a:pt x="4213" y="253"/>
                  </a:moveTo>
                  <a:cubicBezTo>
                    <a:pt x="4276" y="475"/>
                    <a:pt x="4656" y="1330"/>
                    <a:pt x="5226" y="1425"/>
                  </a:cubicBezTo>
                  <a:cubicBezTo>
                    <a:pt x="5264" y="1431"/>
                    <a:pt x="5302" y="1434"/>
                    <a:pt x="5341" y="1434"/>
                  </a:cubicBezTo>
                  <a:cubicBezTo>
                    <a:pt x="5906" y="1434"/>
                    <a:pt x="6469" y="813"/>
                    <a:pt x="6588" y="665"/>
                  </a:cubicBezTo>
                  <a:lnTo>
                    <a:pt x="7443" y="1203"/>
                  </a:lnTo>
                  <a:cubicBezTo>
                    <a:pt x="7348" y="1330"/>
                    <a:pt x="7190" y="1615"/>
                    <a:pt x="7126" y="1805"/>
                  </a:cubicBezTo>
                  <a:cubicBezTo>
                    <a:pt x="7063" y="2154"/>
                    <a:pt x="7158" y="2502"/>
                    <a:pt x="7348" y="2787"/>
                  </a:cubicBezTo>
                  <a:cubicBezTo>
                    <a:pt x="7623" y="3162"/>
                    <a:pt x="8253" y="3201"/>
                    <a:pt x="8615" y="3201"/>
                  </a:cubicBezTo>
                  <a:cubicBezTo>
                    <a:pt x="8712" y="3201"/>
                    <a:pt x="8790" y="3199"/>
                    <a:pt x="8836" y="3199"/>
                  </a:cubicBezTo>
                  <a:lnTo>
                    <a:pt x="9090" y="4212"/>
                  </a:lnTo>
                  <a:cubicBezTo>
                    <a:pt x="8868" y="4275"/>
                    <a:pt x="8013" y="4624"/>
                    <a:pt x="7886" y="5225"/>
                  </a:cubicBezTo>
                  <a:cubicBezTo>
                    <a:pt x="7791" y="5795"/>
                    <a:pt x="8488" y="6429"/>
                    <a:pt x="8678" y="6587"/>
                  </a:cubicBezTo>
                  <a:lnTo>
                    <a:pt x="8108" y="7442"/>
                  </a:lnTo>
                  <a:cubicBezTo>
                    <a:pt x="7979" y="7378"/>
                    <a:pt x="7527" y="7196"/>
                    <a:pt x="7102" y="7196"/>
                  </a:cubicBezTo>
                  <a:cubicBezTo>
                    <a:pt x="6902" y="7196"/>
                    <a:pt x="6708" y="7236"/>
                    <a:pt x="6556" y="7347"/>
                  </a:cubicBezTo>
                  <a:cubicBezTo>
                    <a:pt x="6271" y="7537"/>
                    <a:pt x="6113" y="7822"/>
                    <a:pt x="6049" y="8171"/>
                  </a:cubicBezTo>
                  <a:cubicBezTo>
                    <a:pt x="5986" y="8392"/>
                    <a:pt x="6081" y="8709"/>
                    <a:pt x="6113" y="8836"/>
                  </a:cubicBezTo>
                  <a:lnTo>
                    <a:pt x="5131" y="9057"/>
                  </a:lnTo>
                  <a:cubicBezTo>
                    <a:pt x="5036" y="8867"/>
                    <a:pt x="4688" y="7981"/>
                    <a:pt x="4118" y="7886"/>
                  </a:cubicBezTo>
                  <a:lnTo>
                    <a:pt x="3991" y="7886"/>
                  </a:lnTo>
                  <a:cubicBezTo>
                    <a:pt x="3453" y="7886"/>
                    <a:pt x="2883" y="8487"/>
                    <a:pt x="2756" y="8677"/>
                  </a:cubicBezTo>
                  <a:lnTo>
                    <a:pt x="1869" y="8107"/>
                  </a:lnTo>
                  <a:cubicBezTo>
                    <a:pt x="1964" y="7917"/>
                    <a:pt x="2344" y="7031"/>
                    <a:pt x="1996" y="6555"/>
                  </a:cubicBezTo>
                  <a:cubicBezTo>
                    <a:pt x="1735" y="6199"/>
                    <a:pt x="1135" y="6128"/>
                    <a:pt x="771" y="6128"/>
                  </a:cubicBezTo>
                  <a:cubicBezTo>
                    <a:pt x="650" y="6128"/>
                    <a:pt x="555" y="6136"/>
                    <a:pt x="507" y="6144"/>
                  </a:cubicBezTo>
                  <a:lnTo>
                    <a:pt x="254" y="5130"/>
                  </a:lnTo>
                  <a:cubicBezTo>
                    <a:pt x="476" y="5035"/>
                    <a:pt x="1331" y="4687"/>
                    <a:pt x="1426" y="4117"/>
                  </a:cubicBezTo>
                  <a:cubicBezTo>
                    <a:pt x="1552" y="3515"/>
                    <a:pt x="856" y="2882"/>
                    <a:pt x="666" y="2755"/>
                  </a:cubicBezTo>
                  <a:lnTo>
                    <a:pt x="1236" y="1869"/>
                  </a:lnTo>
                  <a:cubicBezTo>
                    <a:pt x="1369" y="1935"/>
                    <a:pt x="1843" y="2125"/>
                    <a:pt x="2278" y="2125"/>
                  </a:cubicBezTo>
                  <a:cubicBezTo>
                    <a:pt x="2465" y="2125"/>
                    <a:pt x="2645" y="2090"/>
                    <a:pt x="2788" y="1995"/>
                  </a:cubicBezTo>
                  <a:cubicBezTo>
                    <a:pt x="3263" y="1647"/>
                    <a:pt x="3231" y="697"/>
                    <a:pt x="3199" y="475"/>
                  </a:cubicBezTo>
                  <a:lnTo>
                    <a:pt x="4213" y="253"/>
                  </a:lnTo>
                  <a:close/>
                  <a:moveTo>
                    <a:pt x="4213" y="0"/>
                  </a:moveTo>
                  <a:lnTo>
                    <a:pt x="3073" y="253"/>
                  </a:lnTo>
                  <a:cubicBezTo>
                    <a:pt x="3009" y="285"/>
                    <a:pt x="2946" y="380"/>
                    <a:pt x="2946" y="443"/>
                  </a:cubicBezTo>
                  <a:cubicBezTo>
                    <a:pt x="2978" y="728"/>
                    <a:pt x="2978" y="1520"/>
                    <a:pt x="2629" y="1773"/>
                  </a:cubicBezTo>
                  <a:cubicBezTo>
                    <a:pt x="2528" y="1847"/>
                    <a:pt x="2396" y="1875"/>
                    <a:pt x="2252" y="1875"/>
                  </a:cubicBezTo>
                  <a:cubicBezTo>
                    <a:pt x="1899" y="1875"/>
                    <a:pt x="1479" y="1705"/>
                    <a:pt x="1299" y="1615"/>
                  </a:cubicBezTo>
                  <a:cubicBezTo>
                    <a:pt x="1274" y="1607"/>
                    <a:pt x="1248" y="1603"/>
                    <a:pt x="1223" y="1603"/>
                  </a:cubicBezTo>
                  <a:cubicBezTo>
                    <a:pt x="1155" y="1603"/>
                    <a:pt x="1092" y="1632"/>
                    <a:pt x="1046" y="1678"/>
                  </a:cubicBezTo>
                  <a:lnTo>
                    <a:pt x="444" y="2660"/>
                  </a:lnTo>
                  <a:cubicBezTo>
                    <a:pt x="381" y="2755"/>
                    <a:pt x="412" y="2850"/>
                    <a:pt x="476" y="2914"/>
                  </a:cubicBezTo>
                  <a:cubicBezTo>
                    <a:pt x="697" y="3072"/>
                    <a:pt x="1267" y="3642"/>
                    <a:pt x="1204" y="4054"/>
                  </a:cubicBezTo>
                  <a:cubicBezTo>
                    <a:pt x="1141" y="4465"/>
                    <a:pt x="412" y="4814"/>
                    <a:pt x="127" y="4909"/>
                  </a:cubicBezTo>
                  <a:cubicBezTo>
                    <a:pt x="64" y="4940"/>
                    <a:pt x="1" y="5035"/>
                    <a:pt x="1" y="5130"/>
                  </a:cubicBezTo>
                  <a:lnTo>
                    <a:pt x="254" y="6239"/>
                  </a:lnTo>
                  <a:cubicBezTo>
                    <a:pt x="280" y="6317"/>
                    <a:pt x="349" y="6374"/>
                    <a:pt x="426" y="6374"/>
                  </a:cubicBezTo>
                  <a:cubicBezTo>
                    <a:pt x="442" y="6374"/>
                    <a:pt x="459" y="6371"/>
                    <a:pt x="476" y="6365"/>
                  </a:cubicBezTo>
                  <a:cubicBezTo>
                    <a:pt x="542" y="6358"/>
                    <a:pt x="635" y="6353"/>
                    <a:pt x="742" y="6353"/>
                  </a:cubicBezTo>
                  <a:cubicBezTo>
                    <a:pt x="1097" y="6353"/>
                    <a:pt x="1604" y="6415"/>
                    <a:pt x="1774" y="6682"/>
                  </a:cubicBezTo>
                  <a:cubicBezTo>
                    <a:pt x="2027" y="7031"/>
                    <a:pt x="1742" y="7759"/>
                    <a:pt x="1647" y="8044"/>
                  </a:cubicBezTo>
                  <a:cubicBezTo>
                    <a:pt x="1584" y="8107"/>
                    <a:pt x="1616" y="8202"/>
                    <a:pt x="1711" y="8266"/>
                  </a:cubicBezTo>
                  <a:lnTo>
                    <a:pt x="2661" y="8867"/>
                  </a:lnTo>
                  <a:cubicBezTo>
                    <a:pt x="2697" y="8892"/>
                    <a:pt x="2733" y="8902"/>
                    <a:pt x="2768" y="8902"/>
                  </a:cubicBezTo>
                  <a:cubicBezTo>
                    <a:pt x="2824" y="8902"/>
                    <a:pt x="2875" y="8875"/>
                    <a:pt x="2914" y="8836"/>
                  </a:cubicBezTo>
                  <a:cubicBezTo>
                    <a:pt x="3061" y="8631"/>
                    <a:pt x="3559" y="8128"/>
                    <a:pt x="3958" y="8128"/>
                  </a:cubicBezTo>
                  <a:cubicBezTo>
                    <a:pt x="3991" y="8128"/>
                    <a:pt x="4023" y="8132"/>
                    <a:pt x="4054" y="8139"/>
                  </a:cubicBezTo>
                  <a:cubicBezTo>
                    <a:pt x="4498" y="8202"/>
                    <a:pt x="4814" y="8899"/>
                    <a:pt x="4909" y="9184"/>
                  </a:cubicBezTo>
                  <a:cubicBezTo>
                    <a:pt x="4941" y="9247"/>
                    <a:pt x="5004" y="9311"/>
                    <a:pt x="5099" y="9311"/>
                  </a:cubicBezTo>
                  <a:lnTo>
                    <a:pt x="5131" y="9311"/>
                  </a:lnTo>
                  <a:lnTo>
                    <a:pt x="6239" y="9057"/>
                  </a:lnTo>
                  <a:cubicBezTo>
                    <a:pt x="6303" y="9026"/>
                    <a:pt x="6334" y="8994"/>
                    <a:pt x="6334" y="8962"/>
                  </a:cubicBezTo>
                  <a:cubicBezTo>
                    <a:pt x="6366" y="8931"/>
                    <a:pt x="6366" y="8867"/>
                    <a:pt x="6366" y="8804"/>
                  </a:cubicBezTo>
                  <a:cubicBezTo>
                    <a:pt x="6334" y="8709"/>
                    <a:pt x="6239" y="8361"/>
                    <a:pt x="6271" y="8202"/>
                  </a:cubicBezTo>
                  <a:cubicBezTo>
                    <a:pt x="6303" y="7917"/>
                    <a:pt x="6461" y="7696"/>
                    <a:pt x="6683" y="7537"/>
                  </a:cubicBezTo>
                  <a:cubicBezTo>
                    <a:pt x="6791" y="7459"/>
                    <a:pt x="6938" y="7429"/>
                    <a:pt x="7098" y="7429"/>
                  </a:cubicBezTo>
                  <a:cubicBezTo>
                    <a:pt x="7454" y="7429"/>
                    <a:pt x="7870" y="7577"/>
                    <a:pt x="8045" y="7664"/>
                  </a:cubicBezTo>
                  <a:cubicBezTo>
                    <a:pt x="8067" y="7686"/>
                    <a:pt x="8093" y="7697"/>
                    <a:pt x="8121" y="7697"/>
                  </a:cubicBezTo>
                  <a:cubicBezTo>
                    <a:pt x="8171" y="7697"/>
                    <a:pt x="8225" y="7662"/>
                    <a:pt x="8266" y="7601"/>
                  </a:cubicBezTo>
                  <a:lnTo>
                    <a:pt x="8900" y="6651"/>
                  </a:lnTo>
                  <a:cubicBezTo>
                    <a:pt x="8931" y="6555"/>
                    <a:pt x="8900" y="6460"/>
                    <a:pt x="8836" y="6397"/>
                  </a:cubicBezTo>
                  <a:cubicBezTo>
                    <a:pt x="8615" y="6239"/>
                    <a:pt x="8045" y="5669"/>
                    <a:pt x="8140" y="5257"/>
                  </a:cubicBezTo>
                  <a:cubicBezTo>
                    <a:pt x="8203" y="4845"/>
                    <a:pt x="8900" y="4497"/>
                    <a:pt x="9185" y="4402"/>
                  </a:cubicBezTo>
                  <a:cubicBezTo>
                    <a:pt x="9280" y="4370"/>
                    <a:pt x="9311" y="4275"/>
                    <a:pt x="9311" y="4180"/>
                  </a:cubicBezTo>
                  <a:lnTo>
                    <a:pt x="9058" y="3072"/>
                  </a:lnTo>
                  <a:cubicBezTo>
                    <a:pt x="9032" y="2994"/>
                    <a:pt x="8963" y="2937"/>
                    <a:pt x="8886" y="2937"/>
                  </a:cubicBezTo>
                  <a:cubicBezTo>
                    <a:pt x="8870" y="2937"/>
                    <a:pt x="8853" y="2940"/>
                    <a:pt x="8836" y="2945"/>
                  </a:cubicBezTo>
                  <a:cubicBezTo>
                    <a:pt x="8770" y="2953"/>
                    <a:pt x="8679" y="2958"/>
                    <a:pt x="8574" y="2958"/>
                  </a:cubicBezTo>
                  <a:cubicBezTo>
                    <a:pt x="8226" y="2958"/>
                    <a:pt x="7733" y="2896"/>
                    <a:pt x="7538" y="2629"/>
                  </a:cubicBezTo>
                  <a:cubicBezTo>
                    <a:pt x="7380" y="2407"/>
                    <a:pt x="7316" y="2122"/>
                    <a:pt x="7348" y="1837"/>
                  </a:cubicBezTo>
                  <a:cubicBezTo>
                    <a:pt x="7380" y="1678"/>
                    <a:pt x="7601" y="1393"/>
                    <a:pt x="7665" y="1298"/>
                  </a:cubicBezTo>
                  <a:cubicBezTo>
                    <a:pt x="7696" y="1235"/>
                    <a:pt x="7696" y="1203"/>
                    <a:pt x="7696" y="1140"/>
                  </a:cubicBezTo>
                  <a:cubicBezTo>
                    <a:pt x="7696" y="1108"/>
                    <a:pt x="7665" y="1077"/>
                    <a:pt x="7601" y="1045"/>
                  </a:cubicBezTo>
                  <a:lnTo>
                    <a:pt x="6651" y="412"/>
                  </a:lnTo>
                  <a:cubicBezTo>
                    <a:pt x="6634" y="403"/>
                    <a:pt x="6613" y="399"/>
                    <a:pt x="6589" y="399"/>
                  </a:cubicBezTo>
                  <a:cubicBezTo>
                    <a:pt x="6524" y="399"/>
                    <a:pt x="6444" y="429"/>
                    <a:pt x="6398" y="475"/>
                  </a:cubicBezTo>
                  <a:cubicBezTo>
                    <a:pt x="6251" y="680"/>
                    <a:pt x="5753" y="1182"/>
                    <a:pt x="5354" y="1182"/>
                  </a:cubicBezTo>
                  <a:cubicBezTo>
                    <a:pt x="5321" y="1182"/>
                    <a:pt x="5289" y="1179"/>
                    <a:pt x="5258" y="1172"/>
                  </a:cubicBezTo>
                  <a:cubicBezTo>
                    <a:pt x="4846" y="1108"/>
                    <a:pt x="4498" y="380"/>
                    <a:pt x="4403" y="127"/>
                  </a:cubicBezTo>
                  <a:cubicBezTo>
                    <a:pt x="4371" y="32"/>
                    <a:pt x="4308" y="0"/>
                    <a:pt x="421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2114;p23"/>
            <p:cNvSpPr/>
            <p:nvPr/>
          </p:nvSpPr>
          <p:spPr>
            <a:xfrm>
              <a:off x="2553878" y="2454913"/>
              <a:ext cx="307787" cy="307144"/>
            </a:xfrm>
            <a:custGeom>
              <a:avLst/>
              <a:gdLst/>
              <a:ahLst/>
              <a:cxnLst/>
              <a:rect l="l" t="t" r="r" b="b"/>
              <a:pathLst>
                <a:path w="9090" h="9071" extrusionOk="0">
                  <a:moveTo>
                    <a:pt x="4524" y="3349"/>
                  </a:moveTo>
                  <a:cubicBezTo>
                    <a:pt x="4598" y="3349"/>
                    <a:pt x="4674" y="3356"/>
                    <a:pt x="4751" y="3370"/>
                  </a:cubicBezTo>
                  <a:cubicBezTo>
                    <a:pt x="5385" y="3465"/>
                    <a:pt x="5828" y="4099"/>
                    <a:pt x="5733" y="4732"/>
                  </a:cubicBezTo>
                  <a:cubicBezTo>
                    <a:pt x="5619" y="5333"/>
                    <a:pt x="5116" y="5727"/>
                    <a:pt x="4529" y="5727"/>
                  </a:cubicBezTo>
                  <a:cubicBezTo>
                    <a:pt x="4467" y="5727"/>
                    <a:pt x="4403" y="5723"/>
                    <a:pt x="4340" y="5714"/>
                  </a:cubicBezTo>
                  <a:cubicBezTo>
                    <a:pt x="3706" y="5587"/>
                    <a:pt x="3263" y="4985"/>
                    <a:pt x="3358" y="4320"/>
                  </a:cubicBezTo>
                  <a:cubicBezTo>
                    <a:pt x="3470" y="3760"/>
                    <a:pt x="3954" y="3349"/>
                    <a:pt x="4524" y="3349"/>
                  </a:cubicBezTo>
                  <a:close/>
                  <a:moveTo>
                    <a:pt x="4145" y="0"/>
                  </a:moveTo>
                  <a:cubicBezTo>
                    <a:pt x="4136" y="0"/>
                    <a:pt x="4127" y="4"/>
                    <a:pt x="4118" y="13"/>
                  </a:cubicBezTo>
                  <a:lnTo>
                    <a:pt x="3010" y="235"/>
                  </a:lnTo>
                  <a:cubicBezTo>
                    <a:pt x="2978" y="267"/>
                    <a:pt x="2946" y="298"/>
                    <a:pt x="2946" y="330"/>
                  </a:cubicBezTo>
                  <a:cubicBezTo>
                    <a:pt x="2946" y="330"/>
                    <a:pt x="3073" y="1407"/>
                    <a:pt x="2598" y="1755"/>
                  </a:cubicBezTo>
                  <a:cubicBezTo>
                    <a:pt x="2462" y="1849"/>
                    <a:pt x="2292" y="1883"/>
                    <a:pt x="2116" y="1883"/>
                  </a:cubicBezTo>
                  <a:cubicBezTo>
                    <a:pt x="1635" y="1883"/>
                    <a:pt x="1109" y="1629"/>
                    <a:pt x="1109" y="1629"/>
                  </a:cubicBezTo>
                  <a:cubicBezTo>
                    <a:pt x="1094" y="1613"/>
                    <a:pt x="1078" y="1605"/>
                    <a:pt x="1066" y="1605"/>
                  </a:cubicBezTo>
                  <a:cubicBezTo>
                    <a:pt x="1054" y="1605"/>
                    <a:pt x="1046" y="1613"/>
                    <a:pt x="1046" y="1629"/>
                  </a:cubicBezTo>
                  <a:lnTo>
                    <a:pt x="413" y="2610"/>
                  </a:lnTo>
                  <a:cubicBezTo>
                    <a:pt x="413" y="2610"/>
                    <a:pt x="413" y="2674"/>
                    <a:pt x="444" y="2674"/>
                  </a:cubicBezTo>
                  <a:cubicBezTo>
                    <a:pt x="444" y="2674"/>
                    <a:pt x="1299" y="3370"/>
                    <a:pt x="1204" y="3940"/>
                  </a:cubicBezTo>
                  <a:cubicBezTo>
                    <a:pt x="1109" y="4542"/>
                    <a:pt x="64" y="4890"/>
                    <a:pt x="64" y="4890"/>
                  </a:cubicBezTo>
                  <a:cubicBezTo>
                    <a:pt x="33" y="4890"/>
                    <a:pt x="1" y="4954"/>
                    <a:pt x="33" y="4985"/>
                  </a:cubicBezTo>
                  <a:lnTo>
                    <a:pt x="254" y="6094"/>
                  </a:lnTo>
                  <a:cubicBezTo>
                    <a:pt x="286" y="6126"/>
                    <a:pt x="318" y="6126"/>
                    <a:pt x="349" y="6126"/>
                  </a:cubicBezTo>
                  <a:cubicBezTo>
                    <a:pt x="349" y="6126"/>
                    <a:pt x="469" y="6111"/>
                    <a:pt x="641" y="6111"/>
                  </a:cubicBezTo>
                  <a:cubicBezTo>
                    <a:pt x="986" y="6111"/>
                    <a:pt x="1542" y="6168"/>
                    <a:pt x="1774" y="6506"/>
                  </a:cubicBezTo>
                  <a:cubicBezTo>
                    <a:pt x="2123" y="6981"/>
                    <a:pt x="1648" y="7962"/>
                    <a:pt x="1648" y="7962"/>
                  </a:cubicBezTo>
                  <a:cubicBezTo>
                    <a:pt x="1616" y="7994"/>
                    <a:pt x="1616" y="8026"/>
                    <a:pt x="1648" y="8057"/>
                  </a:cubicBezTo>
                  <a:lnTo>
                    <a:pt x="2629" y="8659"/>
                  </a:lnTo>
                  <a:cubicBezTo>
                    <a:pt x="2629" y="8659"/>
                    <a:pt x="2693" y="8659"/>
                    <a:pt x="2693" y="8627"/>
                  </a:cubicBezTo>
                  <a:cubicBezTo>
                    <a:pt x="2693" y="8627"/>
                    <a:pt x="3318" y="7860"/>
                    <a:pt x="3869" y="7860"/>
                  </a:cubicBezTo>
                  <a:cubicBezTo>
                    <a:pt x="3899" y="7860"/>
                    <a:pt x="3930" y="7862"/>
                    <a:pt x="3960" y="7867"/>
                  </a:cubicBezTo>
                  <a:cubicBezTo>
                    <a:pt x="4561" y="7994"/>
                    <a:pt x="4910" y="9007"/>
                    <a:pt x="4910" y="9007"/>
                  </a:cubicBezTo>
                  <a:cubicBezTo>
                    <a:pt x="4941" y="9039"/>
                    <a:pt x="4973" y="9071"/>
                    <a:pt x="5005" y="9071"/>
                  </a:cubicBezTo>
                  <a:lnTo>
                    <a:pt x="6113" y="8817"/>
                  </a:lnTo>
                  <a:cubicBezTo>
                    <a:pt x="6145" y="8817"/>
                    <a:pt x="6145" y="8786"/>
                    <a:pt x="6145" y="8754"/>
                  </a:cubicBezTo>
                  <a:cubicBezTo>
                    <a:pt x="6145" y="8754"/>
                    <a:pt x="5986" y="8311"/>
                    <a:pt x="6050" y="8057"/>
                  </a:cubicBezTo>
                  <a:cubicBezTo>
                    <a:pt x="6081" y="7772"/>
                    <a:pt x="6271" y="7487"/>
                    <a:pt x="6525" y="7297"/>
                  </a:cubicBezTo>
                  <a:cubicBezTo>
                    <a:pt x="6644" y="7218"/>
                    <a:pt x="6794" y="7188"/>
                    <a:pt x="6953" y="7188"/>
                  </a:cubicBezTo>
                  <a:cubicBezTo>
                    <a:pt x="7429" y="7188"/>
                    <a:pt x="7982" y="7456"/>
                    <a:pt x="7982" y="7456"/>
                  </a:cubicBezTo>
                  <a:cubicBezTo>
                    <a:pt x="8013" y="7456"/>
                    <a:pt x="8045" y="7456"/>
                    <a:pt x="8077" y="7424"/>
                  </a:cubicBezTo>
                  <a:lnTo>
                    <a:pt x="8678" y="6474"/>
                  </a:lnTo>
                  <a:cubicBezTo>
                    <a:pt x="8678" y="6442"/>
                    <a:pt x="8678" y="6411"/>
                    <a:pt x="8647" y="6379"/>
                  </a:cubicBezTo>
                  <a:cubicBezTo>
                    <a:pt x="8647" y="6379"/>
                    <a:pt x="7792" y="5682"/>
                    <a:pt x="7887" y="5112"/>
                  </a:cubicBezTo>
                  <a:cubicBezTo>
                    <a:pt x="8013" y="4542"/>
                    <a:pt x="9027" y="4162"/>
                    <a:pt x="9027" y="4162"/>
                  </a:cubicBezTo>
                  <a:cubicBezTo>
                    <a:pt x="9058" y="4162"/>
                    <a:pt x="9090" y="4130"/>
                    <a:pt x="9090" y="4099"/>
                  </a:cubicBezTo>
                  <a:lnTo>
                    <a:pt x="8837" y="2990"/>
                  </a:lnTo>
                  <a:cubicBezTo>
                    <a:pt x="8805" y="2959"/>
                    <a:pt x="8773" y="2927"/>
                    <a:pt x="8742" y="2927"/>
                  </a:cubicBezTo>
                  <a:cubicBezTo>
                    <a:pt x="8742" y="2927"/>
                    <a:pt x="8611" y="2942"/>
                    <a:pt x="8427" y="2942"/>
                  </a:cubicBezTo>
                  <a:cubicBezTo>
                    <a:pt x="8081" y="2942"/>
                    <a:pt x="7544" y="2888"/>
                    <a:pt x="7317" y="2579"/>
                  </a:cubicBezTo>
                  <a:cubicBezTo>
                    <a:pt x="7126" y="2325"/>
                    <a:pt x="7063" y="2009"/>
                    <a:pt x="7126" y="1692"/>
                  </a:cubicBezTo>
                  <a:cubicBezTo>
                    <a:pt x="7190" y="1470"/>
                    <a:pt x="7443" y="1090"/>
                    <a:pt x="7443" y="1090"/>
                  </a:cubicBezTo>
                  <a:cubicBezTo>
                    <a:pt x="7475" y="1059"/>
                    <a:pt x="7475" y="1027"/>
                    <a:pt x="7443" y="1027"/>
                  </a:cubicBezTo>
                  <a:lnTo>
                    <a:pt x="6493" y="394"/>
                  </a:lnTo>
                  <a:cubicBezTo>
                    <a:pt x="6461" y="394"/>
                    <a:pt x="6430" y="394"/>
                    <a:pt x="6398" y="425"/>
                  </a:cubicBezTo>
                  <a:cubicBezTo>
                    <a:pt x="6398" y="425"/>
                    <a:pt x="5773" y="1193"/>
                    <a:pt x="5222" y="1193"/>
                  </a:cubicBezTo>
                  <a:cubicBezTo>
                    <a:pt x="5192" y="1193"/>
                    <a:pt x="5161" y="1190"/>
                    <a:pt x="5131" y="1185"/>
                  </a:cubicBezTo>
                  <a:cubicBezTo>
                    <a:pt x="4561" y="1090"/>
                    <a:pt x="4181" y="45"/>
                    <a:pt x="4181" y="45"/>
                  </a:cubicBezTo>
                  <a:cubicBezTo>
                    <a:pt x="4181" y="23"/>
                    <a:pt x="4165" y="0"/>
                    <a:pt x="414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2115;p23"/>
            <p:cNvSpPr/>
            <p:nvPr/>
          </p:nvSpPr>
          <p:spPr>
            <a:xfrm>
              <a:off x="2583750" y="3076200"/>
              <a:ext cx="1871401" cy="1331885"/>
            </a:xfrm>
            <a:custGeom>
              <a:avLst/>
              <a:gdLst/>
              <a:ahLst/>
              <a:cxnLst/>
              <a:rect l="l" t="t" r="r" b="b"/>
              <a:pathLst>
                <a:path w="44116" h="31068" extrusionOk="0">
                  <a:moveTo>
                    <a:pt x="41392" y="222"/>
                  </a:moveTo>
                  <a:cubicBezTo>
                    <a:pt x="42057" y="222"/>
                    <a:pt x="42690" y="476"/>
                    <a:pt x="43165" y="951"/>
                  </a:cubicBezTo>
                  <a:cubicBezTo>
                    <a:pt x="43640" y="1458"/>
                    <a:pt x="43894" y="2091"/>
                    <a:pt x="43894" y="2756"/>
                  </a:cubicBezTo>
                  <a:lnTo>
                    <a:pt x="43799" y="28851"/>
                  </a:lnTo>
                  <a:cubicBezTo>
                    <a:pt x="43799" y="29389"/>
                    <a:pt x="43640" y="29928"/>
                    <a:pt x="43292" y="30371"/>
                  </a:cubicBezTo>
                  <a:cubicBezTo>
                    <a:pt x="42849" y="30688"/>
                    <a:pt x="42342" y="30878"/>
                    <a:pt x="41804" y="30878"/>
                  </a:cubicBezTo>
                  <a:lnTo>
                    <a:pt x="2724" y="30878"/>
                  </a:lnTo>
                  <a:cubicBezTo>
                    <a:pt x="2059" y="30878"/>
                    <a:pt x="1426" y="30593"/>
                    <a:pt x="951" y="30118"/>
                  </a:cubicBezTo>
                  <a:cubicBezTo>
                    <a:pt x="476" y="29643"/>
                    <a:pt x="222" y="29009"/>
                    <a:pt x="222" y="28344"/>
                  </a:cubicBezTo>
                  <a:lnTo>
                    <a:pt x="317" y="2249"/>
                  </a:lnTo>
                  <a:cubicBezTo>
                    <a:pt x="317" y="1711"/>
                    <a:pt x="476" y="1172"/>
                    <a:pt x="792" y="729"/>
                  </a:cubicBezTo>
                  <a:cubicBezTo>
                    <a:pt x="1236" y="412"/>
                    <a:pt x="1774" y="222"/>
                    <a:pt x="2312" y="222"/>
                  </a:cubicBezTo>
                  <a:close/>
                  <a:moveTo>
                    <a:pt x="2312" y="1"/>
                  </a:moveTo>
                  <a:cubicBezTo>
                    <a:pt x="1711" y="1"/>
                    <a:pt x="1109" y="222"/>
                    <a:pt x="666" y="571"/>
                  </a:cubicBezTo>
                  <a:cubicBezTo>
                    <a:pt x="317" y="1046"/>
                    <a:pt x="96" y="1616"/>
                    <a:pt x="96" y="2249"/>
                  </a:cubicBezTo>
                  <a:lnTo>
                    <a:pt x="1" y="28344"/>
                  </a:lnTo>
                  <a:cubicBezTo>
                    <a:pt x="1" y="29865"/>
                    <a:pt x="1236" y="31068"/>
                    <a:pt x="2724" y="31068"/>
                  </a:cubicBezTo>
                  <a:lnTo>
                    <a:pt x="41804" y="31068"/>
                  </a:lnTo>
                  <a:cubicBezTo>
                    <a:pt x="42437" y="31068"/>
                    <a:pt x="43007" y="30878"/>
                    <a:pt x="43450" y="30498"/>
                  </a:cubicBezTo>
                  <a:cubicBezTo>
                    <a:pt x="43799" y="30055"/>
                    <a:pt x="44021" y="29484"/>
                    <a:pt x="44021" y="28851"/>
                  </a:cubicBezTo>
                  <a:lnTo>
                    <a:pt x="44116" y="2756"/>
                  </a:lnTo>
                  <a:cubicBezTo>
                    <a:pt x="44116" y="1236"/>
                    <a:pt x="42880" y="1"/>
                    <a:pt x="4139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98104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2"/>
          <p:cNvSpPr txBox="1">
            <a:spLocks noGrp="1"/>
          </p:cNvSpPr>
          <p:nvPr>
            <p:ph type="title"/>
          </p:nvPr>
        </p:nvSpPr>
        <p:spPr>
          <a:xfrm>
            <a:off x="392900" y="34183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Development Tools and Languages 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02" name="Google Shape;1523;p38"/>
          <p:cNvGrpSpPr/>
          <p:nvPr/>
        </p:nvGrpSpPr>
        <p:grpSpPr>
          <a:xfrm>
            <a:off x="473587" y="838831"/>
            <a:ext cx="6879397" cy="136026"/>
            <a:chOff x="796100" y="3019701"/>
            <a:chExt cx="4558967" cy="134100"/>
          </a:xfrm>
        </p:grpSpPr>
        <p:sp>
          <p:nvSpPr>
            <p:cNvPr id="203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4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5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1669;p42"/>
          <p:cNvSpPr txBox="1">
            <a:spLocks/>
          </p:cNvSpPr>
          <p:nvPr/>
        </p:nvSpPr>
        <p:spPr>
          <a:xfrm>
            <a:off x="473588" y="1481599"/>
            <a:ext cx="2128629" cy="4363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 Application:</a:t>
            </a:r>
          </a:p>
          <a:p>
            <a:pPr algn="just">
              <a:lnSpc>
                <a:spcPct val="150000"/>
              </a:lnSpc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8" name="Google Shape;1669;p42"/>
          <p:cNvSpPr txBox="1">
            <a:spLocks/>
          </p:cNvSpPr>
          <p:nvPr/>
        </p:nvSpPr>
        <p:spPr>
          <a:xfrm>
            <a:off x="478118" y="2982783"/>
            <a:ext cx="2226870" cy="4429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Android Application:</a:t>
            </a:r>
          </a:p>
          <a:p>
            <a:pPr marR="0" lvl="0" algn="l">
              <a:lnSpc>
                <a:spcPct val="103000"/>
              </a:lnSpc>
              <a:spcBef>
                <a:spcPts val="0"/>
              </a:spcBef>
              <a:spcAft>
                <a:spcPts val="0"/>
              </a:spcAft>
            </a:pPr>
            <a:endParaRPr lang="en-US" sz="1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R="0" lvl="0" algn="l">
              <a:lnSpc>
                <a:spcPct val="103000"/>
              </a:lnSpc>
              <a:spcBef>
                <a:spcPts val="0"/>
              </a:spcBef>
              <a:spcAft>
                <a:spcPts val="0"/>
              </a:spcAft>
            </a:pPr>
            <a:endParaRPr lang="en-IN" sz="1000" b="1" dirty="0">
              <a:solidFill>
                <a:srgbClr val="0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R="0" lvl="0" algn="l">
              <a:lnSpc>
                <a:spcPct val="103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0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Platform:</a:t>
            </a:r>
            <a:r>
              <a:rPr lang="en-IN" sz="10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Android</a:t>
            </a:r>
            <a:endParaRPr lang="en-US" sz="1000" dirty="0">
              <a:solidFill>
                <a:srgbClr val="0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R="0" lvl="0" algn="l">
              <a:lnSpc>
                <a:spcPct val="103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0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Language:</a:t>
            </a:r>
            <a:r>
              <a:rPr lang="en-IN" sz="10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Kotlin, XML</a:t>
            </a:r>
            <a:endParaRPr lang="en-US" sz="1000" dirty="0">
              <a:solidFill>
                <a:srgbClr val="0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R="0" lvl="0" algn="l">
              <a:lnSpc>
                <a:spcPct val="107000"/>
              </a:lnSpc>
              <a:spcBef>
                <a:spcPts val="0"/>
              </a:spcBef>
              <a:spcAft>
                <a:spcPts val="1380"/>
              </a:spcAft>
            </a:pPr>
            <a:r>
              <a:rPr lang="en-IN" sz="10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Communication:</a:t>
            </a:r>
            <a:r>
              <a:rPr lang="en-IN" sz="10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REST APIs to interact with the backend</a:t>
            </a:r>
            <a:endParaRPr lang="en-US" sz="1000" dirty="0">
              <a:solidFill>
                <a:srgbClr val="0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9" name="Google Shape;1669;p42"/>
          <p:cNvSpPr txBox="1">
            <a:spLocks/>
          </p:cNvSpPr>
          <p:nvPr/>
        </p:nvSpPr>
        <p:spPr>
          <a:xfrm>
            <a:off x="5613768" y="1309900"/>
            <a:ext cx="2483132" cy="3433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AI Development:</a:t>
            </a:r>
          </a:p>
          <a:p>
            <a:pPr>
              <a:lnSpc>
                <a:spcPct val="150000"/>
              </a:lnSpc>
            </a:pPr>
            <a:endParaRPr lang="en-US" sz="1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R="0" lvl="0" algn="l">
              <a:lnSpc>
                <a:spcPct val="103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0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Language:</a:t>
            </a:r>
            <a:r>
              <a:rPr lang="en-IN" sz="10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Python</a:t>
            </a:r>
            <a:endParaRPr lang="en-US" sz="1000" dirty="0">
              <a:solidFill>
                <a:srgbClr val="0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R="0" lvl="0" algn="l">
              <a:lnSpc>
                <a:spcPct val="103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0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Libraries:</a:t>
            </a:r>
            <a:r>
              <a:rPr lang="en-IN" sz="10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Spacy, NLTK, Speech-Recognition, </a:t>
            </a:r>
            <a:r>
              <a:rPr lang="en-IN" sz="1000" dirty="0" err="1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Keras</a:t>
            </a:r>
            <a:r>
              <a:rPr lang="en-IN" sz="10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IN" sz="1000" dirty="0" err="1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PyTorch</a:t>
            </a:r>
            <a:r>
              <a:rPr lang="en-IN" sz="10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Transformers</a:t>
            </a:r>
            <a:endParaRPr lang="en-US" sz="1000" dirty="0">
              <a:solidFill>
                <a:srgbClr val="0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R="0" lvl="0" algn="l">
              <a:lnSpc>
                <a:spcPct val="107000"/>
              </a:lnSpc>
              <a:spcBef>
                <a:spcPts val="0"/>
              </a:spcBef>
              <a:spcAft>
                <a:spcPts val="1380"/>
              </a:spcAft>
            </a:pPr>
            <a:r>
              <a:rPr lang="en-IN" sz="10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Tools:</a:t>
            </a:r>
            <a:r>
              <a:rPr lang="en-IN" sz="10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JUPYTER Notebook for prototyping AI models</a:t>
            </a:r>
            <a:endParaRPr lang="en-US" sz="1000" dirty="0">
              <a:solidFill>
                <a:srgbClr val="0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0" name="Google Shape;1669;p42"/>
          <p:cNvSpPr txBox="1">
            <a:spLocks/>
          </p:cNvSpPr>
          <p:nvPr/>
        </p:nvSpPr>
        <p:spPr>
          <a:xfrm>
            <a:off x="5613768" y="2975108"/>
            <a:ext cx="2165900" cy="3433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Development Tools:</a:t>
            </a:r>
          </a:p>
          <a:p>
            <a:pPr algn="just">
              <a:lnSpc>
                <a:spcPct val="150000"/>
              </a:lnSpc>
            </a:pPr>
            <a:endParaRPr lang="en-US" sz="1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R="0" lvl="0" algn="l">
              <a:lnSpc>
                <a:spcPct val="103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0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Version Control:</a:t>
            </a:r>
            <a:r>
              <a:rPr lang="en-IN" sz="10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Git, GitHub</a:t>
            </a:r>
            <a:endParaRPr lang="en-US" sz="1000" dirty="0">
              <a:solidFill>
                <a:srgbClr val="0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R="0" lvl="0" algn="l">
              <a:lnSpc>
                <a:spcPct val="103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0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IDE:</a:t>
            </a:r>
            <a:r>
              <a:rPr lang="en-IN" sz="10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Android Studio for Kotlin development, VS code for Web</a:t>
            </a:r>
            <a:endParaRPr lang="en-US" sz="1000" dirty="0">
              <a:solidFill>
                <a:srgbClr val="0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R="0" lvl="0" algn="l">
              <a:lnSpc>
                <a:spcPct val="103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0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Management:</a:t>
            </a:r>
            <a:r>
              <a:rPr lang="en-IN" sz="10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Jira or Trello</a:t>
            </a:r>
            <a:endParaRPr lang="en-US" sz="1000" dirty="0">
              <a:solidFill>
                <a:srgbClr val="0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R="0" lvl="0" algn="l">
              <a:lnSpc>
                <a:spcPct val="107000"/>
              </a:lnSpc>
              <a:spcBef>
                <a:spcPts val="0"/>
              </a:spcBef>
              <a:spcAft>
                <a:spcPts val="1385"/>
              </a:spcAft>
            </a:pPr>
            <a:r>
              <a:rPr lang="en-IN" sz="10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Testing:</a:t>
            </a:r>
            <a:r>
              <a:rPr lang="en-IN" sz="10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Selenium for end-to-end testing, PYTEST for unit testing</a:t>
            </a:r>
            <a:endParaRPr lang="en-US" sz="1000" dirty="0">
              <a:solidFill>
                <a:srgbClr val="0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EC3F33-2AE3-8518-23FA-F5E1B6543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588" y="1916506"/>
            <a:ext cx="4174541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Framework: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Express.js, Node.js for server-side, React for frontend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Language: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JavaScript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Firebase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Frontend: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HTML, CSS, JavaScript (React.js for dynamic interfaces)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APIs: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RESTful APIs for interaction between client and server </a:t>
            </a:r>
          </a:p>
        </p:txBody>
      </p:sp>
    </p:spTree>
    <p:extLst>
      <p:ext uri="{BB962C8B-B14F-4D97-AF65-F5344CB8AC3E}">
        <p14:creationId xmlns:p14="http://schemas.microsoft.com/office/powerpoint/2010/main" val="1872242452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776</Words>
  <Application>Microsoft Office PowerPoint</Application>
  <PresentationFormat>On-screen Show (16:9)</PresentationFormat>
  <Paragraphs>102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Tahoma</vt:lpstr>
      <vt:lpstr>IBM Plex Mono</vt:lpstr>
      <vt:lpstr>Wingdings</vt:lpstr>
      <vt:lpstr>Poppins</vt:lpstr>
      <vt:lpstr>Introduction to Coding Workshop by Slidesgo</vt:lpstr>
      <vt:lpstr>MEMINGO</vt:lpstr>
      <vt:lpstr>Introduction</vt:lpstr>
      <vt:lpstr>Problem Statement</vt:lpstr>
      <vt:lpstr>Competitors/Literature</vt:lpstr>
      <vt:lpstr>Solution Overview</vt:lpstr>
      <vt:lpstr>Proposed Solution/Methodology</vt:lpstr>
      <vt:lpstr>PowerPoint Presentation</vt:lpstr>
      <vt:lpstr>Competitive Advantage</vt:lpstr>
      <vt:lpstr>Development Tools and Languages </vt:lpstr>
      <vt:lpstr>Conclusion</vt:lpstr>
      <vt:lpstr>Group Members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Coding Workshop</dc:title>
  <dc:creator>Mg</dc:creator>
  <cp:lastModifiedBy>Mg</cp:lastModifiedBy>
  <cp:revision>79</cp:revision>
  <dcterms:modified xsi:type="dcterms:W3CDTF">2024-09-21T17:08:23Z</dcterms:modified>
</cp:coreProperties>
</file>