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CB8EF-E108-BFFF-CB76-F111B8A24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A9E021-774B-45F9-E1F3-D3F974725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5E8890-2AFC-B27B-CA18-5A57B5E8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12/11/2024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DFDA29-9DE5-14FB-B728-9CC76A25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19F184-6529-471B-5BCF-08350B55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38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52045-94B8-CFDC-641A-030AACAA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10DBC3-9713-A59E-A682-551330043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F3994F-8BED-9FC4-2E0B-3FB0363B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12/11/2024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221AD5-0C11-A55F-C3D5-B76036EE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15C2CC-C7B3-62E9-0B96-A7BF139D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58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6AAC8B-03B1-39DB-9DE4-5DEEC13D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2B31A6-351E-58AA-DD35-2757C649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56E304-405C-3AEE-F2A9-53AB1743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12/11/2024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4D4CA8-5343-2570-54FE-BBE28242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15548-187E-5A7A-B0B0-C5A6DC33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1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CBA878-7E13-BCD4-4161-B3D0B080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D091F7-2037-826C-0470-CF3D06AE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540033-07EF-3915-AA72-F8613E0B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12/11/2024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6E9559-4F46-A1CC-FF39-D100DB6C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719001-6FC2-FED0-CD95-85CF970C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82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DB3F8-214B-1B39-C3C4-024C7211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E03824-2071-409E-5E37-5981024D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8D6DBB-26C1-3304-0488-556561D2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12/11/2024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F98036-F2AA-D2A4-2C0D-2AD4415A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286ADC-05DA-1181-C14F-50684B29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54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608EE-842E-E3D4-D488-45909F92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BF5405-4F0B-8EFB-3752-FE6E78B1C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14FB06-AF54-7498-8155-3E6273DCD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49FC00-9067-7C50-CD28-C33DE634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12/11/2024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5A9A4E-E903-8061-5227-3D7D1C5C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9ADD1A-9041-67FA-8949-E118E029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46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21191-F7A9-3C51-E2E3-81725435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38E165-2247-67E0-6AE6-45C40776A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4D5BE7-6CBF-CF45-D635-4EE6D4CF3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1C56423-0E1D-3F3F-11C4-2687CD4AE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B500DC-A299-B17C-14B2-987E682C4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3EA0A4-BC9C-E27A-4ADF-4FF26E9C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12/11/2024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FD703DB-2339-D58A-5B09-BBB1BE2C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32179F8-F75B-7491-CC74-722574CC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01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39E47A-643F-9F1A-5C68-D198F120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2299DF-7334-3747-1C5C-69BBC273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12/11/2024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E8F0DE0-BF43-110E-36B2-458902C8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117413-01D9-673E-1C07-CD2D3BA4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13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77EA2C-FC1D-F763-7CFC-43979E7F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12/11/2024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7198EC-F494-DA9C-B5F1-970365C5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74D4EC-FCC6-021B-94D6-E945A5C5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89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7C671-7C02-2627-B760-51919C22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C7B334-2ADA-E9F2-52EE-28C2EB4F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04F8BD-6900-03EB-C4FD-37EA6BA56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2BD6FC-3A05-4E63-A36E-1028FBC6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12/11/2024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37FA29-4663-A143-D829-497EB8A9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19A861-1D51-701C-DCFB-AFA46C0A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47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37FA2-044E-9F1E-208B-ABAE2E3D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15EA00-68F5-FD93-47EB-01F7402E7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FE0CEA-A6C4-7619-2A95-898D0A826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116B0A-57BD-8845-A190-07462A89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C53-6473-4EAA-BFEE-8C18721F0AF3}" type="datetimeFigureOut">
              <a:rPr lang="it-IT" smtClean="0"/>
              <a:t>12/11/2024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4D0B1F4-47DA-A438-8B48-6B587C0E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7B9202-DAC0-AF6B-0D86-CAA37AFF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26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794982E-5573-BE08-626E-B5CBB969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D6525F-047C-E60E-1ACF-06E9F859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B2D64B-8080-B407-0CE4-2B71CAF34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CC6C53-6473-4EAA-BFEE-8C18721F0AF3}" type="datetimeFigureOut">
              <a:rPr lang="it-IT" smtClean="0"/>
              <a:t>12/11/2024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679BFA-F7D2-C8CC-FEFE-8F7C07B2D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D1B9C-DAB7-5145-05E1-A05F664EE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CADC9-6C6B-42C8-9523-9E7DEB2A80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40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6781-target-png-imag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47F3C6-56E7-D91E-ECF5-B10758A5F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it-IT" sz="4400"/>
              <a:t>AssicuraMe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849112-B7F6-4422-73F5-D95D41B85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it-IT"/>
              <a:t>un tocco personale, come se l’app “parlasse” all’utente.</a:t>
            </a:r>
          </a:p>
        </p:txBody>
      </p:sp>
      <p:pic>
        <p:nvPicPr>
          <p:cNvPr id="7" name="Immagine 6" descr="Immagine che contiene disegno, schizzo, arte, logo&#10;&#10;Descrizione generata automaticamente">
            <a:extLst>
              <a:ext uri="{FF2B5EF4-FFF2-40B4-BE49-F238E27FC236}">
                <a16:creationId xmlns:a16="http://schemas.microsoft.com/office/drawing/2014/main" id="{013A1CEE-A8B5-E24C-BEE3-6C47F0713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" r="696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5321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784D9E-4866-DCEE-4991-DD1FE2F8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5000"/>
              <a:t>Obiettivo del progetto: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354618-4818-DA83-FB5D-A44215895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it-IT" sz="1400" dirty="0"/>
              <a:t>Creare un sito web responsivo e interattivo per un'agenzia di assicurazioni auto, utilizzando le tecnologie moderne di sviluppo web, in particolare HTML5, per fornire agli utenti un'esperienza fluida e sicura nella scelta e gestione delle proprie polizze auto , il sito è progettato per adattarsi a qualsiasi dispositivo (desktop, tablet , smartphone).L’interfaccia è semplice e user friendly, che permette agli utenti di navigare facilmente tra le varie sezioni . Gli  utenti possono richiedere un preventivo inserendo pochi dati come(tipo auto, età conducente, storico di guida),possono loggarsi per consultare le polizze attive, rinnovare le polizze , richiedere assistenza e scaricare documenti. Il sito utilizza il protocollo HTTPS per garantire sicurezza per le transazioni ,garantire sicurezza tra il browser ed il server e proteggere i dati personali ‘come le modalità di pagamento’.  Il sito sarà ottimizzato per i motori di ricerca  così da renderlo facilmente rintracciabile online.</a:t>
            </a:r>
          </a:p>
          <a:p>
            <a:endParaRPr lang="it-IT" sz="1400" dirty="0"/>
          </a:p>
        </p:txBody>
      </p:sp>
      <p:pic>
        <p:nvPicPr>
          <p:cNvPr id="7" name="Immagine 6" descr="Immagine che contiene cerchio, rosso, Carminio, dardo&#10;&#10;Descrizione generata automaticamente">
            <a:extLst>
              <a:ext uri="{FF2B5EF4-FFF2-40B4-BE49-F238E27FC236}">
                <a16:creationId xmlns:a16="http://schemas.microsoft.com/office/drawing/2014/main" id="{7EFB52FE-DF76-23D0-6D40-B2775C748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2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disegno, clipart, Arte bambini, cartone animato">
            <a:extLst>
              <a:ext uri="{FF2B5EF4-FFF2-40B4-BE49-F238E27FC236}">
                <a16:creationId xmlns:a16="http://schemas.microsoft.com/office/drawing/2014/main" id="{A293FE56-6B51-9E9C-D119-BCCA0C8AC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" r="1294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C975B2-163C-8875-E940-B8F17559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it-IT" sz="400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20DCB-9655-6CEA-0258-61067BEE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it-IT" sz="2000" dirty="0"/>
              <a:t>La  nostra  web app di assicurazioni auto  rappresenta una soluzione moderna e accessibile per semplificare la gestione delle polizze auto. Grazie alla sua interfaccia responsive, alla facilità d'uso e alle funzionalità avanzate, il sito offrirà agli utenti un’esperienza ottimale e sicura, in grado di rispondere alle loro esigenze in tempo reale.</a:t>
            </a:r>
          </a:p>
        </p:txBody>
      </p:sp>
    </p:spTree>
    <p:extLst>
      <p:ext uri="{BB962C8B-B14F-4D97-AF65-F5344CB8AC3E}">
        <p14:creationId xmlns:p14="http://schemas.microsoft.com/office/powerpoint/2010/main" val="472620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239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AssicuraMe</vt:lpstr>
      <vt:lpstr>Obiettivo del progetto:</vt:lpstr>
      <vt:lpstr>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Luigi pappa</dc:creator>
  <cp:lastModifiedBy>Luigi pappa</cp:lastModifiedBy>
  <cp:revision>1</cp:revision>
  <dcterms:created xsi:type="dcterms:W3CDTF">2024-11-12T16:30:01Z</dcterms:created>
  <dcterms:modified xsi:type="dcterms:W3CDTF">2024-11-12T18:25:34Z</dcterms:modified>
</cp:coreProperties>
</file>