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etti-Universita/tech_web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AssicuraMe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196398-C5A2-B86C-7F60-D263FD0D03F7}"/>
              </a:ext>
            </a:extLst>
          </p:cNvPr>
          <p:cNvSpPr txBox="1"/>
          <p:nvPr/>
        </p:nvSpPr>
        <p:spPr>
          <a:xfrm>
            <a:off x="-3048" y="0"/>
            <a:ext cx="4827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Luigi Pappa 0124002649</a:t>
            </a:r>
          </a:p>
          <a:p>
            <a:r>
              <a:rPr lang="it-IT" sz="1100" dirty="0"/>
              <a:t>Rosa Papa  0124002795</a:t>
            </a:r>
          </a:p>
          <a:p>
            <a:r>
              <a:rPr lang="it-IT" sz="1100" dirty="0"/>
              <a:t>Pasquale Marzocchi 0124001891</a:t>
            </a:r>
          </a:p>
          <a:p>
            <a:r>
              <a:rPr lang="it-IT" sz="1100" dirty="0"/>
              <a:t>Link GitHub: </a:t>
            </a:r>
            <a:r>
              <a:rPr lang="it-IT" sz="1100" dirty="0">
                <a:hlinkClick r:id="rId3"/>
              </a:rPr>
              <a:t>https://github.com/Progetti-Universita/tech_web.git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339963" cy="1452730"/>
          </a:xfrm>
        </p:spPr>
        <p:txBody>
          <a:bodyPr anchor="b">
            <a:normAutofit fontScale="90000"/>
          </a:bodyPr>
          <a:lstStyle/>
          <a:p>
            <a:r>
              <a:rPr lang="it-IT" sz="5000" dirty="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7" y="2432807"/>
            <a:ext cx="7855248" cy="3869802"/>
          </a:xfrm>
        </p:spPr>
        <p:txBody>
          <a:bodyPr anchor="t">
            <a:normAutofit fontScale="25000" lnSpcReduction="20000"/>
          </a:bodyPr>
          <a:lstStyle/>
          <a:p>
            <a:r>
              <a:rPr lang="it-IT" sz="4800" dirty="0"/>
              <a:t>Creare un sito web responsivo e interattivo per un'agenzia di assicurazioni auto, utilizzando le tecnologie moderne di sviluppo web, in particolare HTML,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</a:t>
            </a:r>
            <a:r>
              <a:rPr lang="it-IT" sz="4800" dirty="0" err="1"/>
              <a:t>Pyton</a:t>
            </a:r>
            <a:r>
              <a:rPr lang="it-IT" sz="4800" dirty="0"/>
              <a:t>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it-IT" sz="4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,CSS,JavaScrip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HTML: per  la struttura del sito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CSS: per lo stile e la rappresentazione visiva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JavaScript: per l’interattività (come calcolatori di preventivo e validazione del modulo)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Pyton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sarà la parte essenziale per gestire la logica del server l’autenticazione , gestione dati e le API per gestire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endParaRPr lang="it-IT" sz="4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: Implementare API che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utilizzerà per interagire con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  modalità di pagamento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paypal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visa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ecc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1512" y="640080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347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8</cp:revision>
  <dcterms:created xsi:type="dcterms:W3CDTF">2024-11-12T16:30:01Z</dcterms:created>
  <dcterms:modified xsi:type="dcterms:W3CDTF">2024-11-13T23:13:13Z</dcterms:modified>
</cp:coreProperties>
</file>