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39963" cy="1452730"/>
          </a:xfrm>
        </p:spPr>
        <p:txBody>
          <a:bodyPr anchor="b">
            <a:normAutofit fontScale="90000"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7" y="2432807"/>
            <a:ext cx="7763194" cy="3869802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8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800" dirty="0" err="1"/>
              <a:t>Pyton</a:t>
            </a:r>
            <a:r>
              <a:rPr lang="it-IT" sz="48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it-IT" sz="4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,CSS,JavaScrip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 la struttura del sito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per l’interattività (come calcolatori di preventivo e validazione del modulo)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sarà la parte essenziale per gestire la logica del server l’autenticazione , gestione dati e le API per gestire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it-IT" sz="4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utilizzerà per interagire con il B</a:t>
            </a:r>
            <a:r>
              <a:rPr lang="it-IT" sz="4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modalità di pagamento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512" y="640080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7</cp:revision>
  <dcterms:created xsi:type="dcterms:W3CDTF">2024-11-12T16:30:01Z</dcterms:created>
  <dcterms:modified xsi:type="dcterms:W3CDTF">2024-11-13T23:10:35Z</dcterms:modified>
</cp:coreProperties>
</file>