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855248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la struttura del sito.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it-IT" sz="4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12</cp:revision>
  <dcterms:created xsi:type="dcterms:W3CDTF">2024-11-12T16:30:01Z</dcterms:created>
  <dcterms:modified xsi:type="dcterms:W3CDTF">2024-11-13T23:58:17Z</dcterms:modified>
</cp:coreProperties>
</file>