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768754" cy="1493624"/>
          </a:xfrm>
        </p:spPr>
        <p:txBody>
          <a:bodyPr anchor="b">
            <a:normAutofit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469825"/>
            <a:ext cx="6305892" cy="3851279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4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400" dirty="0" err="1"/>
              <a:t>Pyton</a:t>
            </a:r>
            <a:r>
              <a:rPr lang="it-IT" sz="44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Frontedend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it-IT" sz="4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per l’interattività(come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calcoratori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parte essenziale per gestire la logica del server l’autenticazione , gestione dati e le API per gestire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utilizzera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interagire con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modalita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pagamento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343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2</cp:revision>
  <dcterms:created xsi:type="dcterms:W3CDTF">2024-11-12T16:30:01Z</dcterms:created>
  <dcterms:modified xsi:type="dcterms:W3CDTF">2024-11-13T15:02:43Z</dcterms:modified>
</cp:coreProperties>
</file>