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18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5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5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6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69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33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4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6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26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3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FB08-87B8-4FDF-BE6E-69129DB1A3B8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3861-0D36-4393-984B-D86010F3C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2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4725144"/>
            <a:ext cx="6406480" cy="1368152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Progetto Multidisciplinare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9592" y="5733256"/>
            <a:ext cx="4032448" cy="72008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Gruppo 7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20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Religione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3140968"/>
            <a:ext cx="8219256" cy="2692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All'interno dell'Insegnamento della Religione Cattolica ci saranno dei dibattiti e delle ricerche facendo particolare attenzione agli aspetti etici e morali che questa situazione fa emergere.</a:t>
            </a:r>
          </a:p>
        </p:txBody>
      </p:sp>
    </p:spTree>
    <p:extLst>
      <p:ext uri="{BB962C8B-B14F-4D97-AF65-F5344CB8AC3E}">
        <p14:creationId xmlns:p14="http://schemas.microsoft.com/office/powerpoint/2010/main" val="37894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Ruoli del gruppo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363272" cy="5213176"/>
          </a:xfrm>
        </p:spPr>
        <p:txBody>
          <a:bodyPr>
            <a:normAutofit fontScale="70000" lnSpcReduction="20000"/>
          </a:bodyPr>
          <a:lstStyle/>
          <a:p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Marco Vicario , il 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Manager è la figura responsabile di 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un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progetto 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aziendale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Andrea Natoli, il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it-IT" sz="34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Chief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Marketing </a:t>
            </a:r>
            <a:r>
              <a:rPr lang="it-IT" sz="34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Officer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(Direttore Marketing) è il responsabile delle attività di marketing dell’azienda. È la figura che guida la gestione del marchio, le comunicazioni di marketing (compresi pubblicità, promozioni e pubbliche relazioni), cura le ricerche di mercato, la gestione dei prodotti e dei canali di distribuzione, i prezzi e l’assistenza clienti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Andrea Fidanza, il </a:t>
            </a:r>
            <a:r>
              <a:rPr lang="it-IT" sz="3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Chief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Technical </a:t>
            </a:r>
            <a:r>
              <a:rPr lang="it-IT" sz="34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Officer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(Direttore sistemi informativi)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 preoccupa del buon funzionamento di tutti i sistemi informativi 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aziendali</a:t>
            </a:r>
          </a:p>
          <a:p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Vincenzo Napoli, il </a:t>
            </a:r>
            <a:r>
              <a:rPr lang="it-IT" sz="3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Chief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Knowledge </a:t>
            </a:r>
            <a:r>
              <a:rPr lang="it-IT" sz="3400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Officer</a:t>
            </a: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(Direttore Organizzazione)</a:t>
            </a:r>
            <a: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sz="3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sz="3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È responsabile della gestione della conoscenza interna</a:t>
            </a:r>
            <a:endParaRPr lang="it-IT" sz="3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it-IT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it-IT" b="1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71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Informatica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Realizzazione di un database 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contenente </a:t>
            </a: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 dati del personale e delle 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strutture </a:t>
            </a: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ospedaliere. In particolare suddividere per ogni padiglione i vari reparti e per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ogni reparto identificare il primario e i medici che vi lavorano, inserendo anche il numero di pazienti ricoverati per coronavirus. Successivamente creare lo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schema concettuale e in base a quello creare il modello logico. Creare poi delle pagine web che consentano di visualizzare i dati dei medici che lavorano in un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determinato reparto.</a:t>
            </a:r>
          </a:p>
        </p:txBody>
      </p:sp>
    </p:spTree>
    <p:extLst>
      <p:ext uri="{BB962C8B-B14F-4D97-AF65-F5344CB8AC3E}">
        <p14:creationId xmlns:p14="http://schemas.microsoft.com/office/powerpoint/2010/main" val="407728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Sistemi e Reti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16832"/>
            <a:ext cx="8075240" cy="42050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59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Per quanto riguarda la materia di sistemi e reti, la classe dovrà effettuare uno studio sul funzionamento e sulla gestione di una rete di un ospedale, e/o lo studio di una intranet, anch'essa ti carattere </a:t>
            </a:r>
            <a:r>
              <a:rPr lang="it-IT" sz="59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ospedaliero.</a:t>
            </a:r>
            <a:r>
              <a:rPr lang="it-IT" sz="59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it-IT" sz="5900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it-IT" sz="59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Sviluppare, anche mediante rappresentazioni grafiche, il progetto dell’infrastruttura tecnologica ed informatica necessaria a gestire il sistema informativo e i servizi nel loro complesso, garantendo un adeguato standard di sicurezza a protezione dei dati acquisiti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099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Tecnologia e Progettazione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1844824"/>
            <a:ext cx="8136904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Realizzare una coda privata che permetta di gestire al pronto soccorso i pazienti che si presentano ogni giorno.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 pazienti vengono inseriti in coda in base all’ordine di arrivo ed in base alla priorità.</a:t>
            </a: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 fine giornata l’amministrazione visualizzerà la coda relativa con il numero di interventi effettuati.</a:t>
            </a:r>
          </a:p>
        </p:txBody>
      </p:sp>
    </p:spTree>
    <p:extLst>
      <p:ext uri="{BB962C8B-B14F-4D97-AF65-F5344CB8AC3E}">
        <p14:creationId xmlns:p14="http://schemas.microsoft.com/office/powerpoint/2010/main" val="212697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Inglese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31236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 scopo di questa materia è, partendo da delle letture e video condivisi sul Coronavirus e su una chiara descrizione degli strumenti ospedalieri necessari in Italia e all’estero(Usa e UK), fare una presentazione orale spiegando bene ciò che abbiamo visto e letto</a:t>
            </a:r>
            <a:endParaRPr lang="it-IT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80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Italiano e Storia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Per quanto riguarda Italiano , la classe dovrà sviluppare dei lavori riguardanti il virus COVID-19.Il materiale richiesto sarà per esempio:</a:t>
            </a:r>
            <a: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-Ricerche sull’origine della pandemia</a:t>
            </a:r>
            <a: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-Teorie complottiste sul Coronavirus</a:t>
            </a:r>
            <a: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-Riflessioni, temi, poesie, presentazioni in </a:t>
            </a:r>
            <a:r>
              <a:rPr lang="it-IT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power</a:t>
            </a:r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point</a:t>
            </a:r>
            <a:r>
              <a:rPr lang="it-IT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it-IT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 storia si andrà a fare uno studio sulle pandemie del Novecento : Spagnola ( 1918) ,Asiatica ( 1957) e Spaziale ( 1968 ), andando a scovare le analogie e le differenze con la pandemia causata dal Coronavirus, attualmente in corso.</a:t>
            </a:r>
          </a:p>
        </p:txBody>
      </p:sp>
    </p:spTree>
    <p:extLst>
      <p:ext uri="{BB962C8B-B14F-4D97-AF65-F5344CB8AC3E}">
        <p14:creationId xmlns:p14="http://schemas.microsoft.com/office/powerpoint/2010/main" val="91805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Matematica e </a:t>
            </a:r>
            <a:b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Gestione Progetto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Nella materia di matematica, occorrerà effettuare delle rilevazioni di dati, ottenendo questi dati dal database creato dagli studenti, e successivamente calcolare l'area delle rappresentazioni grafiche utilizzando l'integrale definito. Andrà poi effettuato un trend delle probabilità</a:t>
            </a:r>
            <a:r>
              <a:rPr lang="it-IT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it-IT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Invece in Gestione e Progetto, bisogna creare </a:t>
            </a: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 file </a:t>
            </a:r>
            <a:r>
              <a:rPr lang="it-IT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excel</a:t>
            </a: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contenente i punti cardine del progetto. Progettare una work </a:t>
            </a:r>
            <a:r>
              <a:rPr lang="it-IT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breakdwon</a:t>
            </a: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structure</a:t>
            </a: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ovvero una struttura</a:t>
            </a:r>
            <a:r>
              <a:rPr lang="it-IT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it-IT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 scomposizione del lavoro. Realizzare un diagramma di </a:t>
            </a:r>
            <a:r>
              <a:rPr lang="it-IT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Gantt</a:t>
            </a:r>
            <a:r>
              <a:rPr lang="it-IT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di supporto alla gestione del progetto stesso</a:t>
            </a:r>
          </a:p>
        </p:txBody>
      </p:sp>
    </p:spTree>
    <p:extLst>
      <p:ext uri="{BB962C8B-B14F-4D97-AF65-F5344CB8AC3E}">
        <p14:creationId xmlns:p14="http://schemas.microsoft.com/office/powerpoint/2010/main" val="14306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it-I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Educazione Fisica</a:t>
            </a:r>
            <a:endParaRPr lang="it-I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708920"/>
            <a:ext cx="8219256" cy="2188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Nel campo di educazione fisica verrà studiato come potenziare le difese immunitarie attraverso l’attività fisica e l’alimentazione.</a:t>
            </a:r>
          </a:p>
        </p:txBody>
      </p:sp>
    </p:spTree>
    <p:extLst>
      <p:ext uri="{BB962C8B-B14F-4D97-AF65-F5344CB8AC3E}">
        <p14:creationId xmlns:p14="http://schemas.microsoft.com/office/powerpoint/2010/main" val="35023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331</Words>
  <Application>Microsoft Office PowerPoint</Application>
  <PresentationFormat>Presentazione su schermo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Progetto Multidisciplinare</vt:lpstr>
      <vt:lpstr>Ruoli del gruppo</vt:lpstr>
      <vt:lpstr>Informatica</vt:lpstr>
      <vt:lpstr>Sistemi e Reti</vt:lpstr>
      <vt:lpstr>Tecnologia e Progettazione</vt:lpstr>
      <vt:lpstr>Inglese</vt:lpstr>
      <vt:lpstr>Italiano e Storia</vt:lpstr>
      <vt:lpstr>Matematica e  Gestione Progetto</vt:lpstr>
      <vt:lpstr>Educazione Fisica</vt:lpstr>
      <vt:lpstr>Religione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Multidisciplinare</dc:title>
  <dc:creator>GIOVANNI NATOLI</dc:creator>
  <cp:lastModifiedBy>GIOVANNI NATOLI</cp:lastModifiedBy>
  <cp:revision>7</cp:revision>
  <dcterms:created xsi:type="dcterms:W3CDTF">2020-04-20T08:49:29Z</dcterms:created>
  <dcterms:modified xsi:type="dcterms:W3CDTF">2020-04-20T10:09:44Z</dcterms:modified>
</cp:coreProperties>
</file>