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41"/>
  </p:notesMasterIdLst>
  <p:sldIdLst>
    <p:sldId id="349" r:id="rId2"/>
    <p:sldId id="361" r:id="rId3"/>
    <p:sldId id="348" r:id="rId4"/>
    <p:sldId id="362" r:id="rId5"/>
    <p:sldId id="393" r:id="rId6"/>
    <p:sldId id="337" r:id="rId7"/>
    <p:sldId id="338" r:id="rId8"/>
    <p:sldId id="340" r:id="rId9"/>
    <p:sldId id="283" r:id="rId10"/>
    <p:sldId id="371" r:id="rId11"/>
    <p:sldId id="345" r:id="rId12"/>
    <p:sldId id="282" r:id="rId13"/>
    <p:sldId id="374" r:id="rId14"/>
    <p:sldId id="394" r:id="rId15"/>
    <p:sldId id="390" r:id="rId16"/>
    <p:sldId id="391" r:id="rId17"/>
    <p:sldId id="392" r:id="rId18"/>
    <p:sldId id="400" r:id="rId19"/>
    <p:sldId id="375" r:id="rId20"/>
    <p:sldId id="360" r:id="rId21"/>
    <p:sldId id="395" r:id="rId22"/>
    <p:sldId id="299" r:id="rId23"/>
    <p:sldId id="355" r:id="rId24"/>
    <p:sldId id="356" r:id="rId25"/>
    <p:sldId id="357" r:id="rId26"/>
    <p:sldId id="358" r:id="rId27"/>
    <p:sldId id="396" r:id="rId28"/>
    <p:sldId id="329" r:id="rId29"/>
    <p:sldId id="389" r:id="rId30"/>
    <p:sldId id="368" r:id="rId31"/>
    <p:sldId id="370" r:id="rId32"/>
    <p:sldId id="382" r:id="rId33"/>
    <p:sldId id="397" r:id="rId34"/>
    <p:sldId id="290" r:id="rId35"/>
    <p:sldId id="324" r:id="rId36"/>
    <p:sldId id="343" r:id="rId37"/>
    <p:sldId id="398" r:id="rId38"/>
    <p:sldId id="354" r:id="rId39"/>
    <p:sldId id="399" r:id="rId40"/>
  </p:sldIdLst>
  <p:sldSz cx="9144000" cy="6858000" type="screen4x3"/>
  <p:notesSz cx="6807200" cy="9939338"/>
  <p:custDataLst>
    <p:tags r:id="rId42"/>
  </p:custDataLst>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defRPr>
    </a:lvl1pPr>
    <a:lvl2pPr marL="457200" algn="l" rtl="0" fontAlgn="base">
      <a:spcBef>
        <a:spcPct val="50000"/>
      </a:spcBef>
      <a:spcAft>
        <a:spcPct val="0"/>
      </a:spcAft>
      <a:defRPr sz="2400" kern="1200">
        <a:solidFill>
          <a:schemeClr val="tx1"/>
        </a:solidFill>
        <a:latin typeface="Times New Roman" pitchFamily="18" charset="0"/>
        <a:ea typeface="+mn-ea"/>
        <a:cs typeface="+mn-cs"/>
      </a:defRPr>
    </a:lvl2pPr>
    <a:lvl3pPr marL="914400" algn="l" rtl="0" fontAlgn="base">
      <a:spcBef>
        <a:spcPct val="50000"/>
      </a:spcBef>
      <a:spcAft>
        <a:spcPct val="0"/>
      </a:spcAft>
      <a:defRPr sz="2400" kern="1200">
        <a:solidFill>
          <a:schemeClr val="tx1"/>
        </a:solidFill>
        <a:latin typeface="Times New Roman" pitchFamily="18" charset="0"/>
        <a:ea typeface="+mn-ea"/>
        <a:cs typeface="+mn-cs"/>
      </a:defRPr>
    </a:lvl3pPr>
    <a:lvl4pPr marL="1371600" algn="l" rtl="0" fontAlgn="base">
      <a:spcBef>
        <a:spcPct val="50000"/>
      </a:spcBef>
      <a:spcAft>
        <a:spcPct val="0"/>
      </a:spcAft>
      <a:defRPr sz="2400" kern="1200">
        <a:solidFill>
          <a:schemeClr val="tx1"/>
        </a:solidFill>
        <a:latin typeface="Times New Roman" pitchFamily="18" charset="0"/>
        <a:ea typeface="+mn-ea"/>
        <a:cs typeface="+mn-cs"/>
      </a:defRPr>
    </a:lvl4pPr>
    <a:lvl5pPr marL="1828800" algn="l" rtl="0" fontAlgn="base">
      <a:spcBef>
        <a:spcPct val="5000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B568"/>
    <a:srgbClr val="BAB568"/>
    <a:srgbClr val="CFCB28"/>
    <a:srgbClr val="99C267"/>
    <a:srgbClr val="99CD8A"/>
    <a:srgbClr val="66963C"/>
    <a:srgbClr val="CC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9EF95-1EBE-42C1-B123-995508ECDBC1}" v="31" dt="2022-03-14T23:48:18.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86596" autoAdjust="0"/>
  </p:normalViewPr>
  <p:slideViewPr>
    <p:cSldViewPr>
      <p:cViewPr varScale="1">
        <p:scale>
          <a:sx n="97" d="100"/>
          <a:sy n="97" d="100"/>
        </p:scale>
        <p:origin x="1134" y="84"/>
      </p:cViewPr>
      <p:guideLst>
        <p:guide orient="horz" pos="2160"/>
        <p:guide pos="2880"/>
      </p:guideLst>
    </p:cSldViewPr>
  </p:slideViewPr>
  <p:outlineViewPr>
    <p:cViewPr>
      <p:scale>
        <a:sx n="66" d="100"/>
        <a:sy n="66" d="100"/>
      </p:scale>
      <p:origin x="0" y="0"/>
    </p:cViewPr>
  </p:outlineViewPr>
  <p:notesTextViewPr>
    <p:cViewPr>
      <p:scale>
        <a:sx n="3" d="2"/>
        <a:sy n="3" d="2"/>
      </p:scale>
      <p:origin x="0" y="0"/>
    </p:cViewPr>
  </p:notesTextViewPr>
  <p:sorterViewPr>
    <p:cViewPr>
      <p:scale>
        <a:sx n="66" d="100"/>
        <a:sy n="66" d="100"/>
      </p:scale>
      <p:origin x="0" y="3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2734B6-433A-4301-B05A-8B22AC75EA3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E20E4A8E-6521-4EA5-9100-3D25A645CBF7}">
      <dgm:prSet phldrT="[Text]"/>
      <dgm:spPr/>
      <dgm:t>
        <a:bodyPr/>
        <a:lstStyle/>
        <a:p>
          <a:r>
            <a:rPr lang="en-US" b="1" dirty="0">
              <a:solidFill>
                <a:schemeClr val="accent2">
                  <a:lumMod val="50000"/>
                </a:schemeClr>
              </a:solidFill>
            </a:rPr>
            <a:t>Plan</a:t>
          </a:r>
        </a:p>
      </dgm:t>
    </dgm:pt>
    <dgm:pt modelId="{2E94B756-7D7A-4398-955A-0867F7018F2E}" type="parTrans" cxnId="{691ECA82-BF13-474E-BCBF-7B8F39DEFF67}">
      <dgm:prSet/>
      <dgm:spPr/>
      <dgm:t>
        <a:bodyPr/>
        <a:lstStyle/>
        <a:p>
          <a:endParaRPr lang="en-US"/>
        </a:p>
      </dgm:t>
    </dgm:pt>
    <dgm:pt modelId="{6E33259A-D333-49A7-9FE0-5D713C4AF4E2}" type="sibTrans" cxnId="{691ECA82-BF13-474E-BCBF-7B8F39DEFF67}">
      <dgm:prSet/>
      <dgm:spPr/>
      <dgm:t>
        <a:bodyPr/>
        <a:lstStyle/>
        <a:p>
          <a:endParaRPr lang="en-US"/>
        </a:p>
      </dgm:t>
    </dgm:pt>
    <dgm:pt modelId="{5B33A70A-5B0E-4883-A11F-04263D58B94F}">
      <dgm:prSet phldrT="[Text]"/>
      <dgm:spPr/>
      <dgm:t>
        <a:bodyPr/>
        <a:lstStyle/>
        <a:p>
          <a:r>
            <a:rPr lang="en-US" b="1" dirty="0">
              <a:solidFill>
                <a:schemeClr val="accent2">
                  <a:lumMod val="50000"/>
                </a:schemeClr>
              </a:solidFill>
            </a:rPr>
            <a:t>Do</a:t>
          </a:r>
        </a:p>
      </dgm:t>
    </dgm:pt>
    <dgm:pt modelId="{47B8BAFC-EEDB-4685-8552-D77121D4FA7C}" type="parTrans" cxnId="{081BF4A1-4FCC-4BA5-81B4-2946B1088F44}">
      <dgm:prSet/>
      <dgm:spPr/>
      <dgm:t>
        <a:bodyPr/>
        <a:lstStyle/>
        <a:p>
          <a:endParaRPr lang="en-US"/>
        </a:p>
      </dgm:t>
    </dgm:pt>
    <dgm:pt modelId="{706D1733-77B4-469A-84C1-076D95C411CD}" type="sibTrans" cxnId="{081BF4A1-4FCC-4BA5-81B4-2946B1088F44}">
      <dgm:prSet/>
      <dgm:spPr/>
      <dgm:t>
        <a:bodyPr/>
        <a:lstStyle/>
        <a:p>
          <a:endParaRPr lang="en-US"/>
        </a:p>
      </dgm:t>
    </dgm:pt>
    <dgm:pt modelId="{4E94A50D-DB54-404E-9B54-200B21C9B612}">
      <dgm:prSet phldrT="[Text]"/>
      <dgm:spPr/>
      <dgm:t>
        <a:bodyPr/>
        <a:lstStyle/>
        <a:p>
          <a:r>
            <a:rPr lang="en-US" b="1" dirty="0">
              <a:solidFill>
                <a:schemeClr val="accent2">
                  <a:lumMod val="50000"/>
                </a:schemeClr>
              </a:solidFill>
            </a:rPr>
            <a:t>Study</a:t>
          </a:r>
        </a:p>
      </dgm:t>
    </dgm:pt>
    <dgm:pt modelId="{E9D419BC-0317-4A7C-96C8-7AD464E8322F}" type="parTrans" cxnId="{A7434A90-C448-4EEE-BD9E-64538300AE71}">
      <dgm:prSet/>
      <dgm:spPr/>
      <dgm:t>
        <a:bodyPr/>
        <a:lstStyle/>
        <a:p>
          <a:endParaRPr lang="en-US"/>
        </a:p>
      </dgm:t>
    </dgm:pt>
    <dgm:pt modelId="{FAAA309E-F035-4E11-A6A0-D281B429D8D0}" type="sibTrans" cxnId="{A7434A90-C448-4EEE-BD9E-64538300AE71}">
      <dgm:prSet/>
      <dgm:spPr/>
      <dgm:t>
        <a:bodyPr/>
        <a:lstStyle/>
        <a:p>
          <a:endParaRPr lang="en-US"/>
        </a:p>
      </dgm:t>
    </dgm:pt>
    <dgm:pt modelId="{08C4250C-A934-44CB-9259-DFABECFEC441}">
      <dgm:prSet phldrT="[Text]"/>
      <dgm:spPr/>
      <dgm:t>
        <a:bodyPr/>
        <a:lstStyle/>
        <a:p>
          <a:r>
            <a:rPr lang="en-US" b="1" dirty="0">
              <a:solidFill>
                <a:schemeClr val="accent2">
                  <a:lumMod val="50000"/>
                </a:schemeClr>
              </a:solidFill>
            </a:rPr>
            <a:t>Act</a:t>
          </a:r>
        </a:p>
      </dgm:t>
    </dgm:pt>
    <dgm:pt modelId="{28311948-462A-4099-A19D-D94D9EEF51CF}" type="parTrans" cxnId="{7893DAEB-5B23-4633-92E5-05A0491EF5F1}">
      <dgm:prSet/>
      <dgm:spPr/>
      <dgm:t>
        <a:bodyPr/>
        <a:lstStyle/>
        <a:p>
          <a:endParaRPr lang="en-US"/>
        </a:p>
      </dgm:t>
    </dgm:pt>
    <dgm:pt modelId="{6EEAFE70-20B3-4533-86E0-8F892305E0E8}" type="sibTrans" cxnId="{7893DAEB-5B23-4633-92E5-05A0491EF5F1}">
      <dgm:prSet/>
      <dgm:spPr/>
      <dgm:t>
        <a:bodyPr/>
        <a:lstStyle/>
        <a:p>
          <a:endParaRPr lang="en-US"/>
        </a:p>
      </dgm:t>
    </dgm:pt>
    <dgm:pt modelId="{96467D13-AA3B-4C76-B30A-CAB8D1BE5CFD}" type="pres">
      <dgm:prSet presAssocID="{612734B6-433A-4301-B05A-8B22AC75EA35}" presName="cycle" presStyleCnt="0">
        <dgm:presLayoutVars>
          <dgm:dir/>
          <dgm:resizeHandles val="exact"/>
        </dgm:presLayoutVars>
      </dgm:prSet>
      <dgm:spPr/>
    </dgm:pt>
    <dgm:pt modelId="{F993076E-CA32-47DF-9E97-0C6FCE323A4A}" type="pres">
      <dgm:prSet presAssocID="{E20E4A8E-6521-4EA5-9100-3D25A645CBF7}" presName="dummy" presStyleCnt="0"/>
      <dgm:spPr/>
    </dgm:pt>
    <dgm:pt modelId="{EFB37D61-4C6F-46F9-B7FD-1ED906A4CCAF}" type="pres">
      <dgm:prSet presAssocID="{E20E4A8E-6521-4EA5-9100-3D25A645CBF7}" presName="node" presStyleLbl="revTx" presStyleIdx="0" presStyleCnt="4">
        <dgm:presLayoutVars>
          <dgm:bulletEnabled val="1"/>
        </dgm:presLayoutVars>
      </dgm:prSet>
      <dgm:spPr/>
    </dgm:pt>
    <dgm:pt modelId="{4D78AF33-6EF0-4EC4-A5BD-43BE7FD0E401}" type="pres">
      <dgm:prSet presAssocID="{6E33259A-D333-49A7-9FE0-5D713C4AF4E2}" presName="sibTrans" presStyleLbl="node1" presStyleIdx="0" presStyleCnt="4"/>
      <dgm:spPr/>
    </dgm:pt>
    <dgm:pt modelId="{D8436FB3-C444-4CEB-A656-A82E46E826B2}" type="pres">
      <dgm:prSet presAssocID="{5B33A70A-5B0E-4883-A11F-04263D58B94F}" presName="dummy" presStyleCnt="0"/>
      <dgm:spPr/>
    </dgm:pt>
    <dgm:pt modelId="{128AAA3D-017E-47F0-A384-7818D747482F}" type="pres">
      <dgm:prSet presAssocID="{5B33A70A-5B0E-4883-A11F-04263D58B94F}" presName="node" presStyleLbl="revTx" presStyleIdx="1" presStyleCnt="4">
        <dgm:presLayoutVars>
          <dgm:bulletEnabled val="1"/>
        </dgm:presLayoutVars>
      </dgm:prSet>
      <dgm:spPr/>
    </dgm:pt>
    <dgm:pt modelId="{52EF4354-7C10-4AEC-8C8A-9EAD72BDC46C}" type="pres">
      <dgm:prSet presAssocID="{706D1733-77B4-469A-84C1-076D95C411CD}" presName="sibTrans" presStyleLbl="node1" presStyleIdx="1" presStyleCnt="4" custLinFactNeighborY="-26" custRadScaleRad="213403" custRadScaleInc="-2147483648"/>
      <dgm:spPr/>
    </dgm:pt>
    <dgm:pt modelId="{A02E4BAF-2F83-4908-9E1A-1C07C67A45A1}" type="pres">
      <dgm:prSet presAssocID="{4E94A50D-DB54-404E-9B54-200B21C9B612}" presName="dummy" presStyleCnt="0"/>
      <dgm:spPr/>
    </dgm:pt>
    <dgm:pt modelId="{DEA08227-71F0-4058-87CE-D761769AC504}" type="pres">
      <dgm:prSet presAssocID="{4E94A50D-DB54-404E-9B54-200B21C9B612}" presName="node" presStyleLbl="revTx" presStyleIdx="2" presStyleCnt="4">
        <dgm:presLayoutVars>
          <dgm:bulletEnabled val="1"/>
        </dgm:presLayoutVars>
      </dgm:prSet>
      <dgm:spPr/>
    </dgm:pt>
    <dgm:pt modelId="{AE23DA69-587B-480D-9660-B773ADEEB101}" type="pres">
      <dgm:prSet presAssocID="{FAAA309E-F035-4E11-A6A0-D281B429D8D0}" presName="sibTrans" presStyleLbl="node1" presStyleIdx="2" presStyleCnt="4" custScaleX="136916" custLinFactNeighborX="14782"/>
      <dgm:spPr/>
    </dgm:pt>
    <dgm:pt modelId="{525FA0E8-C5D6-4661-AD41-8EE30AF7E8F2}" type="pres">
      <dgm:prSet presAssocID="{08C4250C-A934-44CB-9259-DFABECFEC441}" presName="dummy" presStyleCnt="0"/>
      <dgm:spPr/>
    </dgm:pt>
    <dgm:pt modelId="{627C20E7-A29A-4745-9EAD-C042F5863B90}" type="pres">
      <dgm:prSet presAssocID="{08C4250C-A934-44CB-9259-DFABECFEC441}" presName="node" presStyleLbl="revTx" presStyleIdx="3" presStyleCnt="4">
        <dgm:presLayoutVars>
          <dgm:bulletEnabled val="1"/>
        </dgm:presLayoutVars>
      </dgm:prSet>
      <dgm:spPr/>
    </dgm:pt>
    <dgm:pt modelId="{5A25F3E1-74C4-4A7D-9093-42AAE814B818}" type="pres">
      <dgm:prSet presAssocID="{6EEAFE70-20B3-4533-86E0-8F892305E0E8}" presName="sibTrans" presStyleLbl="node1" presStyleIdx="3" presStyleCnt="4" custLinFactNeighborX="1254" custLinFactNeighborY="-621"/>
      <dgm:spPr/>
    </dgm:pt>
  </dgm:ptLst>
  <dgm:cxnLst>
    <dgm:cxn modelId="{5B01DE01-CDA9-4EC5-BDE6-2FAAD0176378}" type="presOf" srcId="{5B33A70A-5B0E-4883-A11F-04263D58B94F}" destId="{128AAA3D-017E-47F0-A384-7818D747482F}" srcOrd="0" destOrd="0" presId="urn:microsoft.com/office/officeart/2005/8/layout/cycle1"/>
    <dgm:cxn modelId="{24BDD50A-CF43-474A-9A4A-1FC7C1C4E67C}" type="presOf" srcId="{E20E4A8E-6521-4EA5-9100-3D25A645CBF7}" destId="{EFB37D61-4C6F-46F9-B7FD-1ED906A4CCAF}" srcOrd="0" destOrd="0" presId="urn:microsoft.com/office/officeart/2005/8/layout/cycle1"/>
    <dgm:cxn modelId="{9EDFAF27-384C-4994-A59D-10E53EAFFE08}" type="presOf" srcId="{706D1733-77B4-469A-84C1-076D95C411CD}" destId="{52EF4354-7C10-4AEC-8C8A-9EAD72BDC46C}" srcOrd="0" destOrd="0" presId="urn:microsoft.com/office/officeart/2005/8/layout/cycle1"/>
    <dgm:cxn modelId="{011CBE28-658C-450B-9731-0D2C9FCA97F3}" type="presOf" srcId="{6E33259A-D333-49A7-9FE0-5D713C4AF4E2}" destId="{4D78AF33-6EF0-4EC4-A5BD-43BE7FD0E401}" srcOrd="0" destOrd="0" presId="urn:microsoft.com/office/officeart/2005/8/layout/cycle1"/>
    <dgm:cxn modelId="{73F1FB78-DE87-448F-8C2E-21543AE3C8DA}" type="presOf" srcId="{612734B6-433A-4301-B05A-8B22AC75EA35}" destId="{96467D13-AA3B-4C76-B30A-CAB8D1BE5CFD}" srcOrd="0" destOrd="0" presId="urn:microsoft.com/office/officeart/2005/8/layout/cycle1"/>
    <dgm:cxn modelId="{691ECA82-BF13-474E-BCBF-7B8F39DEFF67}" srcId="{612734B6-433A-4301-B05A-8B22AC75EA35}" destId="{E20E4A8E-6521-4EA5-9100-3D25A645CBF7}" srcOrd="0" destOrd="0" parTransId="{2E94B756-7D7A-4398-955A-0867F7018F2E}" sibTransId="{6E33259A-D333-49A7-9FE0-5D713C4AF4E2}"/>
    <dgm:cxn modelId="{5F9FB886-7596-4982-B19E-BE5398662171}" type="presOf" srcId="{08C4250C-A934-44CB-9259-DFABECFEC441}" destId="{627C20E7-A29A-4745-9EAD-C042F5863B90}" srcOrd="0" destOrd="0" presId="urn:microsoft.com/office/officeart/2005/8/layout/cycle1"/>
    <dgm:cxn modelId="{A8B5448B-B139-4E1B-99DC-2F9F70E9C228}" type="presOf" srcId="{6EEAFE70-20B3-4533-86E0-8F892305E0E8}" destId="{5A25F3E1-74C4-4A7D-9093-42AAE814B818}" srcOrd="0" destOrd="0" presId="urn:microsoft.com/office/officeart/2005/8/layout/cycle1"/>
    <dgm:cxn modelId="{A7434A90-C448-4EEE-BD9E-64538300AE71}" srcId="{612734B6-433A-4301-B05A-8B22AC75EA35}" destId="{4E94A50D-DB54-404E-9B54-200B21C9B612}" srcOrd="2" destOrd="0" parTransId="{E9D419BC-0317-4A7C-96C8-7AD464E8322F}" sibTransId="{FAAA309E-F035-4E11-A6A0-D281B429D8D0}"/>
    <dgm:cxn modelId="{081BF4A1-4FCC-4BA5-81B4-2946B1088F44}" srcId="{612734B6-433A-4301-B05A-8B22AC75EA35}" destId="{5B33A70A-5B0E-4883-A11F-04263D58B94F}" srcOrd="1" destOrd="0" parTransId="{47B8BAFC-EEDB-4685-8552-D77121D4FA7C}" sibTransId="{706D1733-77B4-469A-84C1-076D95C411CD}"/>
    <dgm:cxn modelId="{69A8C2C8-4317-40BE-8089-896C2C7CFE65}" type="presOf" srcId="{FAAA309E-F035-4E11-A6A0-D281B429D8D0}" destId="{AE23DA69-587B-480D-9660-B773ADEEB101}" srcOrd="0" destOrd="0" presId="urn:microsoft.com/office/officeart/2005/8/layout/cycle1"/>
    <dgm:cxn modelId="{7893DAEB-5B23-4633-92E5-05A0491EF5F1}" srcId="{612734B6-433A-4301-B05A-8B22AC75EA35}" destId="{08C4250C-A934-44CB-9259-DFABECFEC441}" srcOrd="3" destOrd="0" parTransId="{28311948-462A-4099-A19D-D94D9EEF51CF}" sibTransId="{6EEAFE70-20B3-4533-86E0-8F892305E0E8}"/>
    <dgm:cxn modelId="{B96981F4-DD6B-4BB1-8899-969A29AA6087}" type="presOf" srcId="{4E94A50D-DB54-404E-9B54-200B21C9B612}" destId="{DEA08227-71F0-4058-87CE-D761769AC504}" srcOrd="0" destOrd="0" presId="urn:microsoft.com/office/officeart/2005/8/layout/cycle1"/>
    <dgm:cxn modelId="{C216357D-7DDB-4D4D-AAC8-ACB33524984B}" type="presParOf" srcId="{96467D13-AA3B-4C76-B30A-CAB8D1BE5CFD}" destId="{F993076E-CA32-47DF-9E97-0C6FCE323A4A}" srcOrd="0" destOrd="0" presId="urn:microsoft.com/office/officeart/2005/8/layout/cycle1"/>
    <dgm:cxn modelId="{2FC76D71-02B7-4424-9FDB-9853F4A0DAA6}" type="presParOf" srcId="{96467D13-AA3B-4C76-B30A-CAB8D1BE5CFD}" destId="{EFB37D61-4C6F-46F9-B7FD-1ED906A4CCAF}" srcOrd="1" destOrd="0" presId="urn:microsoft.com/office/officeart/2005/8/layout/cycle1"/>
    <dgm:cxn modelId="{EE620644-F80C-45B1-A1DB-481167C603CF}" type="presParOf" srcId="{96467D13-AA3B-4C76-B30A-CAB8D1BE5CFD}" destId="{4D78AF33-6EF0-4EC4-A5BD-43BE7FD0E401}" srcOrd="2" destOrd="0" presId="urn:microsoft.com/office/officeart/2005/8/layout/cycle1"/>
    <dgm:cxn modelId="{68C15609-5F3D-4E8A-AC07-EE8A45C37C82}" type="presParOf" srcId="{96467D13-AA3B-4C76-B30A-CAB8D1BE5CFD}" destId="{D8436FB3-C444-4CEB-A656-A82E46E826B2}" srcOrd="3" destOrd="0" presId="urn:microsoft.com/office/officeart/2005/8/layout/cycle1"/>
    <dgm:cxn modelId="{7112FA52-31F8-4758-9D14-E6D0940D174A}" type="presParOf" srcId="{96467D13-AA3B-4C76-B30A-CAB8D1BE5CFD}" destId="{128AAA3D-017E-47F0-A384-7818D747482F}" srcOrd="4" destOrd="0" presId="urn:microsoft.com/office/officeart/2005/8/layout/cycle1"/>
    <dgm:cxn modelId="{0E70A4A6-A7F6-43A9-A3C3-44298F882D1F}" type="presParOf" srcId="{96467D13-AA3B-4C76-B30A-CAB8D1BE5CFD}" destId="{52EF4354-7C10-4AEC-8C8A-9EAD72BDC46C}" srcOrd="5" destOrd="0" presId="urn:microsoft.com/office/officeart/2005/8/layout/cycle1"/>
    <dgm:cxn modelId="{78162A01-921F-4B29-9172-F6FE073E6343}" type="presParOf" srcId="{96467D13-AA3B-4C76-B30A-CAB8D1BE5CFD}" destId="{A02E4BAF-2F83-4908-9E1A-1C07C67A45A1}" srcOrd="6" destOrd="0" presId="urn:microsoft.com/office/officeart/2005/8/layout/cycle1"/>
    <dgm:cxn modelId="{8CA96AE3-72A1-40A1-B515-1F34802688B5}" type="presParOf" srcId="{96467D13-AA3B-4C76-B30A-CAB8D1BE5CFD}" destId="{DEA08227-71F0-4058-87CE-D761769AC504}" srcOrd="7" destOrd="0" presId="urn:microsoft.com/office/officeart/2005/8/layout/cycle1"/>
    <dgm:cxn modelId="{6FB4BCEB-05A3-49CA-AE86-F5E422017A6E}" type="presParOf" srcId="{96467D13-AA3B-4C76-B30A-CAB8D1BE5CFD}" destId="{AE23DA69-587B-480D-9660-B773ADEEB101}" srcOrd="8" destOrd="0" presId="urn:microsoft.com/office/officeart/2005/8/layout/cycle1"/>
    <dgm:cxn modelId="{7B1C94EF-A35E-4254-BFEC-232B2C260BAE}" type="presParOf" srcId="{96467D13-AA3B-4C76-B30A-CAB8D1BE5CFD}" destId="{525FA0E8-C5D6-4661-AD41-8EE30AF7E8F2}" srcOrd="9" destOrd="0" presId="urn:microsoft.com/office/officeart/2005/8/layout/cycle1"/>
    <dgm:cxn modelId="{1006B7BD-28EC-4FF6-91F7-30A611419381}" type="presParOf" srcId="{96467D13-AA3B-4C76-B30A-CAB8D1BE5CFD}" destId="{627C20E7-A29A-4745-9EAD-C042F5863B90}" srcOrd="10" destOrd="0" presId="urn:microsoft.com/office/officeart/2005/8/layout/cycle1"/>
    <dgm:cxn modelId="{B2B66217-F943-4DE0-9371-2A043B8EB6D4}" type="presParOf" srcId="{96467D13-AA3B-4C76-B30A-CAB8D1BE5CFD}" destId="{5A25F3E1-74C4-4A7D-9093-42AAE814B818}"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2734B6-433A-4301-B05A-8B22AC75EA3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E20E4A8E-6521-4EA5-9100-3D25A645CBF7}">
      <dgm:prSet phldrT="[Text]"/>
      <dgm:spPr/>
      <dgm:t>
        <a:bodyPr/>
        <a:lstStyle/>
        <a:p>
          <a:r>
            <a:rPr lang="en-US" b="1" dirty="0">
              <a:solidFill>
                <a:schemeClr val="accent2">
                  <a:lumMod val="50000"/>
                </a:schemeClr>
              </a:solidFill>
            </a:rPr>
            <a:t>Plan</a:t>
          </a:r>
        </a:p>
      </dgm:t>
    </dgm:pt>
    <dgm:pt modelId="{2E94B756-7D7A-4398-955A-0867F7018F2E}" type="parTrans" cxnId="{691ECA82-BF13-474E-BCBF-7B8F39DEFF67}">
      <dgm:prSet/>
      <dgm:spPr/>
      <dgm:t>
        <a:bodyPr/>
        <a:lstStyle/>
        <a:p>
          <a:endParaRPr lang="en-US"/>
        </a:p>
      </dgm:t>
    </dgm:pt>
    <dgm:pt modelId="{6E33259A-D333-49A7-9FE0-5D713C4AF4E2}" type="sibTrans" cxnId="{691ECA82-BF13-474E-BCBF-7B8F39DEFF67}">
      <dgm:prSet/>
      <dgm:spPr/>
      <dgm:t>
        <a:bodyPr/>
        <a:lstStyle/>
        <a:p>
          <a:endParaRPr lang="en-US"/>
        </a:p>
      </dgm:t>
    </dgm:pt>
    <dgm:pt modelId="{5B33A70A-5B0E-4883-A11F-04263D58B94F}">
      <dgm:prSet phldrT="[Text]"/>
      <dgm:spPr/>
      <dgm:t>
        <a:bodyPr/>
        <a:lstStyle/>
        <a:p>
          <a:r>
            <a:rPr lang="en-US" b="1" dirty="0">
              <a:solidFill>
                <a:schemeClr val="accent2">
                  <a:lumMod val="50000"/>
                </a:schemeClr>
              </a:solidFill>
            </a:rPr>
            <a:t>Do</a:t>
          </a:r>
        </a:p>
      </dgm:t>
    </dgm:pt>
    <dgm:pt modelId="{47B8BAFC-EEDB-4685-8552-D77121D4FA7C}" type="parTrans" cxnId="{081BF4A1-4FCC-4BA5-81B4-2946B1088F44}">
      <dgm:prSet/>
      <dgm:spPr/>
      <dgm:t>
        <a:bodyPr/>
        <a:lstStyle/>
        <a:p>
          <a:endParaRPr lang="en-US"/>
        </a:p>
      </dgm:t>
    </dgm:pt>
    <dgm:pt modelId="{706D1733-77B4-469A-84C1-076D95C411CD}" type="sibTrans" cxnId="{081BF4A1-4FCC-4BA5-81B4-2946B1088F44}">
      <dgm:prSet/>
      <dgm:spPr/>
      <dgm:t>
        <a:bodyPr/>
        <a:lstStyle/>
        <a:p>
          <a:endParaRPr lang="en-US"/>
        </a:p>
      </dgm:t>
    </dgm:pt>
    <dgm:pt modelId="{4E94A50D-DB54-404E-9B54-200B21C9B612}">
      <dgm:prSet phldrT="[Text]"/>
      <dgm:spPr/>
      <dgm:t>
        <a:bodyPr/>
        <a:lstStyle/>
        <a:p>
          <a:r>
            <a:rPr lang="en-US" b="1" dirty="0">
              <a:solidFill>
                <a:schemeClr val="accent2">
                  <a:lumMod val="50000"/>
                </a:schemeClr>
              </a:solidFill>
            </a:rPr>
            <a:t>Study</a:t>
          </a:r>
        </a:p>
      </dgm:t>
    </dgm:pt>
    <dgm:pt modelId="{E9D419BC-0317-4A7C-96C8-7AD464E8322F}" type="parTrans" cxnId="{A7434A90-C448-4EEE-BD9E-64538300AE71}">
      <dgm:prSet/>
      <dgm:spPr/>
      <dgm:t>
        <a:bodyPr/>
        <a:lstStyle/>
        <a:p>
          <a:endParaRPr lang="en-US"/>
        </a:p>
      </dgm:t>
    </dgm:pt>
    <dgm:pt modelId="{FAAA309E-F035-4E11-A6A0-D281B429D8D0}" type="sibTrans" cxnId="{A7434A90-C448-4EEE-BD9E-64538300AE71}">
      <dgm:prSet/>
      <dgm:spPr/>
      <dgm:t>
        <a:bodyPr/>
        <a:lstStyle/>
        <a:p>
          <a:endParaRPr lang="en-US"/>
        </a:p>
      </dgm:t>
    </dgm:pt>
    <dgm:pt modelId="{08C4250C-A934-44CB-9259-DFABECFEC441}">
      <dgm:prSet phldrT="[Text]"/>
      <dgm:spPr/>
      <dgm:t>
        <a:bodyPr/>
        <a:lstStyle/>
        <a:p>
          <a:r>
            <a:rPr lang="en-US" b="1" dirty="0">
              <a:solidFill>
                <a:schemeClr val="accent2">
                  <a:lumMod val="50000"/>
                </a:schemeClr>
              </a:solidFill>
            </a:rPr>
            <a:t>Act</a:t>
          </a:r>
        </a:p>
      </dgm:t>
    </dgm:pt>
    <dgm:pt modelId="{28311948-462A-4099-A19D-D94D9EEF51CF}" type="parTrans" cxnId="{7893DAEB-5B23-4633-92E5-05A0491EF5F1}">
      <dgm:prSet/>
      <dgm:spPr/>
      <dgm:t>
        <a:bodyPr/>
        <a:lstStyle/>
        <a:p>
          <a:endParaRPr lang="en-US"/>
        </a:p>
      </dgm:t>
    </dgm:pt>
    <dgm:pt modelId="{6EEAFE70-20B3-4533-86E0-8F892305E0E8}" type="sibTrans" cxnId="{7893DAEB-5B23-4633-92E5-05A0491EF5F1}">
      <dgm:prSet/>
      <dgm:spPr/>
      <dgm:t>
        <a:bodyPr/>
        <a:lstStyle/>
        <a:p>
          <a:endParaRPr lang="en-US"/>
        </a:p>
      </dgm:t>
    </dgm:pt>
    <dgm:pt modelId="{96467D13-AA3B-4C76-B30A-CAB8D1BE5CFD}" type="pres">
      <dgm:prSet presAssocID="{612734B6-433A-4301-B05A-8B22AC75EA35}" presName="cycle" presStyleCnt="0">
        <dgm:presLayoutVars>
          <dgm:dir/>
          <dgm:resizeHandles val="exact"/>
        </dgm:presLayoutVars>
      </dgm:prSet>
      <dgm:spPr/>
    </dgm:pt>
    <dgm:pt modelId="{F993076E-CA32-47DF-9E97-0C6FCE323A4A}" type="pres">
      <dgm:prSet presAssocID="{E20E4A8E-6521-4EA5-9100-3D25A645CBF7}" presName="dummy" presStyleCnt="0"/>
      <dgm:spPr/>
    </dgm:pt>
    <dgm:pt modelId="{EFB37D61-4C6F-46F9-B7FD-1ED906A4CCAF}" type="pres">
      <dgm:prSet presAssocID="{E20E4A8E-6521-4EA5-9100-3D25A645CBF7}" presName="node" presStyleLbl="revTx" presStyleIdx="0" presStyleCnt="4">
        <dgm:presLayoutVars>
          <dgm:bulletEnabled val="1"/>
        </dgm:presLayoutVars>
      </dgm:prSet>
      <dgm:spPr/>
    </dgm:pt>
    <dgm:pt modelId="{4D78AF33-6EF0-4EC4-A5BD-43BE7FD0E401}" type="pres">
      <dgm:prSet presAssocID="{6E33259A-D333-49A7-9FE0-5D713C4AF4E2}" presName="sibTrans" presStyleLbl="node1" presStyleIdx="0" presStyleCnt="4"/>
      <dgm:spPr/>
    </dgm:pt>
    <dgm:pt modelId="{D8436FB3-C444-4CEB-A656-A82E46E826B2}" type="pres">
      <dgm:prSet presAssocID="{5B33A70A-5B0E-4883-A11F-04263D58B94F}" presName="dummy" presStyleCnt="0"/>
      <dgm:spPr/>
    </dgm:pt>
    <dgm:pt modelId="{128AAA3D-017E-47F0-A384-7818D747482F}" type="pres">
      <dgm:prSet presAssocID="{5B33A70A-5B0E-4883-A11F-04263D58B94F}" presName="node" presStyleLbl="revTx" presStyleIdx="1" presStyleCnt="4">
        <dgm:presLayoutVars>
          <dgm:bulletEnabled val="1"/>
        </dgm:presLayoutVars>
      </dgm:prSet>
      <dgm:spPr/>
    </dgm:pt>
    <dgm:pt modelId="{52EF4354-7C10-4AEC-8C8A-9EAD72BDC46C}" type="pres">
      <dgm:prSet presAssocID="{706D1733-77B4-469A-84C1-076D95C411CD}" presName="sibTrans" presStyleLbl="node1" presStyleIdx="1" presStyleCnt="4"/>
      <dgm:spPr/>
    </dgm:pt>
    <dgm:pt modelId="{A02E4BAF-2F83-4908-9E1A-1C07C67A45A1}" type="pres">
      <dgm:prSet presAssocID="{4E94A50D-DB54-404E-9B54-200B21C9B612}" presName="dummy" presStyleCnt="0"/>
      <dgm:spPr/>
    </dgm:pt>
    <dgm:pt modelId="{DEA08227-71F0-4058-87CE-D761769AC504}" type="pres">
      <dgm:prSet presAssocID="{4E94A50D-DB54-404E-9B54-200B21C9B612}" presName="node" presStyleLbl="revTx" presStyleIdx="2" presStyleCnt="4">
        <dgm:presLayoutVars>
          <dgm:bulletEnabled val="1"/>
        </dgm:presLayoutVars>
      </dgm:prSet>
      <dgm:spPr/>
    </dgm:pt>
    <dgm:pt modelId="{AE23DA69-587B-480D-9660-B773ADEEB101}" type="pres">
      <dgm:prSet presAssocID="{FAAA309E-F035-4E11-A6A0-D281B429D8D0}" presName="sibTrans" presStyleLbl="node1" presStyleIdx="2" presStyleCnt="4" custScaleX="136916" custLinFactNeighborX="14782"/>
      <dgm:spPr/>
    </dgm:pt>
    <dgm:pt modelId="{525FA0E8-C5D6-4661-AD41-8EE30AF7E8F2}" type="pres">
      <dgm:prSet presAssocID="{08C4250C-A934-44CB-9259-DFABECFEC441}" presName="dummy" presStyleCnt="0"/>
      <dgm:spPr/>
    </dgm:pt>
    <dgm:pt modelId="{627C20E7-A29A-4745-9EAD-C042F5863B90}" type="pres">
      <dgm:prSet presAssocID="{08C4250C-A934-44CB-9259-DFABECFEC441}" presName="node" presStyleLbl="revTx" presStyleIdx="3" presStyleCnt="4">
        <dgm:presLayoutVars>
          <dgm:bulletEnabled val="1"/>
        </dgm:presLayoutVars>
      </dgm:prSet>
      <dgm:spPr/>
    </dgm:pt>
    <dgm:pt modelId="{5A25F3E1-74C4-4A7D-9093-42AAE814B818}" type="pres">
      <dgm:prSet presAssocID="{6EEAFE70-20B3-4533-86E0-8F892305E0E8}" presName="sibTrans" presStyleLbl="node1" presStyleIdx="3" presStyleCnt="4" custLinFactNeighborX="1254" custLinFactNeighborY="-621"/>
      <dgm:spPr/>
    </dgm:pt>
  </dgm:ptLst>
  <dgm:cxnLst>
    <dgm:cxn modelId="{DA63CF00-70CF-477F-984C-B241C814D0BD}" type="presOf" srcId="{612734B6-433A-4301-B05A-8B22AC75EA35}" destId="{96467D13-AA3B-4C76-B30A-CAB8D1BE5CFD}" srcOrd="0" destOrd="0" presId="urn:microsoft.com/office/officeart/2005/8/layout/cycle1"/>
    <dgm:cxn modelId="{483ADD03-EB61-4305-AE2B-E302088C8B44}" type="presOf" srcId="{FAAA309E-F035-4E11-A6A0-D281B429D8D0}" destId="{AE23DA69-587B-480D-9660-B773ADEEB101}" srcOrd="0" destOrd="0" presId="urn:microsoft.com/office/officeart/2005/8/layout/cycle1"/>
    <dgm:cxn modelId="{667D0811-EE92-40F2-9270-DD79A4BFE185}" type="presOf" srcId="{6EEAFE70-20B3-4533-86E0-8F892305E0E8}" destId="{5A25F3E1-74C4-4A7D-9093-42AAE814B818}" srcOrd="0" destOrd="0" presId="urn:microsoft.com/office/officeart/2005/8/layout/cycle1"/>
    <dgm:cxn modelId="{91529F51-879A-435D-B53E-FAB07F7D6D1E}" type="presOf" srcId="{E20E4A8E-6521-4EA5-9100-3D25A645CBF7}" destId="{EFB37D61-4C6F-46F9-B7FD-1ED906A4CCAF}" srcOrd="0" destOrd="0" presId="urn:microsoft.com/office/officeart/2005/8/layout/cycle1"/>
    <dgm:cxn modelId="{6B6CCE77-EDF8-4E00-BBBF-299D61E0D146}" type="presOf" srcId="{4E94A50D-DB54-404E-9B54-200B21C9B612}" destId="{DEA08227-71F0-4058-87CE-D761769AC504}" srcOrd="0" destOrd="0" presId="urn:microsoft.com/office/officeart/2005/8/layout/cycle1"/>
    <dgm:cxn modelId="{4A788282-8FCA-4944-8890-41446F7E66B5}" type="presOf" srcId="{08C4250C-A934-44CB-9259-DFABECFEC441}" destId="{627C20E7-A29A-4745-9EAD-C042F5863B90}" srcOrd="0" destOrd="0" presId="urn:microsoft.com/office/officeart/2005/8/layout/cycle1"/>
    <dgm:cxn modelId="{691ECA82-BF13-474E-BCBF-7B8F39DEFF67}" srcId="{612734B6-433A-4301-B05A-8B22AC75EA35}" destId="{E20E4A8E-6521-4EA5-9100-3D25A645CBF7}" srcOrd="0" destOrd="0" parTransId="{2E94B756-7D7A-4398-955A-0867F7018F2E}" sibTransId="{6E33259A-D333-49A7-9FE0-5D713C4AF4E2}"/>
    <dgm:cxn modelId="{A7434A90-C448-4EEE-BD9E-64538300AE71}" srcId="{612734B6-433A-4301-B05A-8B22AC75EA35}" destId="{4E94A50D-DB54-404E-9B54-200B21C9B612}" srcOrd="2" destOrd="0" parTransId="{E9D419BC-0317-4A7C-96C8-7AD464E8322F}" sibTransId="{FAAA309E-F035-4E11-A6A0-D281B429D8D0}"/>
    <dgm:cxn modelId="{081BF4A1-4FCC-4BA5-81B4-2946B1088F44}" srcId="{612734B6-433A-4301-B05A-8B22AC75EA35}" destId="{5B33A70A-5B0E-4883-A11F-04263D58B94F}" srcOrd="1" destOrd="0" parTransId="{47B8BAFC-EEDB-4685-8552-D77121D4FA7C}" sibTransId="{706D1733-77B4-469A-84C1-076D95C411CD}"/>
    <dgm:cxn modelId="{916FCFBC-6CF1-43DB-AAB3-BD8EB0A1A42E}" type="presOf" srcId="{6E33259A-D333-49A7-9FE0-5D713C4AF4E2}" destId="{4D78AF33-6EF0-4EC4-A5BD-43BE7FD0E401}" srcOrd="0" destOrd="0" presId="urn:microsoft.com/office/officeart/2005/8/layout/cycle1"/>
    <dgm:cxn modelId="{08E5ADCC-33D4-4251-949F-C665B5EC133B}" type="presOf" srcId="{5B33A70A-5B0E-4883-A11F-04263D58B94F}" destId="{128AAA3D-017E-47F0-A384-7818D747482F}" srcOrd="0" destOrd="0" presId="urn:microsoft.com/office/officeart/2005/8/layout/cycle1"/>
    <dgm:cxn modelId="{7893DAEB-5B23-4633-92E5-05A0491EF5F1}" srcId="{612734B6-433A-4301-B05A-8B22AC75EA35}" destId="{08C4250C-A934-44CB-9259-DFABECFEC441}" srcOrd="3" destOrd="0" parTransId="{28311948-462A-4099-A19D-D94D9EEF51CF}" sibTransId="{6EEAFE70-20B3-4533-86E0-8F892305E0E8}"/>
    <dgm:cxn modelId="{1EBF22F0-2FB8-4A63-82E2-848C4321A374}" type="presOf" srcId="{706D1733-77B4-469A-84C1-076D95C411CD}" destId="{52EF4354-7C10-4AEC-8C8A-9EAD72BDC46C}" srcOrd="0" destOrd="0" presId="urn:microsoft.com/office/officeart/2005/8/layout/cycle1"/>
    <dgm:cxn modelId="{F4A73C2E-E061-486E-A72C-32281625CA88}" type="presParOf" srcId="{96467D13-AA3B-4C76-B30A-CAB8D1BE5CFD}" destId="{F993076E-CA32-47DF-9E97-0C6FCE323A4A}" srcOrd="0" destOrd="0" presId="urn:microsoft.com/office/officeart/2005/8/layout/cycle1"/>
    <dgm:cxn modelId="{ADB96923-D141-4847-8AF2-26BB252D4686}" type="presParOf" srcId="{96467D13-AA3B-4C76-B30A-CAB8D1BE5CFD}" destId="{EFB37D61-4C6F-46F9-B7FD-1ED906A4CCAF}" srcOrd="1" destOrd="0" presId="urn:microsoft.com/office/officeart/2005/8/layout/cycle1"/>
    <dgm:cxn modelId="{D5D705FB-D911-40EB-9213-4DB21807EB51}" type="presParOf" srcId="{96467D13-AA3B-4C76-B30A-CAB8D1BE5CFD}" destId="{4D78AF33-6EF0-4EC4-A5BD-43BE7FD0E401}" srcOrd="2" destOrd="0" presId="urn:microsoft.com/office/officeart/2005/8/layout/cycle1"/>
    <dgm:cxn modelId="{0FCF6091-831B-493D-B039-58E8F9CEE3DA}" type="presParOf" srcId="{96467D13-AA3B-4C76-B30A-CAB8D1BE5CFD}" destId="{D8436FB3-C444-4CEB-A656-A82E46E826B2}" srcOrd="3" destOrd="0" presId="urn:microsoft.com/office/officeart/2005/8/layout/cycle1"/>
    <dgm:cxn modelId="{D24C36A7-7F9A-44E6-8B48-E2374B91F47D}" type="presParOf" srcId="{96467D13-AA3B-4C76-B30A-CAB8D1BE5CFD}" destId="{128AAA3D-017E-47F0-A384-7818D747482F}" srcOrd="4" destOrd="0" presId="urn:microsoft.com/office/officeart/2005/8/layout/cycle1"/>
    <dgm:cxn modelId="{3B7321CF-34F6-4FB2-AE05-75BC1BEF04DA}" type="presParOf" srcId="{96467D13-AA3B-4C76-B30A-CAB8D1BE5CFD}" destId="{52EF4354-7C10-4AEC-8C8A-9EAD72BDC46C}" srcOrd="5" destOrd="0" presId="urn:microsoft.com/office/officeart/2005/8/layout/cycle1"/>
    <dgm:cxn modelId="{979BDF58-4F69-49BD-A22C-0942993CEA1B}" type="presParOf" srcId="{96467D13-AA3B-4C76-B30A-CAB8D1BE5CFD}" destId="{A02E4BAF-2F83-4908-9E1A-1C07C67A45A1}" srcOrd="6" destOrd="0" presId="urn:microsoft.com/office/officeart/2005/8/layout/cycle1"/>
    <dgm:cxn modelId="{A28270A7-AD18-4470-BC66-3D1DFFBA985E}" type="presParOf" srcId="{96467D13-AA3B-4C76-B30A-CAB8D1BE5CFD}" destId="{DEA08227-71F0-4058-87CE-D761769AC504}" srcOrd="7" destOrd="0" presId="urn:microsoft.com/office/officeart/2005/8/layout/cycle1"/>
    <dgm:cxn modelId="{CD28E673-326F-4C41-8E30-4C87D6C40547}" type="presParOf" srcId="{96467D13-AA3B-4C76-B30A-CAB8D1BE5CFD}" destId="{AE23DA69-587B-480D-9660-B773ADEEB101}" srcOrd="8" destOrd="0" presId="urn:microsoft.com/office/officeart/2005/8/layout/cycle1"/>
    <dgm:cxn modelId="{1F4147BA-604F-4839-82C2-09500D5D77B6}" type="presParOf" srcId="{96467D13-AA3B-4C76-B30A-CAB8D1BE5CFD}" destId="{525FA0E8-C5D6-4661-AD41-8EE30AF7E8F2}" srcOrd="9" destOrd="0" presId="urn:microsoft.com/office/officeart/2005/8/layout/cycle1"/>
    <dgm:cxn modelId="{960230EA-4EE7-4CB6-8371-8F5F42298F04}" type="presParOf" srcId="{96467D13-AA3B-4C76-B30A-CAB8D1BE5CFD}" destId="{627C20E7-A29A-4745-9EAD-C042F5863B90}" srcOrd="10" destOrd="0" presId="urn:microsoft.com/office/officeart/2005/8/layout/cycle1"/>
    <dgm:cxn modelId="{478B8CE5-7E62-4D57-903F-E30BDBEECB12}" type="presParOf" srcId="{96467D13-AA3B-4C76-B30A-CAB8D1BE5CFD}" destId="{5A25F3E1-74C4-4A7D-9093-42AAE814B818}"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37D61-4C6F-46F9-B7FD-1ED906A4CCAF}">
      <dsp:nvSpPr>
        <dsp:cNvPr id="0" name=""/>
        <dsp:cNvSpPr/>
      </dsp:nvSpPr>
      <dsp:spPr>
        <a:xfrm>
          <a:off x="1560270" y="27446"/>
          <a:ext cx="431582" cy="431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Plan</a:t>
          </a:r>
        </a:p>
      </dsp:txBody>
      <dsp:txXfrm>
        <a:off x="1560270" y="27446"/>
        <a:ext cx="431582" cy="431582"/>
      </dsp:txXfrm>
    </dsp:sp>
    <dsp:sp modelId="{4D78AF33-6EF0-4EC4-A5BD-43BE7FD0E401}">
      <dsp:nvSpPr>
        <dsp:cNvPr id="0" name=""/>
        <dsp:cNvSpPr/>
      </dsp:nvSpPr>
      <dsp:spPr>
        <a:xfrm>
          <a:off x="800413" y="313"/>
          <a:ext cx="1218573" cy="1218573"/>
        </a:xfrm>
        <a:prstGeom prst="circularArrow">
          <a:avLst>
            <a:gd name="adj1" fmla="val 6906"/>
            <a:gd name="adj2" fmla="val 465691"/>
            <a:gd name="adj3" fmla="val 547989"/>
            <a:gd name="adj4" fmla="val 20586320"/>
            <a:gd name="adj5" fmla="val 805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8AAA3D-017E-47F0-A384-7818D747482F}">
      <dsp:nvSpPr>
        <dsp:cNvPr id="0" name=""/>
        <dsp:cNvSpPr/>
      </dsp:nvSpPr>
      <dsp:spPr>
        <a:xfrm>
          <a:off x="1560270" y="760170"/>
          <a:ext cx="431582" cy="431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Do</a:t>
          </a:r>
        </a:p>
      </dsp:txBody>
      <dsp:txXfrm>
        <a:off x="1560270" y="760170"/>
        <a:ext cx="431582" cy="431582"/>
      </dsp:txXfrm>
    </dsp:sp>
    <dsp:sp modelId="{52EF4354-7C10-4AEC-8C8A-9EAD72BDC46C}">
      <dsp:nvSpPr>
        <dsp:cNvPr id="0" name=""/>
        <dsp:cNvSpPr/>
      </dsp:nvSpPr>
      <dsp:spPr>
        <a:xfrm>
          <a:off x="800413" y="-3"/>
          <a:ext cx="1218573" cy="1218573"/>
        </a:xfrm>
        <a:prstGeom prst="circularArrow">
          <a:avLst>
            <a:gd name="adj1" fmla="val 6906"/>
            <a:gd name="adj2" fmla="val 465691"/>
            <a:gd name="adj3" fmla="val 5947989"/>
            <a:gd name="adj4" fmla="val 4386320"/>
            <a:gd name="adj5" fmla="val 805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A08227-71F0-4058-87CE-D761769AC504}">
      <dsp:nvSpPr>
        <dsp:cNvPr id="0" name=""/>
        <dsp:cNvSpPr/>
      </dsp:nvSpPr>
      <dsp:spPr>
        <a:xfrm>
          <a:off x="827546" y="760170"/>
          <a:ext cx="431582" cy="431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Study</a:t>
          </a:r>
        </a:p>
      </dsp:txBody>
      <dsp:txXfrm>
        <a:off x="827546" y="760170"/>
        <a:ext cx="431582" cy="431582"/>
      </dsp:txXfrm>
    </dsp:sp>
    <dsp:sp modelId="{AE23DA69-587B-480D-9660-B773ADEEB101}">
      <dsp:nvSpPr>
        <dsp:cNvPr id="0" name=""/>
        <dsp:cNvSpPr/>
      </dsp:nvSpPr>
      <dsp:spPr>
        <a:xfrm>
          <a:off x="755618" y="313"/>
          <a:ext cx="1668421" cy="1218573"/>
        </a:xfrm>
        <a:prstGeom prst="circularArrow">
          <a:avLst>
            <a:gd name="adj1" fmla="val 6906"/>
            <a:gd name="adj2" fmla="val 465691"/>
            <a:gd name="adj3" fmla="val 11347989"/>
            <a:gd name="adj4" fmla="val 9786320"/>
            <a:gd name="adj5" fmla="val 805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7C20E7-A29A-4745-9EAD-C042F5863B90}">
      <dsp:nvSpPr>
        <dsp:cNvPr id="0" name=""/>
        <dsp:cNvSpPr/>
      </dsp:nvSpPr>
      <dsp:spPr>
        <a:xfrm>
          <a:off x="827546" y="27446"/>
          <a:ext cx="431582" cy="431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Act</a:t>
          </a:r>
        </a:p>
      </dsp:txBody>
      <dsp:txXfrm>
        <a:off x="827546" y="27446"/>
        <a:ext cx="431582" cy="431582"/>
      </dsp:txXfrm>
    </dsp:sp>
    <dsp:sp modelId="{5A25F3E1-74C4-4A7D-9093-42AAE814B818}">
      <dsp:nvSpPr>
        <dsp:cNvPr id="0" name=""/>
        <dsp:cNvSpPr/>
      </dsp:nvSpPr>
      <dsp:spPr>
        <a:xfrm>
          <a:off x="815694" y="-7253"/>
          <a:ext cx="1218573" cy="1218573"/>
        </a:xfrm>
        <a:prstGeom prst="circularArrow">
          <a:avLst>
            <a:gd name="adj1" fmla="val 6906"/>
            <a:gd name="adj2" fmla="val 465691"/>
            <a:gd name="adj3" fmla="val 16747989"/>
            <a:gd name="adj4" fmla="val 15186320"/>
            <a:gd name="adj5" fmla="val 805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37D61-4C6F-46F9-B7FD-1ED906A4CCAF}">
      <dsp:nvSpPr>
        <dsp:cNvPr id="0" name=""/>
        <dsp:cNvSpPr/>
      </dsp:nvSpPr>
      <dsp:spPr>
        <a:xfrm>
          <a:off x="1560270" y="27446"/>
          <a:ext cx="431582" cy="431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Plan</a:t>
          </a:r>
        </a:p>
      </dsp:txBody>
      <dsp:txXfrm>
        <a:off x="1560270" y="27446"/>
        <a:ext cx="431582" cy="431582"/>
      </dsp:txXfrm>
    </dsp:sp>
    <dsp:sp modelId="{4D78AF33-6EF0-4EC4-A5BD-43BE7FD0E401}">
      <dsp:nvSpPr>
        <dsp:cNvPr id="0" name=""/>
        <dsp:cNvSpPr/>
      </dsp:nvSpPr>
      <dsp:spPr>
        <a:xfrm>
          <a:off x="800413" y="313"/>
          <a:ext cx="1218573" cy="1218573"/>
        </a:xfrm>
        <a:prstGeom prst="circularArrow">
          <a:avLst>
            <a:gd name="adj1" fmla="val 6906"/>
            <a:gd name="adj2" fmla="val 465691"/>
            <a:gd name="adj3" fmla="val 547989"/>
            <a:gd name="adj4" fmla="val 20586320"/>
            <a:gd name="adj5" fmla="val 805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8AAA3D-017E-47F0-A384-7818D747482F}">
      <dsp:nvSpPr>
        <dsp:cNvPr id="0" name=""/>
        <dsp:cNvSpPr/>
      </dsp:nvSpPr>
      <dsp:spPr>
        <a:xfrm>
          <a:off x="1560270" y="760170"/>
          <a:ext cx="431582" cy="431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Do</a:t>
          </a:r>
        </a:p>
      </dsp:txBody>
      <dsp:txXfrm>
        <a:off x="1560270" y="760170"/>
        <a:ext cx="431582" cy="431582"/>
      </dsp:txXfrm>
    </dsp:sp>
    <dsp:sp modelId="{52EF4354-7C10-4AEC-8C8A-9EAD72BDC46C}">
      <dsp:nvSpPr>
        <dsp:cNvPr id="0" name=""/>
        <dsp:cNvSpPr/>
      </dsp:nvSpPr>
      <dsp:spPr>
        <a:xfrm>
          <a:off x="800413" y="313"/>
          <a:ext cx="1218573" cy="1218573"/>
        </a:xfrm>
        <a:prstGeom prst="circularArrow">
          <a:avLst>
            <a:gd name="adj1" fmla="val 6906"/>
            <a:gd name="adj2" fmla="val 465691"/>
            <a:gd name="adj3" fmla="val 5947989"/>
            <a:gd name="adj4" fmla="val 4386320"/>
            <a:gd name="adj5" fmla="val 805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A08227-71F0-4058-87CE-D761769AC504}">
      <dsp:nvSpPr>
        <dsp:cNvPr id="0" name=""/>
        <dsp:cNvSpPr/>
      </dsp:nvSpPr>
      <dsp:spPr>
        <a:xfrm>
          <a:off x="827546" y="760170"/>
          <a:ext cx="431582" cy="431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Study</a:t>
          </a:r>
        </a:p>
      </dsp:txBody>
      <dsp:txXfrm>
        <a:off x="827546" y="760170"/>
        <a:ext cx="431582" cy="431582"/>
      </dsp:txXfrm>
    </dsp:sp>
    <dsp:sp modelId="{AE23DA69-587B-480D-9660-B773ADEEB101}">
      <dsp:nvSpPr>
        <dsp:cNvPr id="0" name=""/>
        <dsp:cNvSpPr/>
      </dsp:nvSpPr>
      <dsp:spPr>
        <a:xfrm>
          <a:off x="755618" y="313"/>
          <a:ext cx="1668421" cy="1218573"/>
        </a:xfrm>
        <a:prstGeom prst="circularArrow">
          <a:avLst>
            <a:gd name="adj1" fmla="val 6906"/>
            <a:gd name="adj2" fmla="val 465691"/>
            <a:gd name="adj3" fmla="val 11347989"/>
            <a:gd name="adj4" fmla="val 9786320"/>
            <a:gd name="adj5" fmla="val 805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7C20E7-A29A-4745-9EAD-C042F5863B90}">
      <dsp:nvSpPr>
        <dsp:cNvPr id="0" name=""/>
        <dsp:cNvSpPr/>
      </dsp:nvSpPr>
      <dsp:spPr>
        <a:xfrm>
          <a:off x="827546" y="27446"/>
          <a:ext cx="431582" cy="431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accent2">
                  <a:lumMod val="50000"/>
                </a:schemeClr>
              </a:solidFill>
            </a:rPr>
            <a:t>Act</a:t>
          </a:r>
        </a:p>
      </dsp:txBody>
      <dsp:txXfrm>
        <a:off x="827546" y="27446"/>
        <a:ext cx="431582" cy="431582"/>
      </dsp:txXfrm>
    </dsp:sp>
    <dsp:sp modelId="{5A25F3E1-74C4-4A7D-9093-42AAE814B818}">
      <dsp:nvSpPr>
        <dsp:cNvPr id="0" name=""/>
        <dsp:cNvSpPr/>
      </dsp:nvSpPr>
      <dsp:spPr>
        <a:xfrm>
          <a:off x="815694" y="-7253"/>
          <a:ext cx="1218573" cy="1218573"/>
        </a:xfrm>
        <a:prstGeom prst="circularArrow">
          <a:avLst>
            <a:gd name="adj1" fmla="val 6906"/>
            <a:gd name="adj2" fmla="val 465691"/>
            <a:gd name="adj3" fmla="val 16747989"/>
            <a:gd name="adj4" fmla="val 15186320"/>
            <a:gd name="adj5" fmla="val 805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1" y="1"/>
            <a:ext cx="2950529" cy="497445"/>
          </a:xfrm>
          <a:prstGeom prst="rect">
            <a:avLst/>
          </a:prstGeom>
          <a:noFill/>
          <a:ln w="9525">
            <a:noFill/>
            <a:miter lim="800000"/>
            <a:headEnd/>
            <a:tailEnd/>
          </a:ln>
          <a:effectLst/>
        </p:spPr>
        <p:txBody>
          <a:bodyPr vert="horz" wrap="square" lIns="91537" tIns="45769" rIns="91537" bIns="45769" numCol="1" anchor="t" anchorCtr="0" compatLnSpc="1">
            <a:prstTxWarp prst="textNoShape">
              <a:avLst/>
            </a:prstTxWarp>
          </a:bodyPr>
          <a:lstStyle>
            <a:lvl1pPr>
              <a:spcBef>
                <a:spcPct val="0"/>
              </a:spcBef>
              <a:defRPr sz="1200"/>
            </a:lvl1pPr>
          </a:lstStyle>
          <a:p>
            <a:pPr>
              <a:defRPr/>
            </a:pPr>
            <a:endParaRPr lang="en-US" dirty="0"/>
          </a:p>
        </p:txBody>
      </p:sp>
      <p:sp>
        <p:nvSpPr>
          <p:cNvPr id="28675" name="Rectangle 3"/>
          <p:cNvSpPr>
            <a:spLocks noGrp="1" noChangeArrowheads="1"/>
          </p:cNvSpPr>
          <p:nvPr>
            <p:ph type="dt" idx="1"/>
          </p:nvPr>
        </p:nvSpPr>
        <p:spPr bwMode="auto">
          <a:xfrm>
            <a:off x="3856673" y="1"/>
            <a:ext cx="2950529" cy="497445"/>
          </a:xfrm>
          <a:prstGeom prst="rect">
            <a:avLst/>
          </a:prstGeom>
          <a:noFill/>
          <a:ln w="9525">
            <a:noFill/>
            <a:miter lim="800000"/>
            <a:headEnd/>
            <a:tailEnd/>
          </a:ln>
          <a:effectLst/>
        </p:spPr>
        <p:txBody>
          <a:bodyPr vert="horz" wrap="square" lIns="91537" tIns="45769" rIns="91537" bIns="45769" numCol="1" anchor="t" anchorCtr="0" compatLnSpc="1">
            <a:prstTxWarp prst="textNoShape">
              <a:avLst/>
            </a:prstTxWarp>
          </a:bodyPr>
          <a:lstStyle>
            <a:lvl1pPr algn="r">
              <a:spcBef>
                <a:spcPct val="0"/>
              </a:spcBef>
              <a:defRPr sz="1200"/>
            </a:lvl1pPr>
          </a:lstStyle>
          <a:p>
            <a:pPr>
              <a:defRPr/>
            </a:pPr>
            <a:endParaRPr lang="en-US" dirty="0"/>
          </a:p>
        </p:txBody>
      </p:sp>
      <p:sp>
        <p:nvSpPr>
          <p:cNvPr id="48132" name="Rectangle 4"/>
          <p:cNvSpPr>
            <a:spLocks noGrp="1" noRot="1" noChangeAspect="1" noChangeArrowheads="1" noTextEdit="1"/>
          </p:cNvSpPr>
          <p:nvPr>
            <p:ph type="sldImg" idx="2"/>
          </p:nvPr>
        </p:nvSpPr>
        <p:spPr bwMode="auto">
          <a:xfrm>
            <a:off x="919163" y="746125"/>
            <a:ext cx="4968875" cy="3725863"/>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907735" y="4721744"/>
            <a:ext cx="4991735" cy="4472225"/>
          </a:xfrm>
          <a:prstGeom prst="rect">
            <a:avLst/>
          </a:prstGeom>
          <a:noFill/>
          <a:ln w="9525">
            <a:noFill/>
            <a:miter lim="800000"/>
            <a:headEnd/>
            <a:tailEnd/>
          </a:ln>
          <a:effectLst/>
        </p:spPr>
        <p:txBody>
          <a:bodyPr vert="horz" wrap="square" lIns="91537" tIns="45769" rIns="91537" bIns="457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p:cNvSpPr>
            <a:spLocks noGrp="1" noChangeArrowheads="1"/>
          </p:cNvSpPr>
          <p:nvPr>
            <p:ph type="ftr" sz="quarter" idx="4"/>
          </p:nvPr>
        </p:nvSpPr>
        <p:spPr bwMode="auto">
          <a:xfrm>
            <a:off x="1" y="9441897"/>
            <a:ext cx="2950529" cy="497443"/>
          </a:xfrm>
          <a:prstGeom prst="rect">
            <a:avLst/>
          </a:prstGeom>
          <a:noFill/>
          <a:ln w="9525">
            <a:noFill/>
            <a:miter lim="800000"/>
            <a:headEnd/>
            <a:tailEnd/>
          </a:ln>
          <a:effectLst/>
        </p:spPr>
        <p:txBody>
          <a:bodyPr vert="horz" wrap="square" lIns="91537" tIns="45769" rIns="91537" bIns="45769" numCol="1" anchor="b" anchorCtr="0" compatLnSpc="1">
            <a:prstTxWarp prst="textNoShape">
              <a:avLst/>
            </a:prstTxWarp>
          </a:bodyPr>
          <a:lstStyle>
            <a:lvl1pPr>
              <a:spcBef>
                <a:spcPct val="0"/>
              </a:spcBef>
              <a:defRPr sz="1200"/>
            </a:lvl1pPr>
          </a:lstStyle>
          <a:p>
            <a:pPr>
              <a:defRPr/>
            </a:pPr>
            <a:endParaRPr lang="en-US" dirty="0"/>
          </a:p>
        </p:txBody>
      </p:sp>
      <p:sp>
        <p:nvSpPr>
          <p:cNvPr id="28679" name="Rectangle 7"/>
          <p:cNvSpPr>
            <a:spLocks noGrp="1" noChangeArrowheads="1"/>
          </p:cNvSpPr>
          <p:nvPr>
            <p:ph type="sldNum" sz="quarter" idx="5"/>
          </p:nvPr>
        </p:nvSpPr>
        <p:spPr bwMode="auto">
          <a:xfrm>
            <a:off x="3856673" y="9441897"/>
            <a:ext cx="2950529" cy="497443"/>
          </a:xfrm>
          <a:prstGeom prst="rect">
            <a:avLst/>
          </a:prstGeom>
          <a:noFill/>
          <a:ln w="9525">
            <a:noFill/>
            <a:miter lim="800000"/>
            <a:headEnd/>
            <a:tailEnd/>
          </a:ln>
          <a:effectLst/>
        </p:spPr>
        <p:txBody>
          <a:bodyPr vert="horz" wrap="square" lIns="91537" tIns="45769" rIns="91537" bIns="45769" numCol="1" anchor="b" anchorCtr="0" compatLnSpc="1">
            <a:prstTxWarp prst="textNoShape">
              <a:avLst/>
            </a:prstTxWarp>
          </a:bodyPr>
          <a:lstStyle>
            <a:lvl1pPr algn="r">
              <a:spcBef>
                <a:spcPct val="0"/>
              </a:spcBef>
              <a:defRPr sz="1200"/>
            </a:lvl1pPr>
          </a:lstStyle>
          <a:p>
            <a:pPr>
              <a:defRPr/>
            </a:pPr>
            <a:fld id="{09BC5E69-802A-4B73-962D-52F21266BBC7}" type="slidenum">
              <a:rPr lang="en-US"/>
              <a:pPr>
                <a:defRPr/>
              </a:pPr>
              <a:t>‹#›</a:t>
            </a:fld>
            <a:endParaRPr lang="en-US" dirty="0"/>
          </a:p>
        </p:txBody>
      </p:sp>
    </p:spTree>
    <p:extLst>
      <p:ext uri="{BB962C8B-B14F-4D97-AF65-F5344CB8AC3E}">
        <p14:creationId xmlns:p14="http://schemas.microsoft.com/office/powerpoint/2010/main" val="558673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09BC5E69-802A-4B73-962D-52F21266BBC7}" type="slidenum">
              <a:rPr lang="en-US" smtClean="0"/>
              <a:pPr>
                <a:defRPr/>
              </a:pPr>
              <a:t>1</a:t>
            </a:fld>
            <a:endParaRPr lang="en-US" dirty="0"/>
          </a:p>
        </p:txBody>
      </p:sp>
    </p:spTree>
    <p:extLst>
      <p:ext uri="{BB962C8B-B14F-4D97-AF65-F5344CB8AC3E}">
        <p14:creationId xmlns:p14="http://schemas.microsoft.com/office/powerpoint/2010/main" val="45748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12238FCD-DACC-44E5-A48A-C868C4B3FEF8}" type="slidenum">
              <a:rPr lang="en-US" smtClean="0"/>
              <a:pPr/>
              <a:t>28</a:t>
            </a:fld>
            <a:endParaRPr lang="en-US" dirty="0"/>
          </a:p>
        </p:txBody>
      </p:sp>
      <p:sp>
        <p:nvSpPr>
          <p:cNvPr id="65539" name="Rectangle 2"/>
          <p:cNvSpPr>
            <a:spLocks noGrp="1" noRot="1" noChangeAspect="1" noChangeArrowheads="1" noTextEdit="1"/>
          </p:cNvSpPr>
          <p:nvPr>
            <p:ph type="sldImg"/>
          </p:nvPr>
        </p:nvSpPr>
        <p:spPr>
          <a:xfrm>
            <a:off x="919163" y="746125"/>
            <a:ext cx="4968875" cy="3725863"/>
          </a:xfrm>
          <a:ln/>
        </p:spPr>
      </p:sp>
      <p:sp>
        <p:nvSpPr>
          <p:cNvPr id="65540" name="Rectangle 3"/>
          <p:cNvSpPr>
            <a:spLocks noGrp="1" noChangeArrowheads="1"/>
          </p:cNvSpPr>
          <p:nvPr>
            <p:ph type="body" idx="1"/>
          </p:nvPr>
        </p:nvSpPr>
        <p:spPr>
          <a:noFill/>
          <a:ln/>
        </p:spPr>
        <p:txBody>
          <a:bodyPr/>
          <a:lstStyle/>
          <a:p>
            <a:pPr eaLnBrk="1" hangingPunct="1"/>
            <a:endParaRPr lang="en-AU" b="1" dirty="0"/>
          </a:p>
        </p:txBody>
      </p:sp>
    </p:spTree>
    <p:extLst>
      <p:ext uri="{BB962C8B-B14F-4D97-AF65-F5344CB8AC3E}">
        <p14:creationId xmlns:p14="http://schemas.microsoft.com/office/powerpoint/2010/main" val="1372390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EEE17-A2CE-48A5-8563-45437DA63F30}" type="slidenum">
              <a:rPr lang="en-US"/>
              <a:pPr/>
              <a:t>29</a:t>
            </a:fld>
            <a:endParaRPr lang="en-US" dirty="0"/>
          </a:p>
        </p:txBody>
      </p:sp>
      <p:sp>
        <p:nvSpPr>
          <p:cNvPr id="806914" name="Rectangle 2"/>
          <p:cNvSpPr>
            <a:spLocks noGrp="1" noChangeArrowheads="1"/>
          </p:cNvSpPr>
          <p:nvPr>
            <p:ph type="body" idx="1"/>
          </p:nvPr>
        </p:nvSpPr>
        <p:spPr>
          <a:xfrm>
            <a:off x="907629" y="4721186"/>
            <a:ext cx="4991947" cy="4472702"/>
          </a:xfrm>
          <a:ln/>
        </p:spPr>
        <p:txBody>
          <a:bodyPr lIns="93761" tIns="47676" rIns="93761" bIns="47676"/>
          <a:lstStyle/>
          <a:p>
            <a:endParaRPr lang="en-AU" b="1" dirty="0"/>
          </a:p>
        </p:txBody>
      </p:sp>
      <p:sp>
        <p:nvSpPr>
          <p:cNvPr id="806915" name="Rectangle 3"/>
          <p:cNvSpPr>
            <a:spLocks noGrp="1" noRot="1" noChangeAspect="1" noChangeArrowheads="1" noTextEdit="1"/>
          </p:cNvSpPr>
          <p:nvPr>
            <p:ph type="sldImg"/>
          </p:nvPr>
        </p:nvSpPr>
        <p:spPr>
          <a:xfrm>
            <a:off x="919163" y="746125"/>
            <a:ext cx="4968875" cy="3725863"/>
          </a:xfrm>
          <a:ln w="12700" cap="flat">
            <a:solidFill>
              <a:schemeClr val="tx1"/>
            </a:solidFill>
          </a:ln>
        </p:spPr>
      </p:sp>
    </p:spTree>
    <p:extLst>
      <p:ext uri="{BB962C8B-B14F-4D97-AF65-F5344CB8AC3E}">
        <p14:creationId xmlns:p14="http://schemas.microsoft.com/office/powerpoint/2010/main" val="1458568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959D09A-7333-4D36-9AB8-AE336E0A7209}" type="slidenum">
              <a:rPr lang="en-US" smtClean="0"/>
              <a:pPr/>
              <a:t>34</a:t>
            </a:fld>
            <a:endParaRPr lang="en-US" dirty="0"/>
          </a:p>
        </p:txBody>
      </p:sp>
      <p:sp>
        <p:nvSpPr>
          <p:cNvPr id="75779" name="Rectangle 2"/>
          <p:cNvSpPr>
            <a:spLocks noGrp="1" noRot="1" noChangeAspect="1" noChangeArrowheads="1" noTextEdit="1"/>
          </p:cNvSpPr>
          <p:nvPr>
            <p:ph type="sldImg"/>
          </p:nvPr>
        </p:nvSpPr>
        <p:spPr>
          <a:xfrm>
            <a:off x="919163" y="746125"/>
            <a:ext cx="4968875" cy="3725863"/>
          </a:xfrm>
          <a:ln/>
        </p:spPr>
      </p:sp>
      <p:sp>
        <p:nvSpPr>
          <p:cNvPr id="75780" name="Rectangle 3"/>
          <p:cNvSpPr>
            <a:spLocks noGrp="1" noChangeArrowheads="1"/>
          </p:cNvSpPr>
          <p:nvPr>
            <p:ph type="body" idx="1"/>
          </p:nvPr>
        </p:nvSpPr>
        <p:spPr>
          <a:noFill/>
          <a:ln/>
        </p:spPr>
        <p:txBody>
          <a:bodyPr/>
          <a:lstStyle/>
          <a:p>
            <a:pPr eaLnBrk="1" hangingPunct="1"/>
            <a:endParaRPr lang="en-AU" b="1" dirty="0"/>
          </a:p>
        </p:txBody>
      </p:sp>
    </p:spTree>
    <p:extLst>
      <p:ext uri="{BB962C8B-B14F-4D97-AF65-F5344CB8AC3E}">
        <p14:creationId xmlns:p14="http://schemas.microsoft.com/office/powerpoint/2010/main" val="2582721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49FFABD-F5C0-47D6-A741-1E12F4E5C88D}" type="slidenum">
              <a:rPr lang="en-US" smtClean="0"/>
              <a:pPr/>
              <a:t>35</a:t>
            </a:fld>
            <a:endParaRPr lang="en-US" dirty="0"/>
          </a:p>
        </p:txBody>
      </p:sp>
      <p:sp>
        <p:nvSpPr>
          <p:cNvPr id="61443" name="Rectangle 2"/>
          <p:cNvSpPr>
            <a:spLocks noGrp="1" noRot="1" noChangeAspect="1" noChangeArrowheads="1" noTextEdit="1"/>
          </p:cNvSpPr>
          <p:nvPr>
            <p:ph type="sldImg"/>
          </p:nvPr>
        </p:nvSpPr>
        <p:spPr>
          <a:xfrm>
            <a:off x="919163" y="746125"/>
            <a:ext cx="4968875" cy="3725863"/>
          </a:xfrm>
          <a:ln/>
        </p:spPr>
      </p:sp>
      <p:sp>
        <p:nvSpPr>
          <p:cNvPr id="61444" name="Rectangle 3"/>
          <p:cNvSpPr>
            <a:spLocks noGrp="1" noChangeArrowheads="1"/>
          </p:cNvSpPr>
          <p:nvPr>
            <p:ph type="body" idx="1"/>
          </p:nvPr>
        </p:nvSpPr>
        <p:spPr>
          <a:noFill/>
          <a:ln/>
        </p:spPr>
        <p:txBody>
          <a:bodyPr/>
          <a:lstStyle/>
          <a:p>
            <a:pPr eaLnBrk="1" hangingPunct="1"/>
            <a:endParaRPr lang="en-AU" b="1" dirty="0"/>
          </a:p>
        </p:txBody>
      </p:sp>
    </p:spTree>
    <p:extLst>
      <p:ext uri="{BB962C8B-B14F-4D97-AF65-F5344CB8AC3E}">
        <p14:creationId xmlns:p14="http://schemas.microsoft.com/office/powerpoint/2010/main" val="3857825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09BC5E69-802A-4B73-962D-52F21266BBC7}" type="slidenum">
              <a:rPr lang="en-US" smtClean="0"/>
              <a:pPr>
                <a:defRPr/>
              </a:pPr>
              <a:t>38</a:t>
            </a:fld>
            <a:endParaRPr lang="en-US" dirty="0"/>
          </a:p>
        </p:txBody>
      </p:sp>
    </p:spTree>
    <p:extLst>
      <p:ext uri="{BB962C8B-B14F-4D97-AF65-F5344CB8AC3E}">
        <p14:creationId xmlns:p14="http://schemas.microsoft.com/office/powerpoint/2010/main" val="193428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FFF3DF3-3CAB-4AD3-B379-F29C965C6FC7}" type="slidenum">
              <a:rPr lang="en-US" smtClean="0"/>
              <a:pPr/>
              <a:t>2</a:t>
            </a:fld>
            <a:endParaRPr lang="en-US" dirty="0"/>
          </a:p>
        </p:txBody>
      </p:sp>
      <p:sp>
        <p:nvSpPr>
          <p:cNvPr id="72707" name="Rectangle 2"/>
          <p:cNvSpPr>
            <a:spLocks noGrp="1" noRot="1" noChangeAspect="1" noChangeArrowheads="1" noTextEdit="1"/>
          </p:cNvSpPr>
          <p:nvPr>
            <p:ph type="sldImg"/>
          </p:nvPr>
        </p:nvSpPr>
        <p:spPr>
          <a:xfrm>
            <a:off x="919163" y="746125"/>
            <a:ext cx="4968875" cy="3725863"/>
          </a:xfrm>
          <a:ln/>
        </p:spPr>
      </p:sp>
      <p:sp>
        <p:nvSpPr>
          <p:cNvPr id="72708" name="Rectangle 3"/>
          <p:cNvSpPr>
            <a:spLocks noGrp="1" noChangeArrowheads="1"/>
          </p:cNvSpPr>
          <p:nvPr>
            <p:ph type="body" idx="1"/>
          </p:nvPr>
        </p:nvSpPr>
        <p:spPr>
          <a:noFill/>
          <a:ln/>
        </p:spPr>
        <p:txBody>
          <a:bodyPr/>
          <a:lstStyle/>
          <a:p>
            <a:endParaRPr lang="en-AU" dirty="0"/>
          </a:p>
        </p:txBody>
      </p:sp>
    </p:spTree>
    <p:extLst>
      <p:ext uri="{BB962C8B-B14F-4D97-AF65-F5344CB8AC3E}">
        <p14:creationId xmlns:p14="http://schemas.microsoft.com/office/powerpoint/2010/main" val="686280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870C7BB-6A06-4AC7-83C2-25427700F270}" type="slidenum">
              <a:rPr lang="en-US" smtClean="0"/>
              <a:pPr/>
              <a:t>3</a:t>
            </a:fld>
            <a:endParaRPr lang="en-US" dirty="0"/>
          </a:p>
        </p:txBody>
      </p:sp>
      <p:sp>
        <p:nvSpPr>
          <p:cNvPr id="51203" name="Rectangle 2"/>
          <p:cNvSpPr>
            <a:spLocks noGrp="1" noRot="1" noChangeAspect="1" noChangeArrowheads="1" noTextEdit="1"/>
          </p:cNvSpPr>
          <p:nvPr>
            <p:ph type="sldImg"/>
          </p:nvPr>
        </p:nvSpPr>
        <p:spPr>
          <a:xfrm>
            <a:off x="919163" y="746125"/>
            <a:ext cx="4968875" cy="3725863"/>
          </a:xfrm>
          <a:ln/>
        </p:spPr>
      </p:sp>
      <p:sp>
        <p:nvSpPr>
          <p:cNvPr id="51204" name="Rectangle 3"/>
          <p:cNvSpPr>
            <a:spLocks noGrp="1" noChangeArrowheads="1"/>
          </p:cNvSpPr>
          <p:nvPr>
            <p:ph type="body" idx="1"/>
          </p:nvPr>
        </p:nvSpPr>
        <p:spPr>
          <a:noFill/>
          <a:ln/>
        </p:spPr>
        <p:txBody>
          <a:bodyPr/>
          <a:lstStyle/>
          <a:p>
            <a:pPr eaLnBrk="1" hangingPunct="1"/>
            <a:endParaRPr lang="en-AU" dirty="0"/>
          </a:p>
        </p:txBody>
      </p:sp>
    </p:spTree>
    <p:extLst>
      <p:ext uri="{BB962C8B-B14F-4D97-AF65-F5344CB8AC3E}">
        <p14:creationId xmlns:p14="http://schemas.microsoft.com/office/powerpoint/2010/main" val="214436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normAutofit/>
          </a:bodyPr>
          <a:lstStyle/>
          <a:p>
            <a:pPr defTabSz="915370">
              <a:defRPr/>
            </a:pPr>
            <a:endParaRPr lang="en-AU" dirty="0"/>
          </a:p>
          <a:p>
            <a:endParaRPr lang="en-AU" dirty="0"/>
          </a:p>
        </p:txBody>
      </p:sp>
      <p:sp>
        <p:nvSpPr>
          <p:cNvPr id="4" name="Slide Number Placeholder 3"/>
          <p:cNvSpPr>
            <a:spLocks noGrp="1"/>
          </p:cNvSpPr>
          <p:nvPr>
            <p:ph type="sldNum" sz="quarter" idx="10"/>
          </p:nvPr>
        </p:nvSpPr>
        <p:spPr/>
        <p:txBody>
          <a:bodyPr/>
          <a:lstStyle/>
          <a:p>
            <a:pPr>
              <a:defRPr/>
            </a:pPr>
            <a:fld id="{09BC5E69-802A-4B73-962D-52F21266BBC7}" type="slidenum">
              <a:rPr lang="en-US" smtClean="0"/>
              <a:pPr>
                <a:defRPr/>
              </a:pPr>
              <a:t>4</a:t>
            </a:fld>
            <a:endParaRPr lang="en-US" dirty="0"/>
          </a:p>
        </p:txBody>
      </p:sp>
    </p:spTree>
    <p:extLst>
      <p:ext uri="{BB962C8B-B14F-4D97-AF65-F5344CB8AC3E}">
        <p14:creationId xmlns:p14="http://schemas.microsoft.com/office/powerpoint/2010/main" val="79762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955728D-322F-4AA5-809B-4B0FA16B5B99}" type="slidenum">
              <a:rPr lang="en-US" smtClean="0"/>
              <a:pPr/>
              <a:t>9</a:t>
            </a:fld>
            <a:endParaRPr lang="en-US" dirty="0"/>
          </a:p>
        </p:txBody>
      </p:sp>
      <p:sp>
        <p:nvSpPr>
          <p:cNvPr id="56323" name="Rectangle 2"/>
          <p:cNvSpPr>
            <a:spLocks noGrp="1" noRot="1" noChangeAspect="1" noChangeArrowheads="1" noTextEdit="1"/>
          </p:cNvSpPr>
          <p:nvPr>
            <p:ph type="sldImg"/>
          </p:nvPr>
        </p:nvSpPr>
        <p:spPr>
          <a:xfrm>
            <a:off x="919163" y="746125"/>
            <a:ext cx="4968875" cy="3725863"/>
          </a:xfrm>
          <a:ln/>
        </p:spPr>
      </p:sp>
      <p:sp>
        <p:nvSpPr>
          <p:cNvPr id="56324" name="Rectangle 3"/>
          <p:cNvSpPr>
            <a:spLocks noGrp="1" noChangeArrowheads="1"/>
          </p:cNvSpPr>
          <p:nvPr>
            <p:ph type="body" idx="1"/>
          </p:nvPr>
        </p:nvSpPr>
        <p:spPr>
          <a:noFill/>
          <a:ln/>
        </p:spPr>
        <p:txBody>
          <a:bodyPr/>
          <a:lstStyle/>
          <a:p>
            <a:pPr eaLnBrk="1" hangingPunct="1"/>
            <a:endParaRPr lang="en-AU" dirty="0"/>
          </a:p>
        </p:txBody>
      </p:sp>
    </p:spTree>
    <p:extLst>
      <p:ext uri="{BB962C8B-B14F-4D97-AF65-F5344CB8AC3E}">
        <p14:creationId xmlns:p14="http://schemas.microsoft.com/office/powerpoint/2010/main" val="97851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6125"/>
            <a:ext cx="4968875" cy="3725863"/>
          </a:xfrm>
        </p:spPr>
      </p:sp>
      <p:sp>
        <p:nvSpPr>
          <p:cNvPr id="3" name="Notes Placeholder 2"/>
          <p:cNvSpPr>
            <a:spLocks noGrp="1"/>
          </p:cNvSpPr>
          <p:nvPr>
            <p:ph type="body" idx="1"/>
          </p:nvPr>
        </p:nvSpPr>
        <p:spPr/>
        <p:txBody>
          <a:bodyPr>
            <a:normAutofit/>
          </a:bodyPr>
          <a:lstStyle/>
          <a:p>
            <a:endParaRPr lang="en-AU" b="1" dirty="0"/>
          </a:p>
        </p:txBody>
      </p:sp>
      <p:sp>
        <p:nvSpPr>
          <p:cNvPr id="4" name="Slide Number Placeholder 3"/>
          <p:cNvSpPr>
            <a:spLocks noGrp="1"/>
          </p:cNvSpPr>
          <p:nvPr>
            <p:ph type="sldNum" sz="quarter" idx="10"/>
          </p:nvPr>
        </p:nvSpPr>
        <p:spPr/>
        <p:txBody>
          <a:bodyPr/>
          <a:lstStyle/>
          <a:p>
            <a:pPr>
              <a:defRPr/>
            </a:pPr>
            <a:fld id="{09BC5E69-802A-4B73-962D-52F21266BBC7}" type="slidenum">
              <a:rPr lang="en-US" smtClean="0"/>
              <a:pPr>
                <a:defRPr/>
              </a:pPr>
              <a:t>10</a:t>
            </a:fld>
            <a:endParaRPr lang="en-US" dirty="0"/>
          </a:p>
        </p:txBody>
      </p:sp>
    </p:spTree>
    <p:extLst>
      <p:ext uri="{BB962C8B-B14F-4D97-AF65-F5344CB8AC3E}">
        <p14:creationId xmlns:p14="http://schemas.microsoft.com/office/powerpoint/2010/main" val="190923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C002844-33CC-46BF-9701-964890D1A022}" type="slidenum">
              <a:rPr lang="en-US" smtClean="0"/>
              <a:pPr/>
              <a:t>12</a:t>
            </a:fld>
            <a:endParaRPr lang="en-US" dirty="0"/>
          </a:p>
        </p:txBody>
      </p:sp>
      <p:sp>
        <p:nvSpPr>
          <p:cNvPr id="52227" name="Rectangle 2"/>
          <p:cNvSpPr>
            <a:spLocks noGrp="1" noRot="1" noChangeAspect="1" noChangeArrowheads="1" noTextEdit="1"/>
          </p:cNvSpPr>
          <p:nvPr>
            <p:ph type="sldImg"/>
          </p:nvPr>
        </p:nvSpPr>
        <p:spPr>
          <a:xfrm>
            <a:off x="919163" y="746125"/>
            <a:ext cx="4968875" cy="3725863"/>
          </a:xfrm>
          <a:ln/>
        </p:spPr>
      </p:sp>
      <p:sp>
        <p:nvSpPr>
          <p:cNvPr id="52228" name="Rectangle 3"/>
          <p:cNvSpPr>
            <a:spLocks noGrp="1" noChangeArrowheads="1"/>
          </p:cNvSpPr>
          <p:nvPr>
            <p:ph type="body" idx="1"/>
          </p:nvPr>
        </p:nvSpPr>
        <p:spPr>
          <a:noFill/>
          <a:ln/>
        </p:spPr>
        <p:txBody>
          <a:bodyPr/>
          <a:lstStyle/>
          <a:p>
            <a:pPr eaLnBrk="1" hangingPunct="1"/>
            <a:endParaRPr lang="en-AU" dirty="0"/>
          </a:p>
        </p:txBody>
      </p:sp>
    </p:spTree>
    <p:extLst>
      <p:ext uri="{BB962C8B-B14F-4D97-AF65-F5344CB8AC3E}">
        <p14:creationId xmlns:p14="http://schemas.microsoft.com/office/powerpoint/2010/main" val="3737803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73A708-9D3E-492C-9B66-6DF925595B5C}" type="slidenum">
              <a:rPr lang="en-US"/>
              <a:pPr/>
              <a:t>13</a:t>
            </a:fld>
            <a:endParaRPr lang="en-US" dirty="0"/>
          </a:p>
        </p:txBody>
      </p:sp>
      <p:sp>
        <p:nvSpPr>
          <p:cNvPr id="795650" name="Rectangle 2"/>
          <p:cNvSpPr>
            <a:spLocks noGrp="1" noChangeArrowheads="1"/>
          </p:cNvSpPr>
          <p:nvPr>
            <p:ph type="body" idx="1"/>
          </p:nvPr>
        </p:nvSpPr>
        <p:spPr>
          <a:xfrm>
            <a:off x="907629" y="4721186"/>
            <a:ext cx="4991947" cy="4472702"/>
          </a:xfrm>
          <a:ln/>
        </p:spPr>
        <p:txBody>
          <a:bodyPr lIns="93761" tIns="47676" rIns="93761" bIns="47676"/>
          <a:lstStyle/>
          <a:p>
            <a:endParaRPr lang="en-AU" b="1" dirty="0"/>
          </a:p>
        </p:txBody>
      </p:sp>
      <p:sp>
        <p:nvSpPr>
          <p:cNvPr id="795651" name="Rectangle 3"/>
          <p:cNvSpPr>
            <a:spLocks noGrp="1" noRot="1" noChangeAspect="1" noChangeArrowheads="1" noTextEdit="1"/>
          </p:cNvSpPr>
          <p:nvPr>
            <p:ph type="sldImg"/>
          </p:nvPr>
        </p:nvSpPr>
        <p:spPr>
          <a:xfrm>
            <a:off x="919163" y="746125"/>
            <a:ext cx="4968875" cy="3725863"/>
          </a:xfrm>
          <a:ln w="12700" cap="flat">
            <a:solidFill>
              <a:schemeClr val="tx1"/>
            </a:solidFill>
          </a:ln>
        </p:spPr>
      </p:sp>
    </p:spTree>
    <p:extLst>
      <p:ext uri="{BB962C8B-B14F-4D97-AF65-F5344CB8AC3E}">
        <p14:creationId xmlns:p14="http://schemas.microsoft.com/office/powerpoint/2010/main" val="21650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6109556-4F62-4C23-A733-9C48AEEEA5F1}" type="slidenum">
              <a:rPr lang="en-US" smtClean="0"/>
              <a:pPr/>
              <a:t>19</a:t>
            </a:fld>
            <a:endParaRPr lang="en-US" dirty="0"/>
          </a:p>
        </p:txBody>
      </p:sp>
      <p:sp>
        <p:nvSpPr>
          <p:cNvPr id="68611" name="Rectangle 2"/>
          <p:cNvSpPr>
            <a:spLocks noGrp="1" noRot="1" noChangeAspect="1" noChangeArrowheads="1" noTextEdit="1"/>
          </p:cNvSpPr>
          <p:nvPr>
            <p:ph type="sldImg"/>
          </p:nvPr>
        </p:nvSpPr>
        <p:spPr>
          <a:xfrm>
            <a:off x="919163" y="746125"/>
            <a:ext cx="4968875" cy="3725863"/>
          </a:xfrm>
          <a:ln/>
        </p:spPr>
      </p:sp>
      <p:sp>
        <p:nvSpPr>
          <p:cNvPr id="68612" name="Rectangle 3"/>
          <p:cNvSpPr>
            <a:spLocks noGrp="1" noChangeArrowheads="1"/>
          </p:cNvSpPr>
          <p:nvPr>
            <p:ph type="body" idx="1"/>
          </p:nvPr>
        </p:nvSpPr>
        <p:spPr>
          <a:noFill/>
          <a:ln/>
        </p:spPr>
        <p:txBody>
          <a:bodyPr/>
          <a:lstStyle/>
          <a:p>
            <a:pPr eaLnBrk="1" hangingPunct="1"/>
            <a:endParaRPr lang="en-AU" b="1" dirty="0"/>
          </a:p>
        </p:txBody>
      </p:sp>
    </p:spTree>
    <p:extLst>
      <p:ext uri="{BB962C8B-B14F-4D97-AF65-F5344CB8AC3E}">
        <p14:creationId xmlns:p14="http://schemas.microsoft.com/office/powerpoint/2010/main" val="2399490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004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World Arrows texture3.jpg"/>
          <p:cNvPicPr>
            <a:picLocks noChangeAspect="1"/>
          </p:cNvPicPr>
          <p:nvPr/>
        </p:nvPicPr>
        <p:blipFill>
          <a:blip r:embed="rId2" cstate="print"/>
          <a:srcRect t="3556"/>
          <a:stretch>
            <a:fillRect/>
          </a:stretch>
        </p:blipFill>
        <p:spPr>
          <a:xfrm>
            <a:off x="0" y="2010508"/>
            <a:ext cx="9144000" cy="4847492"/>
          </a:xfrm>
          <a:prstGeom prst="rect">
            <a:avLst/>
          </a:prstGeom>
        </p:spPr>
      </p:pic>
      <p:sp>
        <p:nvSpPr>
          <p:cNvPr id="9" name="Rectangle 8"/>
          <p:cNvSpPr/>
          <p:nvPr/>
        </p:nvSpPr>
        <p:spPr>
          <a:xfrm>
            <a:off x="0" y="1998778"/>
            <a:ext cx="9144000" cy="4853354"/>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22023" y="2130425"/>
            <a:ext cx="5756030" cy="1470025"/>
          </a:xfrm>
        </p:spPr>
        <p:txBody>
          <a:bodyPr>
            <a:normAutofit/>
          </a:bodyPr>
          <a:lstStyle>
            <a:lvl1pPr algn="l">
              <a:defRPr sz="3200">
                <a:solidFill>
                  <a:schemeClr val="bg1">
                    <a:lumMod val="85000"/>
                  </a:schemeClr>
                </a:solidFill>
              </a:defRPr>
            </a:lvl1pPr>
          </a:lstStyle>
          <a:p>
            <a:r>
              <a:rPr lang="en-US"/>
              <a:t>Click to edit Master title style</a:t>
            </a:r>
          </a:p>
        </p:txBody>
      </p:sp>
      <p:sp>
        <p:nvSpPr>
          <p:cNvPr id="3" name="Subtitle 2"/>
          <p:cNvSpPr>
            <a:spLocks noGrp="1"/>
          </p:cNvSpPr>
          <p:nvPr>
            <p:ph type="subTitle" idx="1"/>
          </p:nvPr>
        </p:nvSpPr>
        <p:spPr>
          <a:xfrm>
            <a:off x="428984" y="3974123"/>
            <a:ext cx="6400800" cy="1752600"/>
          </a:xfrm>
        </p:spPr>
        <p:txBody>
          <a:bodyPr>
            <a:normAutofit/>
          </a:bodyPr>
          <a:lstStyle>
            <a:lvl1pPr marL="0" indent="0" algn="l">
              <a:buNone/>
              <a:defRPr sz="2000">
                <a:solidFill>
                  <a:schemeClr val="bg1">
                    <a:lumMod val="8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 name="Rectangle 9"/>
          <p:cNvSpPr/>
          <p:nvPr/>
        </p:nvSpPr>
        <p:spPr>
          <a:xfrm>
            <a:off x="0" y="2004643"/>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47"/>
          <p:cNvGrpSpPr/>
          <p:nvPr/>
        </p:nvGrpSpPr>
        <p:grpSpPr>
          <a:xfrm>
            <a:off x="6242538" y="6469415"/>
            <a:ext cx="2404823" cy="207610"/>
            <a:chOff x="6846888" y="6524625"/>
            <a:chExt cx="1765301" cy="152400"/>
          </a:xfrm>
        </p:grpSpPr>
        <p:sp>
          <p:nvSpPr>
            <p:cNvPr id="1029"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0"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1"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2"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3"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4"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5"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6"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7"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8"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9"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0"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1"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2"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3"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4"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5"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6"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7"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9"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0"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1"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2"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3"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4"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5"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162" name="Picture 161" descr="words and logo3.emf"/>
          <p:cNvPicPr>
            <a:picLocks noChangeAspect="1"/>
          </p:cNvPicPr>
          <p:nvPr/>
        </p:nvPicPr>
        <p:blipFill>
          <a:blip r:embed="rId3" cstate="print"/>
          <a:stretch>
            <a:fillRect/>
          </a:stretch>
        </p:blipFill>
        <p:spPr>
          <a:xfrm>
            <a:off x="6907068" y="405150"/>
            <a:ext cx="1760678" cy="696824"/>
          </a:xfrm>
          <a:prstGeom prst="rect">
            <a:avLst/>
          </a:prstGeom>
        </p:spPr>
      </p:pic>
      <p:grpSp>
        <p:nvGrpSpPr>
          <p:cNvPr id="48" name="Group 324"/>
          <p:cNvGrpSpPr/>
          <p:nvPr/>
        </p:nvGrpSpPr>
        <p:grpSpPr>
          <a:xfrm>
            <a:off x="533400" y="1693985"/>
            <a:ext cx="6749237" cy="291978"/>
            <a:chOff x="533400" y="1711325"/>
            <a:chExt cx="6348413" cy="274638"/>
          </a:xfrm>
          <a:solidFill>
            <a:srgbClr val="376092"/>
          </a:solidFill>
        </p:grpSpPr>
        <p:sp>
          <p:nvSpPr>
            <p:cNvPr id="4" name="Freeform 5"/>
            <p:cNvSpPr>
              <a:spLocks noEditPoints="1"/>
            </p:cNvSpPr>
            <p:nvPr userDrawn="1"/>
          </p:nvSpPr>
          <p:spPr bwMode="auto">
            <a:xfrm>
              <a:off x="533400" y="1712913"/>
              <a:ext cx="88900" cy="93663"/>
            </a:xfrm>
            <a:custGeom>
              <a:avLst/>
              <a:gdLst/>
              <a:ahLst/>
              <a:cxnLst>
                <a:cxn ang="0">
                  <a:pos x="363" y="0"/>
                </a:cxn>
                <a:cxn ang="0">
                  <a:pos x="475" y="0"/>
                </a:cxn>
                <a:cxn ang="0">
                  <a:pos x="580" y="605"/>
                </a:cxn>
                <a:cxn ang="0">
                  <a:pos x="472" y="605"/>
                </a:cxn>
                <a:cxn ang="0">
                  <a:pos x="447" y="445"/>
                </a:cxn>
                <a:cxn ang="0">
                  <a:pos x="207" y="445"/>
                </a:cxn>
                <a:cxn ang="0">
                  <a:pos x="114" y="605"/>
                </a:cxn>
                <a:cxn ang="0">
                  <a:pos x="0" y="605"/>
                </a:cxn>
                <a:cxn ang="0">
                  <a:pos x="363" y="0"/>
                </a:cxn>
                <a:cxn ang="0">
                  <a:pos x="399" y="107"/>
                </a:cxn>
                <a:cxn ang="0">
                  <a:pos x="397" y="107"/>
                </a:cxn>
                <a:cxn ang="0">
                  <a:pos x="252" y="365"/>
                </a:cxn>
                <a:cxn ang="0">
                  <a:pos x="436" y="365"/>
                </a:cxn>
                <a:cxn ang="0">
                  <a:pos x="399" y="107"/>
                </a:cxn>
              </a:cxnLst>
              <a:rect l="0" t="0" r="r" b="b"/>
              <a:pathLst>
                <a:path w="580" h="605">
                  <a:moveTo>
                    <a:pt x="363" y="0"/>
                  </a:moveTo>
                  <a:lnTo>
                    <a:pt x="475" y="0"/>
                  </a:lnTo>
                  <a:lnTo>
                    <a:pt x="580" y="605"/>
                  </a:lnTo>
                  <a:lnTo>
                    <a:pt x="472" y="605"/>
                  </a:lnTo>
                  <a:lnTo>
                    <a:pt x="447" y="445"/>
                  </a:lnTo>
                  <a:lnTo>
                    <a:pt x="207" y="445"/>
                  </a:lnTo>
                  <a:lnTo>
                    <a:pt x="114" y="605"/>
                  </a:lnTo>
                  <a:lnTo>
                    <a:pt x="0" y="605"/>
                  </a:lnTo>
                  <a:lnTo>
                    <a:pt x="363" y="0"/>
                  </a:lnTo>
                  <a:close/>
                  <a:moveTo>
                    <a:pt x="399" y="107"/>
                  </a:moveTo>
                  <a:lnTo>
                    <a:pt x="397" y="107"/>
                  </a:lnTo>
                  <a:lnTo>
                    <a:pt x="252" y="365"/>
                  </a:lnTo>
                  <a:lnTo>
                    <a:pt x="436" y="365"/>
                  </a:lnTo>
                  <a:lnTo>
                    <a:pt x="399" y="10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Freeform 6"/>
            <p:cNvSpPr>
              <a:spLocks/>
            </p:cNvSpPr>
            <p:nvPr userDrawn="1"/>
          </p:nvSpPr>
          <p:spPr bwMode="auto">
            <a:xfrm>
              <a:off x="631825" y="1736725"/>
              <a:ext cx="63500"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Freeform 7"/>
            <p:cNvSpPr>
              <a:spLocks/>
            </p:cNvSpPr>
            <p:nvPr userDrawn="1"/>
          </p:nvSpPr>
          <p:spPr bwMode="auto">
            <a:xfrm>
              <a:off x="703263" y="17367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noEditPoints="1"/>
            </p:cNvSpPr>
            <p:nvPr userDrawn="1"/>
          </p:nvSpPr>
          <p:spPr bwMode="auto">
            <a:xfrm>
              <a:off x="774700" y="17367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userDrawn="1"/>
          </p:nvSpPr>
          <p:spPr bwMode="auto">
            <a:xfrm>
              <a:off x="852488" y="1739900"/>
              <a:ext cx="68263"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922338"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1000125" y="17192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noEditPoints="1"/>
            </p:cNvSpPr>
            <p:nvPr userDrawn="1"/>
          </p:nvSpPr>
          <p:spPr bwMode="auto">
            <a:xfrm>
              <a:off x="1039813" y="17367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1111250"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1189038" y="1736725"/>
              <a:ext cx="63500"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1250950" y="1739900"/>
              <a:ext cx="74613" cy="93663"/>
            </a:xfrm>
            <a:custGeom>
              <a:avLst/>
              <a:gdLst/>
              <a:ahLst/>
              <a:cxnLst>
                <a:cxn ang="0">
                  <a:pos x="79" y="0"/>
                </a:cxn>
                <a:cxn ang="0">
                  <a:pos x="180" y="0"/>
                </a:cxn>
                <a:cxn ang="0">
                  <a:pos x="226" y="320"/>
                </a:cxn>
                <a:cxn ang="0">
                  <a:pos x="228" y="320"/>
                </a:cxn>
                <a:cxn ang="0">
                  <a:pos x="393" y="0"/>
                </a:cxn>
                <a:cxn ang="0">
                  <a:pos x="496" y="0"/>
                </a:cxn>
                <a:cxn ang="0">
                  <a:pos x="245" y="452"/>
                </a:cxn>
                <a:cxn ang="0">
                  <a:pos x="212" y="512"/>
                </a:cxn>
                <a:cxn ang="0">
                  <a:pos x="176" y="563"/>
                </a:cxn>
                <a:cxn ang="0">
                  <a:pos x="127" y="599"/>
                </a:cxn>
                <a:cxn ang="0">
                  <a:pos x="58" y="612"/>
                </a:cxn>
                <a:cxn ang="0">
                  <a:pos x="0" y="605"/>
                </a:cxn>
                <a:cxn ang="0">
                  <a:pos x="18" y="525"/>
                </a:cxn>
                <a:cxn ang="0">
                  <a:pos x="36" y="529"/>
                </a:cxn>
                <a:cxn ang="0">
                  <a:pos x="55" y="531"/>
                </a:cxn>
                <a:cxn ang="0">
                  <a:pos x="93" y="523"/>
                </a:cxn>
                <a:cxn ang="0">
                  <a:pos x="118" y="494"/>
                </a:cxn>
                <a:cxn ang="0">
                  <a:pos x="156" y="424"/>
                </a:cxn>
                <a:cxn ang="0">
                  <a:pos x="79" y="0"/>
                </a:cxn>
              </a:cxnLst>
              <a:rect l="0" t="0" r="r" b="b"/>
              <a:pathLst>
                <a:path w="496" h="612">
                  <a:moveTo>
                    <a:pt x="79" y="0"/>
                  </a:moveTo>
                  <a:lnTo>
                    <a:pt x="180" y="0"/>
                  </a:lnTo>
                  <a:lnTo>
                    <a:pt x="226" y="320"/>
                  </a:lnTo>
                  <a:lnTo>
                    <a:pt x="228" y="320"/>
                  </a:lnTo>
                  <a:lnTo>
                    <a:pt x="393" y="0"/>
                  </a:lnTo>
                  <a:lnTo>
                    <a:pt x="496" y="0"/>
                  </a:lnTo>
                  <a:lnTo>
                    <a:pt x="245" y="452"/>
                  </a:lnTo>
                  <a:cubicBezTo>
                    <a:pt x="234" y="473"/>
                    <a:pt x="223" y="493"/>
                    <a:pt x="212" y="512"/>
                  </a:cubicBezTo>
                  <a:cubicBezTo>
                    <a:pt x="202" y="531"/>
                    <a:pt x="189" y="548"/>
                    <a:pt x="176" y="563"/>
                  </a:cubicBezTo>
                  <a:cubicBezTo>
                    <a:pt x="162" y="578"/>
                    <a:pt x="145" y="590"/>
                    <a:pt x="127" y="599"/>
                  </a:cubicBezTo>
                  <a:cubicBezTo>
                    <a:pt x="108" y="608"/>
                    <a:pt x="85" y="612"/>
                    <a:pt x="58" y="612"/>
                  </a:cubicBezTo>
                  <a:cubicBezTo>
                    <a:pt x="40" y="612"/>
                    <a:pt x="21" y="610"/>
                    <a:pt x="0" y="605"/>
                  </a:cubicBezTo>
                  <a:lnTo>
                    <a:pt x="18" y="525"/>
                  </a:lnTo>
                  <a:cubicBezTo>
                    <a:pt x="24" y="526"/>
                    <a:pt x="30" y="528"/>
                    <a:pt x="36" y="529"/>
                  </a:cubicBezTo>
                  <a:cubicBezTo>
                    <a:pt x="42" y="531"/>
                    <a:pt x="49" y="531"/>
                    <a:pt x="55" y="531"/>
                  </a:cubicBezTo>
                  <a:cubicBezTo>
                    <a:pt x="70" y="531"/>
                    <a:pt x="82" y="529"/>
                    <a:pt x="93" y="523"/>
                  </a:cubicBezTo>
                  <a:cubicBezTo>
                    <a:pt x="103" y="518"/>
                    <a:pt x="111" y="508"/>
                    <a:pt x="118" y="494"/>
                  </a:cubicBezTo>
                  <a:lnTo>
                    <a:pt x="156" y="424"/>
                  </a:lnTo>
                  <a:lnTo>
                    <a:pt x="7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1355725" y="17113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noEditPoints="1"/>
            </p:cNvSpPr>
            <p:nvPr userDrawn="1"/>
          </p:nvSpPr>
          <p:spPr bwMode="auto">
            <a:xfrm>
              <a:off x="1433513" y="1712913"/>
              <a:ext cx="87313" cy="93663"/>
            </a:xfrm>
            <a:custGeom>
              <a:avLst/>
              <a:gdLst/>
              <a:ahLst/>
              <a:cxnLst>
                <a:cxn ang="0">
                  <a:pos x="363" y="0"/>
                </a:cxn>
                <a:cxn ang="0">
                  <a:pos x="475" y="0"/>
                </a:cxn>
                <a:cxn ang="0">
                  <a:pos x="580" y="605"/>
                </a:cxn>
                <a:cxn ang="0">
                  <a:pos x="472" y="605"/>
                </a:cxn>
                <a:cxn ang="0">
                  <a:pos x="447" y="445"/>
                </a:cxn>
                <a:cxn ang="0">
                  <a:pos x="207" y="445"/>
                </a:cxn>
                <a:cxn ang="0">
                  <a:pos x="114" y="605"/>
                </a:cxn>
                <a:cxn ang="0">
                  <a:pos x="0" y="605"/>
                </a:cxn>
                <a:cxn ang="0">
                  <a:pos x="363" y="0"/>
                </a:cxn>
                <a:cxn ang="0">
                  <a:pos x="399" y="107"/>
                </a:cxn>
                <a:cxn ang="0">
                  <a:pos x="397" y="107"/>
                </a:cxn>
                <a:cxn ang="0">
                  <a:pos x="252" y="365"/>
                </a:cxn>
                <a:cxn ang="0">
                  <a:pos x="436" y="365"/>
                </a:cxn>
                <a:cxn ang="0">
                  <a:pos x="399" y="107"/>
                </a:cxn>
              </a:cxnLst>
              <a:rect l="0" t="0" r="r" b="b"/>
              <a:pathLst>
                <a:path w="580" h="605">
                  <a:moveTo>
                    <a:pt x="363" y="0"/>
                  </a:moveTo>
                  <a:lnTo>
                    <a:pt x="475" y="0"/>
                  </a:lnTo>
                  <a:lnTo>
                    <a:pt x="580" y="605"/>
                  </a:lnTo>
                  <a:lnTo>
                    <a:pt x="472" y="605"/>
                  </a:lnTo>
                  <a:lnTo>
                    <a:pt x="447" y="445"/>
                  </a:lnTo>
                  <a:lnTo>
                    <a:pt x="207" y="445"/>
                  </a:lnTo>
                  <a:lnTo>
                    <a:pt x="114" y="605"/>
                  </a:lnTo>
                  <a:lnTo>
                    <a:pt x="0" y="605"/>
                  </a:lnTo>
                  <a:lnTo>
                    <a:pt x="363" y="0"/>
                  </a:lnTo>
                  <a:close/>
                  <a:moveTo>
                    <a:pt x="399" y="107"/>
                  </a:moveTo>
                  <a:lnTo>
                    <a:pt x="397" y="107"/>
                  </a:lnTo>
                  <a:lnTo>
                    <a:pt x="252" y="365"/>
                  </a:lnTo>
                  <a:lnTo>
                    <a:pt x="436" y="365"/>
                  </a:lnTo>
                  <a:lnTo>
                    <a:pt x="399" y="10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noEditPoints="1"/>
            </p:cNvSpPr>
            <p:nvPr userDrawn="1"/>
          </p:nvSpPr>
          <p:spPr bwMode="auto">
            <a:xfrm>
              <a:off x="1530350" y="1712913"/>
              <a:ext cx="79375" cy="95250"/>
            </a:xfrm>
            <a:custGeom>
              <a:avLst/>
              <a:gdLst/>
              <a:ahLst/>
              <a:cxnLst>
                <a:cxn ang="0">
                  <a:pos x="388" y="605"/>
                </a:cxn>
                <a:cxn ang="0">
                  <a:pos x="296" y="605"/>
                </a:cxn>
                <a:cxn ang="0">
                  <a:pos x="309" y="546"/>
                </a:cxn>
                <a:cxn ang="0">
                  <a:pos x="307" y="544"/>
                </a:cxn>
                <a:cxn ang="0">
                  <a:pos x="244" y="602"/>
                </a:cxn>
                <a:cxn ang="0">
                  <a:pos x="170" y="617"/>
                </a:cxn>
                <a:cxn ang="0">
                  <a:pos x="123" y="612"/>
                </a:cxn>
                <a:cxn ang="0">
                  <a:pos x="66" y="589"/>
                </a:cxn>
                <a:cxn ang="0">
                  <a:pos x="19" y="535"/>
                </a:cxn>
                <a:cxn ang="0">
                  <a:pos x="0" y="437"/>
                </a:cxn>
                <a:cxn ang="0">
                  <a:pos x="16" y="333"/>
                </a:cxn>
                <a:cxn ang="0">
                  <a:pos x="63" y="243"/>
                </a:cxn>
                <a:cxn ang="0">
                  <a:pos x="137" y="179"/>
                </a:cxn>
                <a:cxn ang="0">
                  <a:pos x="238" y="155"/>
                </a:cxn>
                <a:cxn ang="0">
                  <a:pos x="318" y="171"/>
                </a:cxn>
                <a:cxn ang="0">
                  <a:pos x="370" y="227"/>
                </a:cxn>
                <a:cxn ang="0">
                  <a:pos x="372" y="227"/>
                </a:cxn>
                <a:cxn ang="0">
                  <a:pos x="420" y="0"/>
                </a:cxn>
                <a:cxn ang="0">
                  <a:pos x="517" y="0"/>
                </a:cxn>
                <a:cxn ang="0">
                  <a:pos x="388" y="605"/>
                </a:cxn>
                <a:cxn ang="0">
                  <a:pos x="347" y="336"/>
                </a:cxn>
                <a:cxn ang="0">
                  <a:pos x="341" y="296"/>
                </a:cxn>
                <a:cxn ang="0">
                  <a:pos x="324" y="262"/>
                </a:cxn>
                <a:cxn ang="0">
                  <a:pos x="294" y="239"/>
                </a:cxn>
                <a:cxn ang="0">
                  <a:pos x="250" y="231"/>
                </a:cxn>
                <a:cxn ang="0">
                  <a:pos x="181" y="249"/>
                </a:cxn>
                <a:cxn ang="0">
                  <a:pos x="133" y="297"/>
                </a:cxn>
                <a:cxn ang="0">
                  <a:pos x="106" y="364"/>
                </a:cxn>
                <a:cxn ang="0">
                  <a:pos x="97" y="437"/>
                </a:cxn>
                <a:cxn ang="0">
                  <a:pos x="122" y="514"/>
                </a:cxn>
                <a:cxn ang="0">
                  <a:pos x="197" y="541"/>
                </a:cxn>
                <a:cxn ang="0">
                  <a:pos x="262" y="521"/>
                </a:cxn>
                <a:cxn ang="0">
                  <a:pos x="309" y="472"/>
                </a:cxn>
                <a:cxn ang="0">
                  <a:pos x="338" y="406"/>
                </a:cxn>
                <a:cxn ang="0">
                  <a:pos x="347" y="336"/>
                </a:cxn>
              </a:cxnLst>
              <a:rect l="0" t="0" r="r" b="b"/>
              <a:pathLst>
                <a:path w="517" h="617">
                  <a:moveTo>
                    <a:pt x="388" y="605"/>
                  </a:moveTo>
                  <a:lnTo>
                    <a:pt x="296" y="605"/>
                  </a:lnTo>
                  <a:lnTo>
                    <a:pt x="309" y="546"/>
                  </a:lnTo>
                  <a:lnTo>
                    <a:pt x="307" y="544"/>
                  </a:lnTo>
                  <a:cubicBezTo>
                    <a:pt x="288" y="573"/>
                    <a:pt x="267" y="592"/>
                    <a:pt x="244" y="602"/>
                  </a:cubicBezTo>
                  <a:cubicBezTo>
                    <a:pt x="221" y="612"/>
                    <a:pt x="196" y="617"/>
                    <a:pt x="170" y="617"/>
                  </a:cubicBezTo>
                  <a:cubicBezTo>
                    <a:pt x="158" y="617"/>
                    <a:pt x="142" y="615"/>
                    <a:pt x="123" y="612"/>
                  </a:cubicBezTo>
                  <a:cubicBezTo>
                    <a:pt x="104" y="609"/>
                    <a:pt x="85" y="601"/>
                    <a:pt x="66" y="589"/>
                  </a:cubicBezTo>
                  <a:cubicBezTo>
                    <a:pt x="48" y="576"/>
                    <a:pt x="32" y="559"/>
                    <a:pt x="19" y="535"/>
                  </a:cubicBezTo>
                  <a:cubicBezTo>
                    <a:pt x="6" y="511"/>
                    <a:pt x="0" y="479"/>
                    <a:pt x="0" y="437"/>
                  </a:cubicBezTo>
                  <a:cubicBezTo>
                    <a:pt x="0" y="402"/>
                    <a:pt x="5" y="367"/>
                    <a:pt x="16" y="333"/>
                  </a:cubicBezTo>
                  <a:cubicBezTo>
                    <a:pt x="27" y="300"/>
                    <a:pt x="42" y="270"/>
                    <a:pt x="63" y="243"/>
                  </a:cubicBezTo>
                  <a:cubicBezTo>
                    <a:pt x="83" y="217"/>
                    <a:pt x="108" y="195"/>
                    <a:pt x="137" y="179"/>
                  </a:cubicBezTo>
                  <a:cubicBezTo>
                    <a:pt x="167" y="163"/>
                    <a:pt x="200" y="155"/>
                    <a:pt x="238" y="155"/>
                  </a:cubicBezTo>
                  <a:cubicBezTo>
                    <a:pt x="267" y="155"/>
                    <a:pt x="294" y="160"/>
                    <a:pt x="318" y="171"/>
                  </a:cubicBezTo>
                  <a:cubicBezTo>
                    <a:pt x="341" y="182"/>
                    <a:pt x="359" y="200"/>
                    <a:pt x="370" y="227"/>
                  </a:cubicBezTo>
                  <a:lnTo>
                    <a:pt x="372" y="227"/>
                  </a:lnTo>
                  <a:lnTo>
                    <a:pt x="420" y="0"/>
                  </a:lnTo>
                  <a:lnTo>
                    <a:pt x="517" y="0"/>
                  </a:lnTo>
                  <a:lnTo>
                    <a:pt x="388" y="605"/>
                  </a:lnTo>
                  <a:close/>
                  <a:moveTo>
                    <a:pt x="347" y="336"/>
                  </a:moveTo>
                  <a:cubicBezTo>
                    <a:pt x="347" y="322"/>
                    <a:pt x="345" y="309"/>
                    <a:pt x="341" y="296"/>
                  </a:cubicBezTo>
                  <a:cubicBezTo>
                    <a:pt x="338" y="283"/>
                    <a:pt x="332" y="271"/>
                    <a:pt x="324" y="262"/>
                  </a:cubicBezTo>
                  <a:cubicBezTo>
                    <a:pt x="317" y="253"/>
                    <a:pt x="307" y="245"/>
                    <a:pt x="294" y="239"/>
                  </a:cubicBezTo>
                  <a:cubicBezTo>
                    <a:pt x="282" y="234"/>
                    <a:pt x="267" y="231"/>
                    <a:pt x="250" y="231"/>
                  </a:cubicBezTo>
                  <a:cubicBezTo>
                    <a:pt x="223" y="231"/>
                    <a:pt x="200" y="237"/>
                    <a:pt x="181" y="249"/>
                  </a:cubicBezTo>
                  <a:cubicBezTo>
                    <a:pt x="162" y="261"/>
                    <a:pt x="146" y="277"/>
                    <a:pt x="133" y="297"/>
                  </a:cubicBezTo>
                  <a:cubicBezTo>
                    <a:pt x="121" y="317"/>
                    <a:pt x="112" y="339"/>
                    <a:pt x="106" y="364"/>
                  </a:cubicBezTo>
                  <a:cubicBezTo>
                    <a:pt x="100" y="389"/>
                    <a:pt x="97" y="413"/>
                    <a:pt x="97" y="437"/>
                  </a:cubicBezTo>
                  <a:cubicBezTo>
                    <a:pt x="97" y="470"/>
                    <a:pt x="105" y="496"/>
                    <a:pt x="122" y="514"/>
                  </a:cubicBezTo>
                  <a:cubicBezTo>
                    <a:pt x="139" y="532"/>
                    <a:pt x="164" y="541"/>
                    <a:pt x="197" y="541"/>
                  </a:cubicBezTo>
                  <a:cubicBezTo>
                    <a:pt x="222" y="541"/>
                    <a:pt x="244" y="534"/>
                    <a:pt x="262" y="521"/>
                  </a:cubicBezTo>
                  <a:cubicBezTo>
                    <a:pt x="281" y="508"/>
                    <a:pt x="296" y="492"/>
                    <a:pt x="309" y="472"/>
                  </a:cubicBezTo>
                  <a:cubicBezTo>
                    <a:pt x="322" y="452"/>
                    <a:pt x="331" y="430"/>
                    <a:pt x="338" y="406"/>
                  </a:cubicBezTo>
                  <a:cubicBezTo>
                    <a:pt x="344" y="381"/>
                    <a:pt x="347" y="358"/>
                    <a:pt x="347" y="3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9"/>
            <p:cNvSpPr>
              <a:spLocks/>
            </p:cNvSpPr>
            <p:nvPr userDrawn="1"/>
          </p:nvSpPr>
          <p:spPr bwMode="auto">
            <a:xfrm>
              <a:off x="1612900" y="1739900"/>
              <a:ext cx="61913" cy="66675"/>
            </a:xfrm>
            <a:custGeom>
              <a:avLst/>
              <a:gdLst/>
              <a:ahLst/>
              <a:cxnLst>
                <a:cxn ang="0">
                  <a:pos x="0" y="0"/>
                </a:cxn>
                <a:cxn ang="0">
                  <a:pos x="100" y="0"/>
                </a:cxn>
                <a:cxn ang="0">
                  <a:pos x="136" y="319"/>
                </a:cxn>
                <a:cxn ang="0">
                  <a:pos x="138" y="319"/>
                </a:cxn>
                <a:cxn ang="0">
                  <a:pos x="307" y="0"/>
                </a:cxn>
                <a:cxn ang="0">
                  <a:pos x="409" y="0"/>
                </a:cxn>
                <a:cxn ang="0">
                  <a:pos x="167" y="438"/>
                </a:cxn>
                <a:cxn ang="0">
                  <a:pos x="59" y="438"/>
                </a:cxn>
                <a:cxn ang="0">
                  <a:pos x="0" y="0"/>
                </a:cxn>
              </a:cxnLst>
              <a:rect l="0" t="0" r="r" b="b"/>
              <a:pathLst>
                <a:path w="409" h="438">
                  <a:moveTo>
                    <a:pt x="0" y="0"/>
                  </a:moveTo>
                  <a:lnTo>
                    <a:pt x="100" y="0"/>
                  </a:lnTo>
                  <a:lnTo>
                    <a:pt x="136" y="319"/>
                  </a:lnTo>
                  <a:lnTo>
                    <a:pt x="138" y="319"/>
                  </a:lnTo>
                  <a:lnTo>
                    <a:pt x="307" y="0"/>
                  </a:lnTo>
                  <a:lnTo>
                    <a:pt x="409" y="0"/>
                  </a:lnTo>
                  <a:lnTo>
                    <a:pt x="167" y="438"/>
                  </a:lnTo>
                  <a:lnTo>
                    <a:pt x="59" y="438"/>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0"/>
            <p:cNvSpPr>
              <a:spLocks noEditPoints="1"/>
            </p:cNvSpPr>
            <p:nvPr userDrawn="1"/>
          </p:nvSpPr>
          <p:spPr bwMode="auto">
            <a:xfrm>
              <a:off x="1673225" y="17367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1"/>
            <p:cNvSpPr>
              <a:spLocks/>
            </p:cNvSpPr>
            <p:nvPr userDrawn="1"/>
          </p:nvSpPr>
          <p:spPr bwMode="auto">
            <a:xfrm>
              <a:off x="1743075" y="1736725"/>
              <a:ext cx="53975"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2"/>
            <p:cNvSpPr>
              <a:spLocks/>
            </p:cNvSpPr>
            <p:nvPr userDrawn="1"/>
          </p:nvSpPr>
          <p:spPr bwMode="auto">
            <a:xfrm>
              <a:off x="1793875" y="1719263"/>
              <a:ext cx="42863"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3"/>
            <p:cNvSpPr>
              <a:spLocks noEditPoints="1"/>
            </p:cNvSpPr>
            <p:nvPr userDrawn="1"/>
          </p:nvSpPr>
          <p:spPr bwMode="auto">
            <a:xfrm>
              <a:off x="1833563" y="17129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4"/>
            <p:cNvSpPr>
              <a:spLocks/>
            </p:cNvSpPr>
            <p:nvPr userDrawn="1"/>
          </p:nvSpPr>
          <p:spPr bwMode="auto">
            <a:xfrm>
              <a:off x="1865313" y="1736725"/>
              <a:ext cx="60325"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5"/>
            <p:cNvSpPr>
              <a:spLocks noEditPoints="1"/>
            </p:cNvSpPr>
            <p:nvPr userDrawn="1"/>
          </p:nvSpPr>
          <p:spPr bwMode="auto">
            <a:xfrm>
              <a:off x="1928813" y="17129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6"/>
            <p:cNvSpPr>
              <a:spLocks/>
            </p:cNvSpPr>
            <p:nvPr userDrawn="1"/>
          </p:nvSpPr>
          <p:spPr bwMode="auto">
            <a:xfrm>
              <a:off x="1960563"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27"/>
            <p:cNvSpPr>
              <a:spLocks noEditPoints="1"/>
            </p:cNvSpPr>
            <p:nvPr userDrawn="1"/>
          </p:nvSpPr>
          <p:spPr bwMode="auto">
            <a:xfrm>
              <a:off x="2033588" y="1736725"/>
              <a:ext cx="76200" cy="96838"/>
            </a:xfrm>
            <a:custGeom>
              <a:avLst/>
              <a:gdLst/>
              <a:ahLst/>
              <a:cxnLst>
                <a:cxn ang="0">
                  <a:pos x="131" y="265"/>
                </a:cxn>
                <a:cxn ang="0">
                  <a:pos x="136" y="307"/>
                </a:cxn>
                <a:cxn ang="0">
                  <a:pos x="152" y="342"/>
                </a:cxn>
                <a:cxn ang="0">
                  <a:pos x="181" y="366"/>
                </a:cxn>
                <a:cxn ang="0">
                  <a:pos x="222" y="374"/>
                </a:cxn>
                <a:cxn ang="0">
                  <a:pos x="289" y="356"/>
                </a:cxn>
                <a:cxn ang="0">
                  <a:pos x="334" y="310"/>
                </a:cxn>
                <a:cxn ang="0">
                  <a:pos x="360" y="247"/>
                </a:cxn>
                <a:cxn ang="0">
                  <a:pos x="368" y="180"/>
                </a:cxn>
                <a:cxn ang="0">
                  <a:pos x="344" y="104"/>
                </a:cxn>
                <a:cxn ang="0">
                  <a:pos x="271" y="76"/>
                </a:cxn>
                <a:cxn ang="0">
                  <a:pos x="209" y="94"/>
                </a:cxn>
                <a:cxn ang="0">
                  <a:pos x="165" y="141"/>
                </a:cxn>
                <a:cxn ang="0">
                  <a:pos x="139" y="202"/>
                </a:cxn>
                <a:cxn ang="0">
                  <a:pos x="131" y="265"/>
                </a:cxn>
                <a:cxn ang="0">
                  <a:pos x="409" y="438"/>
                </a:cxn>
                <a:cxn ang="0">
                  <a:pos x="382" y="524"/>
                </a:cxn>
                <a:cxn ang="0">
                  <a:pos x="339" y="582"/>
                </a:cxn>
                <a:cxn ang="0">
                  <a:pos x="277" y="614"/>
                </a:cxn>
                <a:cxn ang="0">
                  <a:pos x="188" y="624"/>
                </a:cxn>
                <a:cxn ang="0">
                  <a:pos x="118" y="616"/>
                </a:cxn>
                <a:cxn ang="0">
                  <a:pos x="58" y="592"/>
                </a:cxn>
                <a:cxn ang="0">
                  <a:pos x="17" y="549"/>
                </a:cxn>
                <a:cxn ang="0">
                  <a:pos x="0" y="484"/>
                </a:cxn>
                <a:cxn ang="0">
                  <a:pos x="97" y="484"/>
                </a:cxn>
                <a:cxn ang="0">
                  <a:pos x="127" y="537"/>
                </a:cxn>
                <a:cxn ang="0">
                  <a:pos x="197" y="552"/>
                </a:cxn>
                <a:cxn ang="0">
                  <a:pos x="250" y="543"/>
                </a:cxn>
                <a:cxn ang="0">
                  <a:pos x="285" y="517"/>
                </a:cxn>
                <a:cxn ang="0">
                  <a:pos x="307" y="479"/>
                </a:cxn>
                <a:cxn ang="0">
                  <a:pos x="321" y="429"/>
                </a:cxn>
                <a:cxn ang="0">
                  <a:pos x="330" y="386"/>
                </a:cxn>
                <a:cxn ang="0">
                  <a:pos x="328" y="384"/>
                </a:cxn>
                <a:cxn ang="0">
                  <a:pos x="275" y="433"/>
                </a:cxn>
                <a:cxn ang="0">
                  <a:pos x="205" y="450"/>
                </a:cxn>
                <a:cxn ang="0">
                  <a:pos x="78" y="402"/>
                </a:cxn>
                <a:cxn ang="0">
                  <a:pos x="34" y="270"/>
                </a:cxn>
                <a:cxn ang="0">
                  <a:pos x="49" y="172"/>
                </a:cxn>
                <a:cxn ang="0">
                  <a:pos x="92" y="86"/>
                </a:cxn>
                <a:cxn ang="0">
                  <a:pos x="163" y="24"/>
                </a:cxn>
                <a:cxn ang="0">
                  <a:pos x="260" y="0"/>
                </a:cxn>
                <a:cxn ang="0">
                  <a:pos x="343" y="19"/>
                </a:cxn>
                <a:cxn ang="0">
                  <a:pos x="396" y="85"/>
                </a:cxn>
                <a:cxn ang="0">
                  <a:pos x="397" y="85"/>
                </a:cxn>
                <a:cxn ang="0">
                  <a:pos x="410" y="12"/>
                </a:cxn>
                <a:cxn ang="0">
                  <a:pos x="502" y="12"/>
                </a:cxn>
                <a:cxn ang="0">
                  <a:pos x="409" y="438"/>
                </a:cxn>
              </a:cxnLst>
              <a:rect l="0" t="0" r="r" b="b"/>
              <a:pathLst>
                <a:path w="502" h="624">
                  <a:moveTo>
                    <a:pt x="131" y="265"/>
                  </a:moveTo>
                  <a:cubicBezTo>
                    <a:pt x="131" y="280"/>
                    <a:pt x="133" y="294"/>
                    <a:pt x="136" y="307"/>
                  </a:cubicBezTo>
                  <a:cubicBezTo>
                    <a:pt x="139" y="321"/>
                    <a:pt x="145" y="332"/>
                    <a:pt x="152" y="342"/>
                  </a:cubicBezTo>
                  <a:cubicBezTo>
                    <a:pt x="160" y="352"/>
                    <a:pt x="169" y="360"/>
                    <a:pt x="181" y="366"/>
                  </a:cubicBezTo>
                  <a:cubicBezTo>
                    <a:pt x="192" y="371"/>
                    <a:pt x="206" y="374"/>
                    <a:pt x="222" y="374"/>
                  </a:cubicBezTo>
                  <a:cubicBezTo>
                    <a:pt x="248" y="374"/>
                    <a:pt x="271" y="368"/>
                    <a:pt x="289" y="356"/>
                  </a:cubicBezTo>
                  <a:cubicBezTo>
                    <a:pt x="307" y="344"/>
                    <a:pt x="322" y="329"/>
                    <a:pt x="334" y="310"/>
                  </a:cubicBezTo>
                  <a:cubicBezTo>
                    <a:pt x="346" y="292"/>
                    <a:pt x="355" y="271"/>
                    <a:pt x="360" y="247"/>
                  </a:cubicBezTo>
                  <a:cubicBezTo>
                    <a:pt x="365" y="224"/>
                    <a:pt x="368" y="202"/>
                    <a:pt x="368" y="180"/>
                  </a:cubicBezTo>
                  <a:cubicBezTo>
                    <a:pt x="368" y="148"/>
                    <a:pt x="360" y="123"/>
                    <a:pt x="344" y="104"/>
                  </a:cubicBezTo>
                  <a:cubicBezTo>
                    <a:pt x="327" y="85"/>
                    <a:pt x="303" y="76"/>
                    <a:pt x="271" y="76"/>
                  </a:cubicBezTo>
                  <a:cubicBezTo>
                    <a:pt x="247" y="76"/>
                    <a:pt x="226" y="82"/>
                    <a:pt x="209" y="94"/>
                  </a:cubicBezTo>
                  <a:cubicBezTo>
                    <a:pt x="191" y="106"/>
                    <a:pt x="177" y="122"/>
                    <a:pt x="165" y="141"/>
                  </a:cubicBezTo>
                  <a:cubicBezTo>
                    <a:pt x="154" y="159"/>
                    <a:pt x="145" y="180"/>
                    <a:pt x="139" y="202"/>
                  </a:cubicBezTo>
                  <a:cubicBezTo>
                    <a:pt x="134" y="224"/>
                    <a:pt x="131" y="246"/>
                    <a:pt x="131" y="265"/>
                  </a:cubicBezTo>
                  <a:close/>
                  <a:moveTo>
                    <a:pt x="409" y="438"/>
                  </a:moveTo>
                  <a:cubicBezTo>
                    <a:pt x="402" y="472"/>
                    <a:pt x="393" y="500"/>
                    <a:pt x="382" y="524"/>
                  </a:cubicBezTo>
                  <a:cubicBezTo>
                    <a:pt x="371" y="548"/>
                    <a:pt x="357" y="567"/>
                    <a:pt x="339" y="582"/>
                  </a:cubicBezTo>
                  <a:cubicBezTo>
                    <a:pt x="322" y="596"/>
                    <a:pt x="301" y="607"/>
                    <a:pt x="277" y="614"/>
                  </a:cubicBezTo>
                  <a:cubicBezTo>
                    <a:pt x="252" y="621"/>
                    <a:pt x="223" y="624"/>
                    <a:pt x="188" y="624"/>
                  </a:cubicBezTo>
                  <a:cubicBezTo>
                    <a:pt x="164" y="624"/>
                    <a:pt x="140" y="621"/>
                    <a:pt x="118" y="616"/>
                  </a:cubicBezTo>
                  <a:cubicBezTo>
                    <a:pt x="95" y="611"/>
                    <a:pt x="75" y="603"/>
                    <a:pt x="58" y="592"/>
                  </a:cubicBezTo>
                  <a:cubicBezTo>
                    <a:pt x="41" y="581"/>
                    <a:pt x="27" y="567"/>
                    <a:pt x="17" y="549"/>
                  </a:cubicBezTo>
                  <a:cubicBezTo>
                    <a:pt x="6" y="531"/>
                    <a:pt x="1" y="510"/>
                    <a:pt x="0" y="484"/>
                  </a:cubicBezTo>
                  <a:lnTo>
                    <a:pt x="97" y="484"/>
                  </a:lnTo>
                  <a:cubicBezTo>
                    <a:pt x="98" y="509"/>
                    <a:pt x="108" y="527"/>
                    <a:pt x="127" y="537"/>
                  </a:cubicBezTo>
                  <a:cubicBezTo>
                    <a:pt x="146" y="547"/>
                    <a:pt x="169" y="552"/>
                    <a:pt x="197" y="552"/>
                  </a:cubicBezTo>
                  <a:cubicBezTo>
                    <a:pt x="218" y="552"/>
                    <a:pt x="236" y="549"/>
                    <a:pt x="250" y="543"/>
                  </a:cubicBezTo>
                  <a:cubicBezTo>
                    <a:pt x="264" y="536"/>
                    <a:pt x="276" y="528"/>
                    <a:pt x="285" y="517"/>
                  </a:cubicBezTo>
                  <a:cubicBezTo>
                    <a:pt x="295" y="507"/>
                    <a:pt x="302" y="494"/>
                    <a:pt x="307" y="479"/>
                  </a:cubicBezTo>
                  <a:cubicBezTo>
                    <a:pt x="312" y="464"/>
                    <a:pt x="317" y="447"/>
                    <a:pt x="321" y="429"/>
                  </a:cubicBezTo>
                  <a:lnTo>
                    <a:pt x="330" y="386"/>
                  </a:lnTo>
                  <a:lnTo>
                    <a:pt x="328" y="384"/>
                  </a:lnTo>
                  <a:cubicBezTo>
                    <a:pt x="314" y="406"/>
                    <a:pt x="296" y="422"/>
                    <a:pt x="275" y="433"/>
                  </a:cubicBezTo>
                  <a:cubicBezTo>
                    <a:pt x="254" y="444"/>
                    <a:pt x="231" y="450"/>
                    <a:pt x="205" y="450"/>
                  </a:cubicBezTo>
                  <a:cubicBezTo>
                    <a:pt x="150" y="450"/>
                    <a:pt x="108" y="434"/>
                    <a:pt x="78" y="402"/>
                  </a:cubicBezTo>
                  <a:cubicBezTo>
                    <a:pt x="49" y="369"/>
                    <a:pt x="34" y="326"/>
                    <a:pt x="34" y="270"/>
                  </a:cubicBezTo>
                  <a:cubicBezTo>
                    <a:pt x="34" y="238"/>
                    <a:pt x="39" y="205"/>
                    <a:pt x="49" y="172"/>
                  </a:cubicBezTo>
                  <a:cubicBezTo>
                    <a:pt x="59" y="140"/>
                    <a:pt x="73" y="111"/>
                    <a:pt x="92" y="86"/>
                  </a:cubicBezTo>
                  <a:cubicBezTo>
                    <a:pt x="111" y="60"/>
                    <a:pt x="135" y="40"/>
                    <a:pt x="163" y="24"/>
                  </a:cubicBezTo>
                  <a:cubicBezTo>
                    <a:pt x="191" y="8"/>
                    <a:pt x="223" y="0"/>
                    <a:pt x="260" y="0"/>
                  </a:cubicBezTo>
                  <a:cubicBezTo>
                    <a:pt x="292" y="0"/>
                    <a:pt x="319" y="6"/>
                    <a:pt x="343" y="19"/>
                  </a:cubicBezTo>
                  <a:cubicBezTo>
                    <a:pt x="366" y="32"/>
                    <a:pt x="384" y="54"/>
                    <a:pt x="396" y="85"/>
                  </a:cubicBezTo>
                  <a:lnTo>
                    <a:pt x="397" y="85"/>
                  </a:lnTo>
                  <a:lnTo>
                    <a:pt x="410" y="12"/>
                  </a:lnTo>
                  <a:lnTo>
                    <a:pt x="502" y="12"/>
                  </a:lnTo>
                  <a:lnTo>
                    <a:pt x="409"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28"/>
            <p:cNvSpPr>
              <a:spLocks/>
            </p:cNvSpPr>
            <p:nvPr userDrawn="1"/>
          </p:nvSpPr>
          <p:spPr bwMode="auto">
            <a:xfrm>
              <a:off x="2144713" y="17113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29"/>
            <p:cNvSpPr>
              <a:spLocks/>
            </p:cNvSpPr>
            <p:nvPr userDrawn="1"/>
          </p:nvSpPr>
          <p:spPr bwMode="auto">
            <a:xfrm>
              <a:off x="2230438" y="1712913"/>
              <a:ext cx="85725" cy="93663"/>
            </a:xfrm>
            <a:custGeom>
              <a:avLst/>
              <a:gdLst/>
              <a:ahLst/>
              <a:cxnLst>
                <a:cxn ang="0">
                  <a:pos x="125" y="0"/>
                </a:cxn>
                <a:cxn ang="0">
                  <a:pos x="566" y="0"/>
                </a:cxn>
                <a:cxn ang="0">
                  <a:pos x="547" y="91"/>
                </a:cxn>
                <a:cxn ang="0">
                  <a:pos x="211" y="91"/>
                </a:cxn>
                <a:cxn ang="0">
                  <a:pos x="178" y="250"/>
                </a:cxn>
                <a:cxn ang="0">
                  <a:pos x="489" y="250"/>
                </a:cxn>
                <a:cxn ang="0">
                  <a:pos x="472" y="336"/>
                </a:cxn>
                <a:cxn ang="0">
                  <a:pos x="159" y="336"/>
                </a:cxn>
                <a:cxn ang="0">
                  <a:pos x="123" y="514"/>
                </a:cxn>
                <a:cxn ang="0">
                  <a:pos x="461" y="514"/>
                </a:cxn>
                <a:cxn ang="0">
                  <a:pos x="443" y="605"/>
                </a:cxn>
                <a:cxn ang="0">
                  <a:pos x="0" y="605"/>
                </a:cxn>
                <a:cxn ang="0">
                  <a:pos x="125" y="0"/>
                </a:cxn>
              </a:cxnLst>
              <a:rect l="0" t="0" r="r" b="b"/>
              <a:pathLst>
                <a:path w="566" h="605">
                  <a:moveTo>
                    <a:pt x="125" y="0"/>
                  </a:moveTo>
                  <a:lnTo>
                    <a:pt x="566" y="0"/>
                  </a:lnTo>
                  <a:lnTo>
                    <a:pt x="547" y="91"/>
                  </a:lnTo>
                  <a:lnTo>
                    <a:pt x="211" y="91"/>
                  </a:lnTo>
                  <a:lnTo>
                    <a:pt x="178" y="250"/>
                  </a:lnTo>
                  <a:lnTo>
                    <a:pt x="489" y="250"/>
                  </a:lnTo>
                  <a:lnTo>
                    <a:pt x="472" y="336"/>
                  </a:lnTo>
                  <a:lnTo>
                    <a:pt x="159" y="336"/>
                  </a:lnTo>
                  <a:lnTo>
                    <a:pt x="123" y="514"/>
                  </a:lnTo>
                  <a:lnTo>
                    <a:pt x="461" y="514"/>
                  </a:lnTo>
                  <a:lnTo>
                    <a:pt x="443"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30"/>
            <p:cNvSpPr>
              <a:spLocks/>
            </p:cNvSpPr>
            <p:nvPr userDrawn="1"/>
          </p:nvSpPr>
          <p:spPr bwMode="auto">
            <a:xfrm>
              <a:off x="2312988" y="17367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1"/>
            <p:cNvSpPr>
              <a:spLocks noEditPoints="1"/>
            </p:cNvSpPr>
            <p:nvPr userDrawn="1"/>
          </p:nvSpPr>
          <p:spPr bwMode="auto">
            <a:xfrm>
              <a:off x="2384425" y="17367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6" name="Freeform 32"/>
            <p:cNvSpPr>
              <a:spLocks/>
            </p:cNvSpPr>
            <p:nvPr userDrawn="1"/>
          </p:nvSpPr>
          <p:spPr bwMode="auto">
            <a:xfrm>
              <a:off x="2457450"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7" name="Freeform 33"/>
            <p:cNvSpPr>
              <a:spLocks noEditPoints="1"/>
            </p:cNvSpPr>
            <p:nvPr userDrawn="1"/>
          </p:nvSpPr>
          <p:spPr bwMode="auto">
            <a:xfrm>
              <a:off x="2535238" y="17367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8" name="Freeform 34"/>
            <p:cNvSpPr>
              <a:spLocks/>
            </p:cNvSpPr>
            <p:nvPr userDrawn="1"/>
          </p:nvSpPr>
          <p:spPr bwMode="auto">
            <a:xfrm>
              <a:off x="2609850" y="1736725"/>
              <a:ext cx="106363" cy="69850"/>
            </a:xfrm>
            <a:custGeom>
              <a:avLst/>
              <a:gdLst/>
              <a:ahLst/>
              <a:cxnLst>
                <a:cxn ang="0">
                  <a:pos x="90" y="12"/>
                </a:cxn>
                <a:cxn ang="0">
                  <a:pos x="182" y="12"/>
                </a:cxn>
                <a:cxn ang="0">
                  <a:pos x="169" y="73"/>
                </a:cxn>
                <a:cxn ang="0">
                  <a:pos x="171" y="75"/>
                </a:cxn>
                <a:cxn ang="0">
                  <a:pos x="237" y="20"/>
                </a:cxn>
                <a:cxn ang="0">
                  <a:pos x="321" y="0"/>
                </a:cxn>
                <a:cxn ang="0">
                  <a:pos x="359" y="4"/>
                </a:cxn>
                <a:cxn ang="0">
                  <a:pos x="392" y="17"/>
                </a:cxn>
                <a:cxn ang="0">
                  <a:pos x="417" y="42"/>
                </a:cxn>
                <a:cxn ang="0">
                  <a:pos x="432" y="78"/>
                </a:cxn>
                <a:cxn ang="0">
                  <a:pos x="498" y="22"/>
                </a:cxn>
                <a:cxn ang="0">
                  <a:pos x="580" y="0"/>
                </a:cxn>
                <a:cxn ang="0">
                  <a:pos x="674" y="31"/>
                </a:cxn>
                <a:cxn ang="0">
                  <a:pos x="705" y="116"/>
                </a:cxn>
                <a:cxn ang="0">
                  <a:pos x="703" y="143"/>
                </a:cxn>
                <a:cxn ang="0">
                  <a:pos x="698" y="170"/>
                </a:cxn>
                <a:cxn ang="0">
                  <a:pos x="642" y="450"/>
                </a:cxn>
                <a:cxn ang="0">
                  <a:pos x="545" y="450"/>
                </a:cxn>
                <a:cxn ang="0">
                  <a:pos x="600" y="190"/>
                </a:cxn>
                <a:cxn ang="0">
                  <a:pos x="604" y="169"/>
                </a:cxn>
                <a:cxn ang="0">
                  <a:pos x="608" y="139"/>
                </a:cxn>
                <a:cxn ang="0">
                  <a:pos x="606" y="116"/>
                </a:cxn>
                <a:cxn ang="0">
                  <a:pos x="597" y="96"/>
                </a:cxn>
                <a:cxn ang="0">
                  <a:pos x="578" y="82"/>
                </a:cxn>
                <a:cxn ang="0">
                  <a:pos x="548" y="76"/>
                </a:cxn>
                <a:cxn ang="0">
                  <a:pos x="498" y="87"/>
                </a:cxn>
                <a:cxn ang="0">
                  <a:pos x="461" y="116"/>
                </a:cxn>
                <a:cxn ang="0">
                  <a:pos x="436" y="154"/>
                </a:cxn>
                <a:cxn ang="0">
                  <a:pos x="423" y="194"/>
                </a:cxn>
                <a:cxn ang="0">
                  <a:pos x="369" y="450"/>
                </a:cxn>
                <a:cxn ang="0">
                  <a:pos x="273" y="450"/>
                </a:cxn>
                <a:cxn ang="0">
                  <a:pos x="323" y="209"/>
                </a:cxn>
                <a:cxn ang="0">
                  <a:pos x="331" y="171"/>
                </a:cxn>
                <a:cxn ang="0">
                  <a:pos x="335" y="130"/>
                </a:cxn>
                <a:cxn ang="0">
                  <a:pos x="324" y="92"/>
                </a:cxn>
                <a:cxn ang="0">
                  <a:pos x="282" y="76"/>
                </a:cxn>
                <a:cxn ang="0">
                  <a:pos x="234" y="86"/>
                </a:cxn>
                <a:cxn ang="0">
                  <a:pos x="200" y="111"/>
                </a:cxn>
                <a:cxn ang="0">
                  <a:pos x="170" y="148"/>
                </a:cxn>
                <a:cxn ang="0">
                  <a:pos x="149" y="196"/>
                </a:cxn>
                <a:cxn ang="0">
                  <a:pos x="96" y="450"/>
                </a:cxn>
                <a:cxn ang="0">
                  <a:pos x="0" y="450"/>
                </a:cxn>
                <a:cxn ang="0">
                  <a:pos x="90" y="12"/>
                </a:cxn>
              </a:cxnLst>
              <a:rect l="0" t="0" r="r" b="b"/>
              <a:pathLst>
                <a:path w="705" h="450">
                  <a:moveTo>
                    <a:pt x="90" y="12"/>
                  </a:moveTo>
                  <a:lnTo>
                    <a:pt x="182" y="12"/>
                  </a:lnTo>
                  <a:lnTo>
                    <a:pt x="169" y="73"/>
                  </a:lnTo>
                  <a:lnTo>
                    <a:pt x="171" y="75"/>
                  </a:lnTo>
                  <a:cubicBezTo>
                    <a:pt x="189" y="52"/>
                    <a:pt x="211" y="34"/>
                    <a:pt x="237" y="20"/>
                  </a:cubicBezTo>
                  <a:cubicBezTo>
                    <a:pt x="262" y="7"/>
                    <a:pt x="290" y="0"/>
                    <a:pt x="321" y="0"/>
                  </a:cubicBezTo>
                  <a:cubicBezTo>
                    <a:pt x="334" y="0"/>
                    <a:pt x="347" y="1"/>
                    <a:pt x="359" y="4"/>
                  </a:cubicBezTo>
                  <a:cubicBezTo>
                    <a:pt x="372" y="7"/>
                    <a:pt x="383" y="11"/>
                    <a:pt x="392" y="17"/>
                  </a:cubicBezTo>
                  <a:cubicBezTo>
                    <a:pt x="402" y="23"/>
                    <a:pt x="411" y="31"/>
                    <a:pt x="417" y="42"/>
                  </a:cubicBezTo>
                  <a:cubicBezTo>
                    <a:pt x="424" y="52"/>
                    <a:pt x="429" y="64"/>
                    <a:pt x="432" y="78"/>
                  </a:cubicBezTo>
                  <a:cubicBezTo>
                    <a:pt x="452" y="55"/>
                    <a:pt x="474" y="37"/>
                    <a:pt x="498" y="22"/>
                  </a:cubicBezTo>
                  <a:cubicBezTo>
                    <a:pt x="523" y="7"/>
                    <a:pt x="550" y="0"/>
                    <a:pt x="580" y="0"/>
                  </a:cubicBezTo>
                  <a:cubicBezTo>
                    <a:pt x="623" y="0"/>
                    <a:pt x="654" y="10"/>
                    <a:pt x="674" y="31"/>
                  </a:cubicBezTo>
                  <a:cubicBezTo>
                    <a:pt x="695" y="52"/>
                    <a:pt x="705" y="81"/>
                    <a:pt x="705" y="116"/>
                  </a:cubicBezTo>
                  <a:cubicBezTo>
                    <a:pt x="705" y="124"/>
                    <a:pt x="704" y="133"/>
                    <a:pt x="703" y="143"/>
                  </a:cubicBezTo>
                  <a:cubicBezTo>
                    <a:pt x="701" y="153"/>
                    <a:pt x="700" y="162"/>
                    <a:pt x="698" y="170"/>
                  </a:cubicBezTo>
                  <a:lnTo>
                    <a:pt x="642" y="450"/>
                  </a:lnTo>
                  <a:lnTo>
                    <a:pt x="545" y="450"/>
                  </a:lnTo>
                  <a:lnTo>
                    <a:pt x="600" y="190"/>
                  </a:lnTo>
                  <a:cubicBezTo>
                    <a:pt x="601" y="185"/>
                    <a:pt x="602" y="178"/>
                    <a:pt x="604" y="169"/>
                  </a:cubicBezTo>
                  <a:cubicBezTo>
                    <a:pt x="606" y="160"/>
                    <a:pt x="607" y="149"/>
                    <a:pt x="608" y="139"/>
                  </a:cubicBezTo>
                  <a:cubicBezTo>
                    <a:pt x="608" y="131"/>
                    <a:pt x="607" y="123"/>
                    <a:pt x="606" y="116"/>
                  </a:cubicBezTo>
                  <a:cubicBezTo>
                    <a:pt x="604" y="109"/>
                    <a:pt x="602" y="102"/>
                    <a:pt x="597" y="96"/>
                  </a:cubicBezTo>
                  <a:cubicBezTo>
                    <a:pt x="592" y="90"/>
                    <a:pt x="586" y="85"/>
                    <a:pt x="578" y="82"/>
                  </a:cubicBezTo>
                  <a:cubicBezTo>
                    <a:pt x="570" y="78"/>
                    <a:pt x="560" y="76"/>
                    <a:pt x="548" y="76"/>
                  </a:cubicBezTo>
                  <a:cubicBezTo>
                    <a:pt x="529" y="76"/>
                    <a:pt x="513" y="80"/>
                    <a:pt x="498" y="87"/>
                  </a:cubicBezTo>
                  <a:cubicBezTo>
                    <a:pt x="484" y="95"/>
                    <a:pt x="471" y="105"/>
                    <a:pt x="461" y="116"/>
                  </a:cubicBezTo>
                  <a:cubicBezTo>
                    <a:pt x="451" y="128"/>
                    <a:pt x="442" y="141"/>
                    <a:pt x="436" y="154"/>
                  </a:cubicBezTo>
                  <a:cubicBezTo>
                    <a:pt x="429" y="168"/>
                    <a:pt x="425" y="181"/>
                    <a:pt x="423" y="194"/>
                  </a:cubicBezTo>
                  <a:lnTo>
                    <a:pt x="369" y="450"/>
                  </a:lnTo>
                  <a:lnTo>
                    <a:pt x="273" y="450"/>
                  </a:lnTo>
                  <a:lnTo>
                    <a:pt x="323" y="209"/>
                  </a:lnTo>
                  <a:cubicBezTo>
                    <a:pt x="325" y="198"/>
                    <a:pt x="328" y="185"/>
                    <a:pt x="331" y="171"/>
                  </a:cubicBezTo>
                  <a:cubicBezTo>
                    <a:pt x="334" y="157"/>
                    <a:pt x="335" y="143"/>
                    <a:pt x="335" y="130"/>
                  </a:cubicBezTo>
                  <a:cubicBezTo>
                    <a:pt x="335" y="116"/>
                    <a:pt x="331" y="103"/>
                    <a:pt x="324" y="92"/>
                  </a:cubicBezTo>
                  <a:cubicBezTo>
                    <a:pt x="316" y="81"/>
                    <a:pt x="302" y="76"/>
                    <a:pt x="282" y="76"/>
                  </a:cubicBezTo>
                  <a:cubicBezTo>
                    <a:pt x="263" y="76"/>
                    <a:pt x="247" y="79"/>
                    <a:pt x="234" y="86"/>
                  </a:cubicBezTo>
                  <a:cubicBezTo>
                    <a:pt x="221" y="93"/>
                    <a:pt x="209" y="101"/>
                    <a:pt x="200" y="111"/>
                  </a:cubicBezTo>
                  <a:cubicBezTo>
                    <a:pt x="190" y="120"/>
                    <a:pt x="180" y="133"/>
                    <a:pt x="170" y="148"/>
                  </a:cubicBezTo>
                  <a:cubicBezTo>
                    <a:pt x="160" y="163"/>
                    <a:pt x="153" y="179"/>
                    <a:pt x="149" y="19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9" name="Freeform 35"/>
            <p:cNvSpPr>
              <a:spLocks noEditPoints="1"/>
            </p:cNvSpPr>
            <p:nvPr userDrawn="1"/>
          </p:nvSpPr>
          <p:spPr bwMode="auto">
            <a:xfrm>
              <a:off x="2724150" y="17129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0" name="Freeform 36"/>
            <p:cNvSpPr>
              <a:spLocks/>
            </p:cNvSpPr>
            <p:nvPr userDrawn="1"/>
          </p:nvSpPr>
          <p:spPr bwMode="auto">
            <a:xfrm>
              <a:off x="2757488" y="17367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1" name="Freeform 37"/>
            <p:cNvSpPr>
              <a:spLocks/>
            </p:cNvSpPr>
            <p:nvPr userDrawn="1"/>
          </p:nvSpPr>
          <p:spPr bwMode="auto">
            <a:xfrm>
              <a:off x="2825750" y="1736725"/>
              <a:ext cx="61913"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2" name="Freeform 38"/>
            <p:cNvSpPr>
              <a:spLocks/>
            </p:cNvSpPr>
            <p:nvPr userDrawn="1"/>
          </p:nvSpPr>
          <p:spPr bwMode="auto">
            <a:xfrm>
              <a:off x="2924175" y="1711325"/>
              <a:ext cx="52388"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9"/>
            <p:cNvSpPr>
              <a:spLocks/>
            </p:cNvSpPr>
            <p:nvPr userDrawn="1"/>
          </p:nvSpPr>
          <p:spPr bwMode="auto">
            <a:xfrm>
              <a:off x="3009900" y="1712913"/>
              <a:ext cx="82550" cy="93663"/>
            </a:xfrm>
            <a:custGeom>
              <a:avLst/>
              <a:gdLst/>
              <a:ahLst/>
              <a:cxnLst>
                <a:cxn ang="0">
                  <a:pos x="126" y="0"/>
                </a:cxn>
                <a:cxn ang="0">
                  <a:pos x="539" y="0"/>
                </a:cxn>
                <a:cxn ang="0">
                  <a:pos x="520" y="91"/>
                </a:cxn>
                <a:cxn ang="0">
                  <a:pos x="212" y="91"/>
                </a:cxn>
                <a:cxn ang="0">
                  <a:pos x="179" y="250"/>
                </a:cxn>
                <a:cxn ang="0">
                  <a:pos x="446" y="250"/>
                </a:cxn>
                <a:cxn ang="0">
                  <a:pos x="428" y="336"/>
                </a:cxn>
                <a:cxn ang="0">
                  <a:pos x="162" y="336"/>
                </a:cxn>
                <a:cxn ang="0">
                  <a:pos x="106" y="605"/>
                </a:cxn>
                <a:cxn ang="0">
                  <a:pos x="0" y="605"/>
                </a:cxn>
                <a:cxn ang="0">
                  <a:pos x="126" y="0"/>
                </a:cxn>
              </a:cxnLst>
              <a:rect l="0" t="0" r="r" b="b"/>
              <a:pathLst>
                <a:path w="539" h="605">
                  <a:moveTo>
                    <a:pt x="126" y="0"/>
                  </a:moveTo>
                  <a:lnTo>
                    <a:pt x="539" y="0"/>
                  </a:lnTo>
                  <a:lnTo>
                    <a:pt x="520" y="91"/>
                  </a:lnTo>
                  <a:lnTo>
                    <a:pt x="212" y="91"/>
                  </a:lnTo>
                  <a:lnTo>
                    <a:pt x="179" y="250"/>
                  </a:lnTo>
                  <a:lnTo>
                    <a:pt x="446" y="250"/>
                  </a:lnTo>
                  <a:lnTo>
                    <a:pt x="428" y="336"/>
                  </a:lnTo>
                  <a:lnTo>
                    <a:pt x="162" y="336"/>
                  </a:lnTo>
                  <a:lnTo>
                    <a:pt x="106" y="605"/>
                  </a:ln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40"/>
            <p:cNvSpPr>
              <a:spLocks noEditPoints="1"/>
            </p:cNvSpPr>
            <p:nvPr userDrawn="1"/>
          </p:nvSpPr>
          <p:spPr bwMode="auto">
            <a:xfrm>
              <a:off x="3084513" y="17129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41"/>
            <p:cNvSpPr>
              <a:spLocks/>
            </p:cNvSpPr>
            <p:nvPr userDrawn="1"/>
          </p:nvSpPr>
          <p:spPr bwMode="auto">
            <a:xfrm>
              <a:off x="3116263"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42"/>
            <p:cNvSpPr>
              <a:spLocks noEditPoints="1"/>
            </p:cNvSpPr>
            <p:nvPr userDrawn="1"/>
          </p:nvSpPr>
          <p:spPr bwMode="auto">
            <a:xfrm>
              <a:off x="3190875" y="17367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43"/>
            <p:cNvSpPr>
              <a:spLocks/>
            </p:cNvSpPr>
            <p:nvPr userDrawn="1"/>
          </p:nvSpPr>
          <p:spPr bwMode="auto">
            <a:xfrm>
              <a:off x="3262313"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44"/>
            <p:cNvSpPr>
              <a:spLocks/>
            </p:cNvSpPr>
            <p:nvPr userDrawn="1"/>
          </p:nvSpPr>
          <p:spPr bwMode="auto">
            <a:xfrm>
              <a:off x="3338513" y="17367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45"/>
            <p:cNvSpPr>
              <a:spLocks noEditPoints="1"/>
            </p:cNvSpPr>
            <p:nvPr userDrawn="1"/>
          </p:nvSpPr>
          <p:spPr bwMode="auto">
            <a:xfrm>
              <a:off x="3409950" y="17367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46"/>
            <p:cNvSpPr>
              <a:spLocks/>
            </p:cNvSpPr>
            <p:nvPr userDrawn="1"/>
          </p:nvSpPr>
          <p:spPr bwMode="auto">
            <a:xfrm>
              <a:off x="3513138" y="17113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47"/>
            <p:cNvSpPr>
              <a:spLocks/>
            </p:cNvSpPr>
            <p:nvPr userDrawn="1"/>
          </p:nvSpPr>
          <p:spPr bwMode="auto">
            <a:xfrm>
              <a:off x="3597275" y="1712913"/>
              <a:ext cx="95250" cy="93663"/>
            </a:xfrm>
            <a:custGeom>
              <a:avLst/>
              <a:gdLst/>
              <a:ahLst/>
              <a:cxnLst>
                <a:cxn ang="0">
                  <a:pos x="125" y="0"/>
                </a:cxn>
                <a:cxn ang="0">
                  <a:pos x="231" y="0"/>
                </a:cxn>
                <a:cxn ang="0">
                  <a:pos x="181" y="241"/>
                </a:cxn>
                <a:cxn ang="0">
                  <a:pos x="464" y="241"/>
                </a:cxn>
                <a:cxn ang="0">
                  <a:pos x="514" y="0"/>
                </a:cxn>
                <a:cxn ang="0">
                  <a:pos x="620" y="0"/>
                </a:cxn>
                <a:cxn ang="0">
                  <a:pos x="495" y="605"/>
                </a:cxn>
                <a:cxn ang="0">
                  <a:pos x="389" y="605"/>
                </a:cxn>
                <a:cxn ang="0">
                  <a:pos x="445" y="332"/>
                </a:cxn>
                <a:cxn ang="0">
                  <a:pos x="163" y="332"/>
                </a:cxn>
                <a:cxn ang="0">
                  <a:pos x="106" y="605"/>
                </a:cxn>
                <a:cxn ang="0">
                  <a:pos x="0" y="605"/>
                </a:cxn>
                <a:cxn ang="0">
                  <a:pos x="125" y="0"/>
                </a:cxn>
              </a:cxnLst>
              <a:rect l="0" t="0" r="r" b="b"/>
              <a:pathLst>
                <a:path w="620" h="605">
                  <a:moveTo>
                    <a:pt x="125" y="0"/>
                  </a:moveTo>
                  <a:lnTo>
                    <a:pt x="231" y="0"/>
                  </a:lnTo>
                  <a:lnTo>
                    <a:pt x="181" y="241"/>
                  </a:lnTo>
                  <a:lnTo>
                    <a:pt x="464" y="241"/>
                  </a:lnTo>
                  <a:lnTo>
                    <a:pt x="514" y="0"/>
                  </a:lnTo>
                  <a:lnTo>
                    <a:pt x="620" y="0"/>
                  </a:lnTo>
                  <a:lnTo>
                    <a:pt x="495" y="605"/>
                  </a:lnTo>
                  <a:lnTo>
                    <a:pt x="389" y="605"/>
                  </a:lnTo>
                  <a:lnTo>
                    <a:pt x="445" y="332"/>
                  </a:lnTo>
                  <a:lnTo>
                    <a:pt x="163" y="332"/>
                  </a:lnTo>
                  <a:lnTo>
                    <a:pt x="10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48"/>
            <p:cNvSpPr>
              <a:spLocks/>
            </p:cNvSpPr>
            <p:nvPr userDrawn="1"/>
          </p:nvSpPr>
          <p:spPr bwMode="auto">
            <a:xfrm>
              <a:off x="3694113" y="1739900"/>
              <a:ext cx="68263"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49"/>
            <p:cNvSpPr>
              <a:spLocks/>
            </p:cNvSpPr>
            <p:nvPr userDrawn="1"/>
          </p:nvSpPr>
          <p:spPr bwMode="auto">
            <a:xfrm>
              <a:off x="3763963" y="1736725"/>
              <a:ext cx="107950" cy="69850"/>
            </a:xfrm>
            <a:custGeom>
              <a:avLst/>
              <a:gdLst/>
              <a:ahLst/>
              <a:cxnLst>
                <a:cxn ang="0">
                  <a:pos x="90" y="12"/>
                </a:cxn>
                <a:cxn ang="0">
                  <a:pos x="182" y="12"/>
                </a:cxn>
                <a:cxn ang="0">
                  <a:pos x="169" y="73"/>
                </a:cxn>
                <a:cxn ang="0">
                  <a:pos x="171" y="75"/>
                </a:cxn>
                <a:cxn ang="0">
                  <a:pos x="237" y="20"/>
                </a:cxn>
                <a:cxn ang="0">
                  <a:pos x="321" y="0"/>
                </a:cxn>
                <a:cxn ang="0">
                  <a:pos x="359" y="4"/>
                </a:cxn>
                <a:cxn ang="0">
                  <a:pos x="392" y="17"/>
                </a:cxn>
                <a:cxn ang="0">
                  <a:pos x="417" y="42"/>
                </a:cxn>
                <a:cxn ang="0">
                  <a:pos x="432" y="78"/>
                </a:cxn>
                <a:cxn ang="0">
                  <a:pos x="498" y="22"/>
                </a:cxn>
                <a:cxn ang="0">
                  <a:pos x="580" y="0"/>
                </a:cxn>
                <a:cxn ang="0">
                  <a:pos x="674" y="31"/>
                </a:cxn>
                <a:cxn ang="0">
                  <a:pos x="705" y="116"/>
                </a:cxn>
                <a:cxn ang="0">
                  <a:pos x="703" y="143"/>
                </a:cxn>
                <a:cxn ang="0">
                  <a:pos x="698" y="170"/>
                </a:cxn>
                <a:cxn ang="0">
                  <a:pos x="642" y="450"/>
                </a:cxn>
                <a:cxn ang="0">
                  <a:pos x="545" y="450"/>
                </a:cxn>
                <a:cxn ang="0">
                  <a:pos x="600" y="190"/>
                </a:cxn>
                <a:cxn ang="0">
                  <a:pos x="604" y="169"/>
                </a:cxn>
                <a:cxn ang="0">
                  <a:pos x="608" y="139"/>
                </a:cxn>
                <a:cxn ang="0">
                  <a:pos x="606" y="116"/>
                </a:cxn>
                <a:cxn ang="0">
                  <a:pos x="597" y="96"/>
                </a:cxn>
                <a:cxn ang="0">
                  <a:pos x="578" y="82"/>
                </a:cxn>
                <a:cxn ang="0">
                  <a:pos x="548" y="76"/>
                </a:cxn>
                <a:cxn ang="0">
                  <a:pos x="498" y="87"/>
                </a:cxn>
                <a:cxn ang="0">
                  <a:pos x="461" y="116"/>
                </a:cxn>
                <a:cxn ang="0">
                  <a:pos x="436" y="154"/>
                </a:cxn>
                <a:cxn ang="0">
                  <a:pos x="423" y="194"/>
                </a:cxn>
                <a:cxn ang="0">
                  <a:pos x="369" y="450"/>
                </a:cxn>
                <a:cxn ang="0">
                  <a:pos x="273" y="450"/>
                </a:cxn>
                <a:cxn ang="0">
                  <a:pos x="323" y="209"/>
                </a:cxn>
                <a:cxn ang="0">
                  <a:pos x="331" y="171"/>
                </a:cxn>
                <a:cxn ang="0">
                  <a:pos x="335" y="130"/>
                </a:cxn>
                <a:cxn ang="0">
                  <a:pos x="324" y="92"/>
                </a:cxn>
                <a:cxn ang="0">
                  <a:pos x="282" y="76"/>
                </a:cxn>
                <a:cxn ang="0">
                  <a:pos x="234" y="86"/>
                </a:cxn>
                <a:cxn ang="0">
                  <a:pos x="200" y="111"/>
                </a:cxn>
                <a:cxn ang="0">
                  <a:pos x="170" y="148"/>
                </a:cxn>
                <a:cxn ang="0">
                  <a:pos x="149" y="196"/>
                </a:cxn>
                <a:cxn ang="0">
                  <a:pos x="96" y="450"/>
                </a:cxn>
                <a:cxn ang="0">
                  <a:pos x="0" y="450"/>
                </a:cxn>
                <a:cxn ang="0">
                  <a:pos x="90" y="12"/>
                </a:cxn>
              </a:cxnLst>
              <a:rect l="0" t="0" r="r" b="b"/>
              <a:pathLst>
                <a:path w="705" h="450">
                  <a:moveTo>
                    <a:pt x="90" y="12"/>
                  </a:moveTo>
                  <a:lnTo>
                    <a:pt x="182" y="12"/>
                  </a:lnTo>
                  <a:lnTo>
                    <a:pt x="169" y="73"/>
                  </a:lnTo>
                  <a:lnTo>
                    <a:pt x="171" y="75"/>
                  </a:lnTo>
                  <a:cubicBezTo>
                    <a:pt x="189" y="52"/>
                    <a:pt x="211" y="34"/>
                    <a:pt x="237" y="20"/>
                  </a:cubicBezTo>
                  <a:cubicBezTo>
                    <a:pt x="262" y="7"/>
                    <a:pt x="290" y="0"/>
                    <a:pt x="321" y="0"/>
                  </a:cubicBezTo>
                  <a:cubicBezTo>
                    <a:pt x="334" y="0"/>
                    <a:pt x="347" y="1"/>
                    <a:pt x="359" y="4"/>
                  </a:cubicBezTo>
                  <a:cubicBezTo>
                    <a:pt x="372" y="7"/>
                    <a:pt x="383" y="11"/>
                    <a:pt x="392" y="17"/>
                  </a:cubicBezTo>
                  <a:cubicBezTo>
                    <a:pt x="402" y="23"/>
                    <a:pt x="411" y="31"/>
                    <a:pt x="417" y="42"/>
                  </a:cubicBezTo>
                  <a:cubicBezTo>
                    <a:pt x="424" y="52"/>
                    <a:pt x="429" y="64"/>
                    <a:pt x="432" y="78"/>
                  </a:cubicBezTo>
                  <a:cubicBezTo>
                    <a:pt x="452" y="55"/>
                    <a:pt x="474" y="37"/>
                    <a:pt x="498" y="22"/>
                  </a:cubicBezTo>
                  <a:cubicBezTo>
                    <a:pt x="523" y="7"/>
                    <a:pt x="550" y="0"/>
                    <a:pt x="580" y="0"/>
                  </a:cubicBezTo>
                  <a:cubicBezTo>
                    <a:pt x="623" y="0"/>
                    <a:pt x="654" y="10"/>
                    <a:pt x="674" y="31"/>
                  </a:cubicBezTo>
                  <a:cubicBezTo>
                    <a:pt x="695" y="52"/>
                    <a:pt x="705" y="81"/>
                    <a:pt x="705" y="116"/>
                  </a:cubicBezTo>
                  <a:cubicBezTo>
                    <a:pt x="705" y="124"/>
                    <a:pt x="704" y="133"/>
                    <a:pt x="703" y="143"/>
                  </a:cubicBezTo>
                  <a:cubicBezTo>
                    <a:pt x="701" y="153"/>
                    <a:pt x="700" y="162"/>
                    <a:pt x="698" y="170"/>
                  </a:cubicBezTo>
                  <a:lnTo>
                    <a:pt x="642" y="450"/>
                  </a:lnTo>
                  <a:lnTo>
                    <a:pt x="545" y="450"/>
                  </a:lnTo>
                  <a:lnTo>
                    <a:pt x="600" y="190"/>
                  </a:lnTo>
                  <a:cubicBezTo>
                    <a:pt x="601" y="185"/>
                    <a:pt x="602" y="178"/>
                    <a:pt x="604" y="169"/>
                  </a:cubicBezTo>
                  <a:cubicBezTo>
                    <a:pt x="606" y="160"/>
                    <a:pt x="607" y="149"/>
                    <a:pt x="608" y="139"/>
                  </a:cubicBezTo>
                  <a:cubicBezTo>
                    <a:pt x="608" y="131"/>
                    <a:pt x="607" y="123"/>
                    <a:pt x="606" y="116"/>
                  </a:cubicBezTo>
                  <a:cubicBezTo>
                    <a:pt x="604" y="109"/>
                    <a:pt x="602" y="102"/>
                    <a:pt x="597" y="96"/>
                  </a:cubicBezTo>
                  <a:cubicBezTo>
                    <a:pt x="592" y="90"/>
                    <a:pt x="586" y="85"/>
                    <a:pt x="578" y="82"/>
                  </a:cubicBezTo>
                  <a:cubicBezTo>
                    <a:pt x="570" y="78"/>
                    <a:pt x="560" y="76"/>
                    <a:pt x="548" y="76"/>
                  </a:cubicBezTo>
                  <a:cubicBezTo>
                    <a:pt x="529" y="76"/>
                    <a:pt x="513" y="80"/>
                    <a:pt x="498" y="87"/>
                  </a:cubicBezTo>
                  <a:cubicBezTo>
                    <a:pt x="484" y="95"/>
                    <a:pt x="471" y="105"/>
                    <a:pt x="461" y="116"/>
                  </a:cubicBezTo>
                  <a:cubicBezTo>
                    <a:pt x="451" y="128"/>
                    <a:pt x="442" y="141"/>
                    <a:pt x="436" y="154"/>
                  </a:cubicBezTo>
                  <a:cubicBezTo>
                    <a:pt x="429" y="168"/>
                    <a:pt x="425" y="181"/>
                    <a:pt x="423" y="194"/>
                  </a:cubicBezTo>
                  <a:lnTo>
                    <a:pt x="369" y="450"/>
                  </a:lnTo>
                  <a:lnTo>
                    <a:pt x="273" y="450"/>
                  </a:lnTo>
                  <a:lnTo>
                    <a:pt x="323" y="209"/>
                  </a:lnTo>
                  <a:cubicBezTo>
                    <a:pt x="325" y="198"/>
                    <a:pt x="328" y="185"/>
                    <a:pt x="331" y="171"/>
                  </a:cubicBezTo>
                  <a:cubicBezTo>
                    <a:pt x="334" y="157"/>
                    <a:pt x="335" y="143"/>
                    <a:pt x="335" y="130"/>
                  </a:cubicBezTo>
                  <a:cubicBezTo>
                    <a:pt x="335" y="116"/>
                    <a:pt x="331" y="103"/>
                    <a:pt x="324" y="92"/>
                  </a:cubicBezTo>
                  <a:cubicBezTo>
                    <a:pt x="316" y="81"/>
                    <a:pt x="302" y="76"/>
                    <a:pt x="282" y="76"/>
                  </a:cubicBezTo>
                  <a:cubicBezTo>
                    <a:pt x="263" y="76"/>
                    <a:pt x="247" y="79"/>
                    <a:pt x="234" y="86"/>
                  </a:cubicBezTo>
                  <a:cubicBezTo>
                    <a:pt x="221" y="93"/>
                    <a:pt x="209" y="101"/>
                    <a:pt x="200" y="111"/>
                  </a:cubicBezTo>
                  <a:cubicBezTo>
                    <a:pt x="190" y="120"/>
                    <a:pt x="180" y="133"/>
                    <a:pt x="170" y="148"/>
                  </a:cubicBezTo>
                  <a:cubicBezTo>
                    <a:pt x="160" y="163"/>
                    <a:pt x="153" y="179"/>
                    <a:pt x="149" y="19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50"/>
            <p:cNvSpPr>
              <a:spLocks noEditPoints="1"/>
            </p:cNvSpPr>
            <p:nvPr userDrawn="1"/>
          </p:nvSpPr>
          <p:spPr bwMode="auto">
            <a:xfrm>
              <a:off x="3879850" y="17367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51"/>
            <p:cNvSpPr>
              <a:spLocks/>
            </p:cNvSpPr>
            <p:nvPr userDrawn="1"/>
          </p:nvSpPr>
          <p:spPr bwMode="auto">
            <a:xfrm>
              <a:off x="3951288"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52"/>
            <p:cNvSpPr>
              <a:spLocks noEditPoints="1"/>
            </p:cNvSpPr>
            <p:nvPr userDrawn="1"/>
          </p:nvSpPr>
          <p:spPr bwMode="auto">
            <a:xfrm>
              <a:off x="4062413" y="1712913"/>
              <a:ext cx="87313" cy="93663"/>
            </a:xfrm>
            <a:custGeom>
              <a:avLst/>
              <a:gdLst/>
              <a:ahLst/>
              <a:cxnLst>
                <a:cxn ang="0">
                  <a:pos x="176" y="276"/>
                </a:cxn>
                <a:cxn ang="0">
                  <a:pos x="331" y="276"/>
                </a:cxn>
                <a:cxn ang="0">
                  <a:pos x="436" y="247"/>
                </a:cxn>
                <a:cxn ang="0">
                  <a:pos x="472" y="165"/>
                </a:cxn>
                <a:cxn ang="0">
                  <a:pos x="463" y="125"/>
                </a:cxn>
                <a:cxn ang="0">
                  <a:pos x="439" y="100"/>
                </a:cxn>
                <a:cxn ang="0">
                  <a:pos x="404" y="89"/>
                </a:cxn>
                <a:cxn ang="0">
                  <a:pos x="364" y="86"/>
                </a:cxn>
                <a:cxn ang="0">
                  <a:pos x="215" y="86"/>
                </a:cxn>
                <a:cxn ang="0">
                  <a:pos x="176" y="276"/>
                </a:cxn>
                <a:cxn ang="0">
                  <a:pos x="125" y="0"/>
                </a:cxn>
                <a:cxn ang="0">
                  <a:pos x="387" y="0"/>
                </a:cxn>
                <a:cxn ang="0">
                  <a:pos x="439" y="3"/>
                </a:cxn>
                <a:cxn ang="0">
                  <a:pos x="502" y="22"/>
                </a:cxn>
                <a:cxn ang="0">
                  <a:pos x="556" y="68"/>
                </a:cxn>
                <a:cxn ang="0">
                  <a:pos x="578" y="154"/>
                </a:cxn>
                <a:cxn ang="0">
                  <a:pos x="542" y="267"/>
                </a:cxn>
                <a:cxn ang="0">
                  <a:pos x="441" y="319"/>
                </a:cxn>
                <a:cxn ang="0">
                  <a:pos x="441" y="321"/>
                </a:cxn>
                <a:cxn ang="0">
                  <a:pos x="492" y="363"/>
                </a:cxn>
                <a:cxn ang="0">
                  <a:pos x="505" y="430"/>
                </a:cxn>
                <a:cxn ang="0">
                  <a:pos x="500" y="492"/>
                </a:cxn>
                <a:cxn ang="0">
                  <a:pos x="496" y="555"/>
                </a:cxn>
                <a:cxn ang="0">
                  <a:pos x="498" y="580"/>
                </a:cxn>
                <a:cxn ang="0">
                  <a:pos x="507" y="605"/>
                </a:cxn>
                <a:cxn ang="0">
                  <a:pos x="396" y="605"/>
                </a:cxn>
                <a:cxn ang="0">
                  <a:pos x="390" y="582"/>
                </a:cxn>
                <a:cxn ang="0">
                  <a:pos x="389" y="558"/>
                </a:cxn>
                <a:cxn ang="0">
                  <a:pos x="394" y="492"/>
                </a:cxn>
                <a:cxn ang="0">
                  <a:pos x="399" y="426"/>
                </a:cxn>
                <a:cxn ang="0">
                  <a:pos x="389" y="386"/>
                </a:cxn>
                <a:cxn ang="0">
                  <a:pos x="363" y="365"/>
                </a:cxn>
                <a:cxn ang="0">
                  <a:pos x="327" y="357"/>
                </a:cxn>
                <a:cxn ang="0">
                  <a:pos x="286" y="356"/>
                </a:cxn>
                <a:cxn ang="0">
                  <a:pos x="159" y="356"/>
                </a:cxn>
                <a:cxn ang="0">
                  <a:pos x="108" y="605"/>
                </a:cxn>
                <a:cxn ang="0">
                  <a:pos x="0" y="605"/>
                </a:cxn>
                <a:cxn ang="0">
                  <a:pos x="125" y="0"/>
                </a:cxn>
              </a:cxnLst>
              <a:rect l="0" t="0" r="r" b="b"/>
              <a:pathLst>
                <a:path w="578" h="605">
                  <a:moveTo>
                    <a:pt x="176" y="276"/>
                  </a:moveTo>
                  <a:lnTo>
                    <a:pt x="331" y="276"/>
                  </a:lnTo>
                  <a:cubicBezTo>
                    <a:pt x="377" y="276"/>
                    <a:pt x="411" y="266"/>
                    <a:pt x="436" y="247"/>
                  </a:cubicBezTo>
                  <a:cubicBezTo>
                    <a:pt x="460" y="228"/>
                    <a:pt x="472" y="201"/>
                    <a:pt x="472" y="165"/>
                  </a:cubicBezTo>
                  <a:cubicBezTo>
                    <a:pt x="472" y="149"/>
                    <a:pt x="469" y="135"/>
                    <a:pt x="463" y="125"/>
                  </a:cubicBezTo>
                  <a:cubicBezTo>
                    <a:pt x="457" y="114"/>
                    <a:pt x="449" y="106"/>
                    <a:pt x="439" y="100"/>
                  </a:cubicBezTo>
                  <a:cubicBezTo>
                    <a:pt x="429" y="95"/>
                    <a:pt x="417" y="91"/>
                    <a:pt x="404" y="89"/>
                  </a:cubicBezTo>
                  <a:cubicBezTo>
                    <a:pt x="391" y="87"/>
                    <a:pt x="378" y="86"/>
                    <a:pt x="364" y="86"/>
                  </a:cubicBezTo>
                  <a:lnTo>
                    <a:pt x="215" y="86"/>
                  </a:lnTo>
                  <a:lnTo>
                    <a:pt x="176" y="276"/>
                  </a:lnTo>
                  <a:close/>
                  <a:moveTo>
                    <a:pt x="125" y="0"/>
                  </a:moveTo>
                  <a:lnTo>
                    <a:pt x="387" y="0"/>
                  </a:lnTo>
                  <a:cubicBezTo>
                    <a:pt x="400" y="0"/>
                    <a:pt x="417" y="1"/>
                    <a:pt x="439" y="3"/>
                  </a:cubicBezTo>
                  <a:cubicBezTo>
                    <a:pt x="460" y="6"/>
                    <a:pt x="481" y="12"/>
                    <a:pt x="502" y="22"/>
                  </a:cubicBezTo>
                  <a:cubicBezTo>
                    <a:pt x="523" y="32"/>
                    <a:pt x="541" y="48"/>
                    <a:pt x="556" y="68"/>
                  </a:cubicBezTo>
                  <a:cubicBezTo>
                    <a:pt x="571" y="89"/>
                    <a:pt x="578" y="118"/>
                    <a:pt x="578" y="154"/>
                  </a:cubicBezTo>
                  <a:cubicBezTo>
                    <a:pt x="578" y="202"/>
                    <a:pt x="566" y="240"/>
                    <a:pt x="542" y="267"/>
                  </a:cubicBezTo>
                  <a:cubicBezTo>
                    <a:pt x="517" y="294"/>
                    <a:pt x="484" y="311"/>
                    <a:pt x="441" y="319"/>
                  </a:cubicBezTo>
                  <a:lnTo>
                    <a:pt x="441" y="321"/>
                  </a:lnTo>
                  <a:cubicBezTo>
                    <a:pt x="466" y="330"/>
                    <a:pt x="483" y="344"/>
                    <a:pt x="492" y="363"/>
                  </a:cubicBezTo>
                  <a:cubicBezTo>
                    <a:pt x="501" y="382"/>
                    <a:pt x="505" y="404"/>
                    <a:pt x="505" y="430"/>
                  </a:cubicBezTo>
                  <a:cubicBezTo>
                    <a:pt x="505" y="451"/>
                    <a:pt x="503" y="472"/>
                    <a:pt x="500" y="492"/>
                  </a:cubicBezTo>
                  <a:cubicBezTo>
                    <a:pt x="497" y="513"/>
                    <a:pt x="495" y="534"/>
                    <a:pt x="496" y="555"/>
                  </a:cubicBezTo>
                  <a:cubicBezTo>
                    <a:pt x="496" y="564"/>
                    <a:pt x="497" y="572"/>
                    <a:pt x="498" y="580"/>
                  </a:cubicBezTo>
                  <a:cubicBezTo>
                    <a:pt x="499" y="589"/>
                    <a:pt x="502" y="597"/>
                    <a:pt x="507" y="605"/>
                  </a:cubicBezTo>
                  <a:lnTo>
                    <a:pt x="396" y="605"/>
                  </a:lnTo>
                  <a:cubicBezTo>
                    <a:pt x="393" y="597"/>
                    <a:pt x="391" y="589"/>
                    <a:pt x="390" y="582"/>
                  </a:cubicBezTo>
                  <a:cubicBezTo>
                    <a:pt x="389" y="575"/>
                    <a:pt x="389" y="567"/>
                    <a:pt x="389" y="558"/>
                  </a:cubicBezTo>
                  <a:cubicBezTo>
                    <a:pt x="389" y="536"/>
                    <a:pt x="391" y="514"/>
                    <a:pt x="394" y="492"/>
                  </a:cubicBezTo>
                  <a:cubicBezTo>
                    <a:pt x="397" y="470"/>
                    <a:pt x="399" y="448"/>
                    <a:pt x="399" y="426"/>
                  </a:cubicBezTo>
                  <a:cubicBezTo>
                    <a:pt x="399" y="409"/>
                    <a:pt x="396" y="395"/>
                    <a:pt x="389" y="386"/>
                  </a:cubicBezTo>
                  <a:cubicBezTo>
                    <a:pt x="383" y="376"/>
                    <a:pt x="374" y="369"/>
                    <a:pt x="363" y="365"/>
                  </a:cubicBezTo>
                  <a:cubicBezTo>
                    <a:pt x="353" y="361"/>
                    <a:pt x="341" y="358"/>
                    <a:pt x="327" y="357"/>
                  </a:cubicBezTo>
                  <a:cubicBezTo>
                    <a:pt x="313" y="356"/>
                    <a:pt x="300" y="356"/>
                    <a:pt x="286" y="356"/>
                  </a:cubicBezTo>
                  <a:lnTo>
                    <a:pt x="159" y="356"/>
                  </a:lnTo>
                  <a:lnTo>
                    <a:pt x="108"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53"/>
            <p:cNvSpPr>
              <a:spLocks noEditPoints="1"/>
            </p:cNvSpPr>
            <p:nvPr userDrawn="1"/>
          </p:nvSpPr>
          <p:spPr bwMode="auto">
            <a:xfrm>
              <a:off x="4154488" y="17367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54"/>
            <p:cNvSpPr>
              <a:spLocks/>
            </p:cNvSpPr>
            <p:nvPr userDrawn="1"/>
          </p:nvSpPr>
          <p:spPr bwMode="auto">
            <a:xfrm>
              <a:off x="4222750" y="1736725"/>
              <a:ext cx="61913"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55"/>
            <p:cNvSpPr>
              <a:spLocks noEditPoints="1"/>
            </p:cNvSpPr>
            <p:nvPr userDrawn="1"/>
          </p:nvSpPr>
          <p:spPr bwMode="auto">
            <a:xfrm>
              <a:off x="4291013" y="17367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56"/>
            <p:cNvSpPr>
              <a:spLocks/>
            </p:cNvSpPr>
            <p:nvPr userDrawn="1"/>
          </p:nvSpPr>
          <p:spPr bwMode="auto">
            <a:xfrm>
              <a:off x="4367213" y="1739900"/>
              <a:ext cx="69850"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7"/>
            <p:cNvSpPr>
              <a:spLocks/>
            </p:cNvSpPr>
            <p:nvPr userDrawn="1"/>
          </p:nvSpPr>
          <p:spPr bwMode="auto">
            <a:xfrm>
              <a:off x="4438650" y="1736725"/>
              <a:ext cx="53975"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58"/>
            <p:cNvSpPr>
              <a:spLocks/>
            </p:cNvSpPr>
            <p:nvPr userDrawn="1"/>
          </p:nvSpPr>
          <p:spPr bwMode="auto">
            <a:xfrm>
              <a:off x="4489450" y="17367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9"/>
            <p:cNvSpPr>
              <a:spLocks noEditPoints="1"/>
            </p:cNvSpPr>
            <p:nvPr userDrawn="1"/>
          </p:nvSpPr>
          <p:spPr bwMode="auto">
            <a:xfrm>
              <a:off x="4560888" y="17367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60"/>
            <p:cNvSpPr>
              <a:spLocks/>
            </p:cNvSpPr>
            <p:nvPr userDrawn="1"/>
          </p:nvSpPr>
          <p:spPr bwMode="auto">
            <a:xfrm>
              <a:off x="4667250" y="1712913"/>
              <a:ext cx="115888" cy="93663"/>
            </a:xfrm>
            <a:custGeom>
              <a:avLst/>
              <a:gdLst/>
              <a:ahLst/>
              <a:cxnLst>
                <a:cxn ang="0">
                  <a:pos x="126" y="0"/>
                </a:cxn>
                <a:cxn ang="0">
                  <a:pos x="271" y="0"/>
                </a:cxn>
                <a:cxn ang="0">
                  <a:pos x="338" y="461"/>
                </a:cxn>
                <a:cxn ang="0">
                  <a:pos x="339" y="461"/>
                </a:cxn>
                <a:cxn ang="0">
                  <a:pos x="602" y="0"/>
                </a:cxn>
                <a:cxn ang="0">
                  <a:pos x="752" y="0"/>
                </a:cxn>
                <a:cxn ang="0">
                  <a:pos x="627" y="605"/>
                </a:cxn>
                <a:cxn ang="0">
                  <a:pos x="526" y="605"/>
                </a:cxn>
                <a:cxn ang="0">
                  <a:pos x="631" y="120"/>
                </a:cxn>
                <a:cxn ang="0">
                  <a:pos x="629" y="120"/>
                </a:cxn>
                <a:cxn ang="0">
                  <a:pos x="355" y="605"/>
                </a:cxn>
                <a:cxn ang="0">
                  <a:pos x="272" y="605"/>
                </a:cxn>
                <a:cxn ang="0">
                  <a:pos x="196" y="120"/>
                </a:cxn>
                <a:cxn ang="0">
                  <a:pos x="194" y="120"/>
                </a:cxn>
                <a:cxn ang="0">
                  <a:pos x="102" y="605"/>
                </a:cxn>
                <a:cxn ang="0">
                  <a:pos x="0" y="605"/>
                </a:cxn>
                <a:cxn ang="0">
                  <a:pos x="126" y="0"/>
                </a:cxn>
              </a:cxnLst>
              <a:rect l="0" t="0" r="r" b="b"/>
              <a:pathLst>
                <a:path w="752" h="605">
                  <a:moveTo>
                    <a:pt x="126" y="0"/>
                  </a:moveTo>
                  <a:lnTo>
                    <a:pt x="271" y="0"/>
                  </a:lnTo>
                  <a:lnTo>
                    <a:pt x="338" y="461"/>
                  </a:lnTo>
                  <a:lnTo>
                    <a:pt x="339" y="461"/>
                  </a:lnTo>
                  <a:lnTo>
                    <a:pt x="602" y="0"/>
                  </a:lnTo>
                  <a:lnTo>
                    <a:pt x="752" y="0"/>
                  </a:lnTo>
                  <a:lnTo>
                    <a:pt x="627" y="605"/>
                  </a:lnTo>
                  <a:lnTo>
                    <a:pt x="526" y="605"/>
                  </a:lnTo>
                  <a:lnTo>
                    <a:pt x="631" y="120"/>
                  </a:lnTo>
                  <a:lnTo>
                    <a:pt x="629" y="120"/>
                  </a:lnTo>
                  <a:lnTo>
                    <a:pt x="355" y="605"/>
                  </a:lnTo>
                  <a:lnTo>
                    <a:pt x="272" y="605"/>
                  </a:lnTo>
                  <a:lnTo>
                    <a:pt x="196" y="120"/>
                  </a:lnTo>
                  <a:lnTo>
                    <a:pt x="194" y="120"/>
                  </a:lnTo>
                  <a:lnTo>
                    <a:pt x="102" y="605"/>
                  </a:ln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61"/>
            <p:cNvSpPr>
              <a:spLocks noEditPoints="1"/>
            </p:cNvSpPr>
            <p:nvPr userDrawn="1"/>
          </p:nvSpPr>
          <p:spPr bwMode="auto">
            <a:xfrm>
              <a:off x="4781550" y="17367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62"/>
            <p:cNvSpPr>
              <a:spLocks/>
            </p:cNvSpPr>
            <p:nvPr userDrawn="1"/>
          </p:nvSpPr>
          <p:spPr bwMode="auto">
            <a:xfrm>
              <a:off x="4852988"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63"/>
            <p:cNvSpPr>
              <a:spLocks noEditPoints="1"/>
            </p:cNvSpPr>
            <p:nvPr userDrawn="1"/>
          </p:nvSpPr>
          <p:spPr bwMode="auto">
            <a:xfrm>
              <a:off x="4926013" y="17367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64"/>
            <p:cNvSpPr>
              <a:spLocks noEditPoints="1"/>
            </p:cNvSpPr>
            <p:nvPr userDrawn="1"/>
          </p:nvSpPr>
          <p:spPr bwMode="auto">
            <a:xfrm>
              <a:off x="4997450" y="1736725"/>
              <a:ext cx="76200" cy="96838"/>
            </a:xfrm>
            <a:custGeom>
              <a:avLst/>
              <a:gdLst/>
              <a:ahLst/>
              <a:cxnLst>
                <a:cxn ang="0">
                  <a:pos x="131" y="265"/>
                </a:cxn>
                <a:cxn ang="0">
                  <a:pos x="136" y="307"/>
                </a:cxn>
                <a:cxn ang="0">
                  <a:pos x="152" y="342"/>
                </a:cxn>
                <a:cxn ang="0">
                  <a:pos x="181" y="366"/>
                </a:cxn>
                <a:cxn ang="0">
                  <a:pos x="222" y="374"/>
                </a:cxn>
                <a:cxn ang="0">
                  <a:pos x="289" y="356"/>
                </a:cxn>
                <a:cxn ang="0">
                  <a:pos x="334" y="310"/>
                </a:cxn>
                <a:cxn ang="0">
                  <a:pos x="360" y="247"/>
                </a:cxn>
                <a:cxn ang="0">
                  <a:pos x="368" y="180"/>
                </a:cxn>
                <a:cxn ang="0">
                  <a:pos x="344" y="104"/>
                </a:cxn>
                <a:cxn ang="0">
                  <a:pos x="271" y="76"/>
                </a:cxn>
                <a:cxn ang="0">
                  <a:pos x="209" y="94"/>
                </a:cxn>
                <a:cxn ang="0">
                  <a:pos x="165" y="141"/>
                </a:cxn>
                <a:cxn ang="0">
                  <a:pos x="139" y="202"/>
                </a:cxn>
                <a:cxn ang="0">
                  <a:pos x="131" y="265"/>
                </a:cxn>
                <a:cxn ang="0">
                  <a:pos x="409" y="438"/>
                </a:cxn>
                <a:cxn ang="0">
                  <a:pos x="382" y="524"/>
                </a:cxn>
                <a:cxn ang="0">
                  <a:pos x="339" y="582"/>
                </a:cxn>
                <a:cxn ang="0">
                  <a:pos x="277" y="614"/>
                </a:cxn>
                <a:cxn ang="0">
                  <a:pos x="188" y="624"/>
                </a:cxn>
                <a:cxn ang="0">
                  <a:pos x="118" y="616"/>
                </a:cxn>
                <a:cxn ang="0">
                  <a:pos x="58" y="592"/>
                </a:cxn>
                <a:cxn ang="0">
                  <a:pos x="17" y="549"/>
                </a:cxn>
                <a:cxn ang="0">
                  <a:pos x="0" y="484"/>
                </a:cxn>
                <a:cxn ang="0">
                  <a:pos x="97" y="484"/>
                </a:cxn>
                <a:cxn ang="0">
                  <a:pos x="127" y="537"/>
                </a:cxn>
                <a:cxn ang="0">
                  <a:pos x="197" y="552"/>
                </a:cxn>
                <a:cxn ang="0">
                  <a:pos x="250" y="543"/>
                </a:cxn>
                <a:cxn ang="0">
                  <a:pos x="285" y="517"/>
                </a:cxn>
                <a:cxn ang="0">
                  <a:pos x="307" y="479"/>
                </a:cxn>
                <a:cxn ang="0">
                  <a:pos x="321" y="429"/>
                </a:cxn>
                <a:cxn ang="0">
                  <a:pos x="330" y="386"/>
                </a:cxn>
                <a:cxn ang="0">
                  <a:pos x="328" y="384"/>
                </a:cxn>
                <a:cxn ang="0">
                  <a:pos x="275" y="433"/>
                </a:cxn>
                <a:cxn ang="0">
                  <a:pos x="205" y="450"/>
                </a:cxn>
                <a:cxn ang="0">
                  <a:pos x="78" y="402"/>
                </a:cxn>
                <a:cxn ang="0">
                  <a:pos x="34" y="270"/>
                </a:cxn>
                <a:cxn ang="0">
                  <a:pos x="49" y="172"/>
                </a:cxn>
                <a:cxn ang="0">
                  <a:pos x="92" y="86"/>
                </a:cxn>
                <a:cxn ang="0">
                  <a:pos x="163" y="24"/>
                </a:cxn>
                <a:cxn ang="0">
                  <a:pos x="260" y="0"/>
                </a:cxn>
                <a:cxn ang="0">
                  <a:pos x="343" y="19"/>
                </a:cxn>
                <a:cxn ang="0">
                  <a:pos x="396" y="85"/>
                </a:cxn>
                <a:cxn ang="0">
                  <a:pos x="397" y="85"/>
                </a:cxn>
                <a:cxn ang="0">
                  <a:pos x="410" y="12"/>
                </a:cxn>
                <a:cxn ang="0">
                  <a:pos x="502" y="12"/>
                </a:cxn>
                <a:cxn ang="0">
                  <a:pos x="409" y="438"/>
                </a:cxn>
              </a:cxnLst>
              <a:rect l="0" t="0" r="r" b="b"/>
              <a:pathLst>
                <a:path w="502" h="624">
                  <a:moveTo>
                    <a:pt x="131" y="265"/>
                  </a:moveTo>
                  <a:cubicBezTo>
                    <a:pt x="131" y="280"/>
                    <a:pt x="133" y="294"/>
                    <a:pt x="136" y="307"/>
                  </a:cubicBezTo>
                  <a:cubicBezTo>
                    <a:pt x="139" y="321"/>
                    <a:pt x="145" y="332"/>
                    <a:pt x="152" y="342"/>
                  </a:cubicBezTo>
                  <a:cubicBezTo>
                    <a:pt x="160" y="352"/>
                    <a:pt x="169" y="360"/>
                    <a:pt x="181" y="366"/>
                  </a:cubicBezTo>
                  <a:cubicBezTo>
                    <a:pt x="192" y="371"/>
                    <a:pt x="206" y="374"/>
                    <a:pt x="222" y="374"/>
                  </a:cubicBezTo>
                  <a:cubicBezTo>
                    <a:pt x="248" y="374"/>
                    <a:pt x="271" y="368"/>
                    <a:pt x="289" y="356"/>
                  </a:cubicBezTo>
                  <a:cubicBezTo>
                    <a:pt x="307" y="344"/>
                    <a:pt x="322" y="329"/>
                    <a:pt x="334" y="310"/>
                  </a:cubicBezTo>
                  <a:cubicBezTo>
                    <a:pt x="346" y="292"/>
                    <a:pt x="355" y="271"/>
                    <a:pt x="360" y="247"/>
                  </a:cubicBezTo>
                  <a:cubicBezTo>
                    <a:pt x="365" y="224"/>
                    <a:pt x="368" y="202"/>
                    <a:pt x="368" y="180"/>
                  </a:cubicBezTo>
                  <a:cubicBezTo>
                    <a:pt x="368" y="148"/>
                    <a:pt x="360" y="123"/>
                    <a:pt x="344" y="104"/>
                  </a:cubicBezTo>
                  <a:cubicBezTo>
                    <a:pt x="327" y="85"/>
                    <a:pt x="303" y="76"/>
                    <a:pt x="271" y="76"/>
                  </a:cubicBezTo>
                  <a:cubicBezTo>
                    <a:pt x="247" y="76"/>
                    <a:pt x="226" y="82"/>
                    <a:pt x="209" y="94"/>
                  </a:cubicBezTo>
                  <a:cubicBezTo>
                    <a:pt x="191" y="106"/>
                    <a:pt x="177" y="122"/>
                    <a:pt x="165" y="141"/>
                  </a:cubicBezTo>
                  <a:cubicBezTo>
                    <a:pt x="154" y="159"/>
                    <a:pt x="145" y="180"/>
                    <a:pt x="139" y="202"/>
                  </a:cubicBezTo>
                  <a:cubicBezTo>
                    <a:pt x="134" y="224"/>
                    <a:pt x="131" y="246"/>
                    <a:pt x="131" y="265"/>
                  </a:cubicBezTo>
                  <a:close/>
                  <a:moveTo>
                    <a:pt x="409" y="438"/>
                  </a:moveTo>
                  <a:cubicBezTo>
                    <a:pt x="402" y="472"/>
                    <a:pt x="393" y="500"/>
                    <a:pt x="382" y="524"/>
                  </a:cubicBezTo>
                  <a:cubicBezTo>
                    <a:pt x="371" y="548"/>
                    <a:pt x="357" y="567"/>
                    <a:pt x="339" y="582"/>
                  </a:cubicBezTo>
                  <a:cubicBezTo>
                    <a:pt x="322" y="596"/>
                    <a:pt x="301" y="607"/>
                    <a:pt x="277" y="614"/>
                  </a:cubicBezTo>
                  <a:cubicBezTo>
                    <a:pt x="252" y="621"/>
                    <a:pt x="223" y="624"/>
                    <a:pt x="188" y="624"/>
                  </a:cubicBezTo>
                  <a:cubicBezTo>
                    <a:pt x="164" y="624"/>
                    <a:pt x="140" y="621"/>
                    <a:pt x="118" y="616"/>
                  </a:cubicBezTo>
                  <a:cubicBezTo>
                    <a:pt x="95" y="611"/>
                    <a:pt x="75" y="603"/>
                    <a:pt x="58" y="592"/>
                  </a:cubicBezTo>
                  <a:cubicBezTo>
                    <a:pt x="41" y="581"/>
                    <a:pt x="27" y="567"/>
                    <a:pt x="17" y="549"/>
                  </a:cubicBezTo>
                  <a:cubicBezTo>
                    <a:pt x="6" y="531"/>
                    <a:pt x="1" y="510"/>
                    <a:pt x="0" y="484"/>
                  </a:cubicBezTo>
                  <a:lnTo>
                    <a:pt x="97" y="484"/>
                  </a:lnTo>
                  <a:cubicBezTo>
                    <a:pt x="98" y="509"/>
                    <a:pt x="108" y="527"/>
                    <a:pt x="127" y="537"/>
                  </a:cubicBezTo>
                  <a:cubicBezTo>
                    <a:pt x="146" y="547"/>
                    <a:pt x="169" y="552"/>
                    <a:pt x="197" y="552"/>
                  </a:cubicBezTo>
                  <a:cubicBezTo>
                    <a:pt x="218" y="552"/>
                    <a:pt x="236" y="549"/>
                    <a:pt x="250" y="543"/>
                  </a:cubicBezTo>
                  <a:cubicBezTo>
                    <a:pt x="264" y="536"/>
                    <a:pt x="276" y="528"/>
                    <a:pt x="285" y="517"/>
                  </a:cubicBezTo>
                  <a:cubicBezTo>
                    <a:pt x="295" y="507"/>
                    <a:pt x="302" y="494"/>
                    <a:pt x="307" y="479"/>
                  </a:cubicBezTo>
                  <a:cubicBezTo>
                    <a:pt x="312" y="464"/>
                    <a:pt x="317" y="447"/>
                    <a:pt x="321" y="429"/>
                  </a:cubicBezTo>
                  <a:lnTo>
                    <a:pt x="330" y="386"/>
                  </a:lnTo>
                  <a:lnTo>
                    <a:pt x="328" y="384"/>
                  </a:lnTo>
                  <a:cubicBezTo>
                    <a:pt x="314" y="406"/>
                    <a:pt x="296" y="422"/>
                    <a:pt x="275" y="433"/>
                  </a:cubicBezTo>
                  <a:cubicBezTo>
                    <a:pt x="254" y="444"/>
                    <a:pt x="231" y="450"/>
                    <a:pt x="205" y="450"/>
                  </a:cubicBezTo>
                  <a:cubicBezTo>
                    <a:pt x="150" y="450"/>
                    <a:pt x="108" y="434"/>
                    <a:pt x="78" y="402"/>
                  </a:cubicBezTo>
                  <a:cubicBezTo>
                    <a:pt x="49" y="369"/>
                    <a:pt x="34" y="326"/>
                    <a:pt x="34" y="270"/>
                  </a:cubicBezTo>
                  <a:cubicBezTo>
                    <a:pt x="34" y="238"/>
                    <a:pt x="39" y="205"/>
                    <a:pt x="49" y="172"/>
                  </a:cubicBezTo>
                  <a:cubicBezTo>
                    <a:pt x="59" y="140"/>
                    <a:pt x="73" y="111"/>
                    <a:pt x="92" y="86"/>
                  </a:cubicBezTo>
                  <a:cubicBezTo>
                    <a:pt x="111" y="60"/>
                    <a:pt x="135" y="40"/>
                    <a:pt x="163" y="24"/>
                  </a:cubicBezTo>
                  <a:cubicBezTo>
                    <a:pt x="191" y="8"/>
                    <a:pt x="223" y="0"/>
                    <a:pt x="260" y="0"/>
                  </a:cubicBezTo>
                  <a:cubicBezTo>
                    <a:pt x="292" y="0"/>
                    <a:pt x="319" y="6"/>
                    <a:pt x="343" y="19"/>
                  </a:cubicBezTo>
                  <a:cubicBezTo>
                    <a:pt x="366" y="32"/>
                    <a:pt x="384" y="54"/>
                    <a:pt x="396" y="85"/>
                  </a:cubicBezTo>
                  <a:lnTo>
                    <a:pt x="397" y="85"/>
                  </a:lnTo>
                  <a:lnTo>
                    <a:pt x="410" y="12"/>
                  </a:lnTo>
                  <a:lnTo>
                    <a:pt x="502" y="12"/>
                  </a:lnTo>
                  <a:lnTo>
                    <a:pt x="409"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65"/>
            <p:cNvSpPr>
              <a:spLocks noEditPoints="1"/>
            </p:cNvSpPr>
            <p:nvPr userDrawn="1"/>
          </p:nvSpPr>
          <p:spPr bwMode="auto">
            <a:xfrm>
              <a:off x="5076825" y="17367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66"/>
            <p:cNvSpPr>
              <a:spLocks/>
            </p:cNvSpPr>
            <p:nvPr userDrawn="1"/>
          </p:nvSpPr>
          <p:spPr bwMode="auto">
            <a:xfrm>
              <a:off x="5146675" y="1736725"/>
              <a:ext cx="107950" cy="69850"/>
            </a:xfrm>
            <a:custGeom>
              <a:avLst/>
              <a:gdLst/>
              <a:ahLst/>
              <a:cxnLst>
                <a:cxn ang="0">
                  <a:pos x="90" y="12"/>
                </a:cxn>
                <a:cxn ang="0">
                  <a:pos x="182" y="12"/>
                </a:cxn>
                <a:cxn ang="0">
                  <a:pos x="169" y="73"/>
                </a:cxn>
                <a:cxn ang="0">
                  <a:pos x="171" y="75"/>
                </a:cxn>
                <a:cxn ang="0">
                  <a:pos x="237" y="20"/>
                </a:cxn>
                <a:cxn ang="0">
                  <a:pos x="321" y="0"/>
                </a:cxn>
                <a:cxn ang="0">
                  <a:pos x="359" y="4"/>
                </a:cxn>
                <a:cxn ang="0">
                  <a:pos x="392" y="17"/>
                </a:cxn>
                <a:cxn ang="0">
                  <a:pos x="417" y="42"/>
                </a:cxn>
                <a:cxn ang="0">
                  <a:pos x="432" y="78"/>
                </a:cxn>
                <a:cxn ang="0">
                  <a:pos x="498" y="22"/>
                </a:cxn>
                <a:cxn ang="0">
                  <a:pos x="580" y="0"/>
                </a:cxn>
                <a:cxn ang="0">
                  <a:pos x="674" y="31"/>
                </a:cxn>
                <a:cxn ang="0">
                  <a:pos x="705" y="116"/>
                </a:cxn>
                <a:cxn ang="0">
                  <a:pos x="703" y="143"/>
                </a:cxn>
                <a:cxn ang="0">
                  <a:pos x="698" y="170"/>
                </a:cxn>
                <a:cxn ang="0">
                  <a:pos x="642" y="450"/>
                </a:cxn>
                <a:cxn ang="0">
                  <a:pos x="545" y="450"/>
                </a:cxn>
                <a:cxn ang="0">
                  <a:pos x="600" y="190"/>
                </a:cxn>
                <a:cxn ang="0">
                  <a:pos x="604" y="169"/>
                </a:cxn>
                <a:cxn ang="0">
                  <a:pos x="608" y="139"/>
                </a:cxn>
                <a:cxn ang="0">
                  <a:pos x="606" y="116"/>
                </a:cxn>
                <a:cxn ang="0">
                  <a:pos x="597" y="96"/>
                </a:cxn>
                <a:cxn ang="0">
                  <a:pos x="578" y="82"/>
                </a:cxn>
                <a:cxn ang="0">
                  <a:pos x="548" y="76"/>
                </a:cxn>
                <a:cxn ang="0">
                  <a:pos x="498" y="87"/>
                </a:cxn>
                <a:cxn ang="0">
                  <a:pos x="461" y="116"/>
                </a:cxn>
                <a:cxn ang="0">
                  <a:pos x="436" y="154"/>
                </a:cxn>
                <a:cxn ang="0">
                  <a:pos x="423" y="194"/>
                </a:cxn>
                <a:cxn ang="0">
                  <a:pos x="369" y="450"/>
                </a:cxn>
                <a:cxn ang="0">
                  <a:pos x="273" y="450"/>
                </a:cxn>
                <a:cxn ang="0">
                  <a:pos x="323" y="209"/>
                </a:cxn>
                <a:cxn ang="0">
                  <a:pos x="331" y="171"/>
                </a:cxn>
                <a:cxn ang="0">
                  <a:pos x="335" y="130"/>
                </a:cxn>
                <a:cxn ang="0">
                  <a:pos x="324" y="92"/>
                </a:cxn>
                <a:cxn ang="0">
                  <a:pos x="282" y="76"/>
                </a:cxn>
                <a:cxn ang="0">
                  <a:pos x="234" y="86"/>
                </a:cxn>
                <a:cxn ang="0">
                  <a:pos x="200" y="111"/>
                </a:cxn>
                <a:cxn ang="0">
                  <a:pos x="170" y="148"/>
                </a:cxn>
                <a:cxn ang="0">
                  <a:pos x="149" y="196"/>
                </a:cxn>
                <a:cxn ang="0">
                  <a:pos x="96" y="450"/>
                </a:cxn>
                <a:cxn ang="0">
                  <a:pos x="0" y="450"/>
                </a:cxn>
                <a:cxn ang="0">
                  <a:pos x="90" y="12"/>
                </a:cxn>
              </a:cxnLst>
              <a:rect l="0" t="0" r="r" b="b"/>
              <a:pathLst>
                <a:path w="705" h="450">
                  <a:moveTo>
                    <a:pt x="90" y="12"/>
                  </a:moveTo>
                  <a:lnTo>
                    <a:pt x="182" y="12"/>
                  </a:lnTo>
                  <a:lnTo>
                    <a:pt x="169" y="73"/>
                  </a:lnTo>
                  <a:lnTo>
                    <a:pt x="171" y="75"/>
                  </a:lnTo>
                  <a:cubicBezTo>
                    <a:pt x="189" y="52"/>
                    <a:pt x="211" y="34"/>
                    <a:pt x="237" y="20"/>
                  </a:cubicBezTo>
                  <a:cubicBezTo>
                    <a:pt x="262" y="7"/>
                    <a:pt x="290" y="0"/>
                    <a:pt x="321" y="0"/>
                  </a:cubicBezTo>
                  <a:cubicBezTo>
                    <a:pt x="334" y="0"/>
                    <a:pt x="347" y="1"/>
                    <a:pt x="359" y="4"/>
                  </a:cubicBezTo>
                  <a:cubicBezTo>
                    <a:pt x="372" y="7"/>
                    <a:pt x="383" y="11"/>
                    <a:pt x="392" y="17"/>
                  </a:cubicBezTo>
                  <a:cubicBezTo>
                    <a:pt x="402" y="23"/>
                    <a:pt x="411" y="31"/>
                    <a:pt x="417" y="42"/>
                  </a:cubicBezTo>
                  <a:cubicBezTo>
                    <a:pt x="424" y="52"/>
                    <a:pt x="429" y="64"/>
                    <a:pt x="432" y="78"/>
                  </a:cubicBezTo>
                  <a:cubicBezTo>
                    <a:pt x="452" y="55"/>
                    <a:pt x="474" y="37"/>
                    <a:pt x="498" y="22"/>
                  </a:cubicBezTo>
                  <a:cubicBezTo>
                    <a:pt x="523" y="7"/>
                    <a:pt x="550" y="0"/>
                    <a:pt x="580" y="0"/>
                  </a:cubicBezTo>
                  <a:cubicBezTo>
                    <a:pt x="623" y="0"/>
                    <a:pt x="654" y="10"/>
                    <a:pt x="674" y="31"/>
                  </a:cubicBezTo>
                  <a:cubicBezTo>
                    <a:pt x="695" y="52"/>
                    <a:pt x="705" y="81"/>
                    <a:pt x="705" y="116"/>
                  </a:cubicBezTo>
                  <a:cubicBezTo>
                    <a:pt x="705" y="124"/>
                    <a:pt x="704" y="133"/>
                    <a:pt x="703" y="143"/>
                  </a:cubicBezTo>
                  <a:cubicBezTo>
                    <a:pt x="701" y="153"/>
                    <a:pt x="700" y="162"/>
                    <a:pt x="698" y="170"/>
                  </a:cubicBezTo>
                  <a:lnTo>
                    <a:pt x="642" y="450"/>
                  </a:lnTo>
                  <a:lnTo>
                    <a:pt x="545" y="450"/>
                  </a:lnTo>
                  <a:lnTo>
                    <a:pt x="600" y="190"/>
                  </a:lnTo>
                  <a:cubicBezTo>
                    <a:pt x="601" y="185"/>
                    <a:pt x="602" y="178"/>
                    <a:pt x="604" y="169"/>
                  </a:cubicBezTo>
                  <a:cubicBezTo>
                    <a:pt x="606" y="160"/>
                    <a:pt x="607" y="149"/>
                    <a:pt x="608" y="139"/>
                  </a:cubicBezTo>
                  <a:cubicBezTo>
                    <a:pt x="608" y="131"/>
                    <a:pt x="607" y="123"/>
                    <a:pt x="606" y="116"/>
                  </a:cubicBezTo>
                  <a:cubicBezTo>
                    <a:pt x="604" y="109"/>
                    <a:pt x="602" y="102"/>
                    <a:pt x="597" y="96"/>
                  </a:cubicBezTo>
                  <a:cubicBezTo>
                    <a:pt x="592" y="90"/>
                    <a:pt x="586" y="85"/>
                    <a:pt x="578" y="82"/>
                  </a:cubicBezTo>
                  <a:cubicBezTo>
                    <a:pt x="570" y="78"/>
                    <a:pt x="560" y="76"/>
                    <a:pt x="548" y="76"/>
                  </a:cubicBezTo>
                  <a:cubicBezTo>
                    <a:pt x="529" y="76"/>
                    <a:pt x="513" y="80"/>
                    <a:pt x="498" y="87"/>
                  </a:cubicBezTo>
                  <a:cubicBezTo>
                    <a:pt x="484" y="95"/>
                    <a:pt x="471" y="105"/>
                    <a:pt x="461" y="116"/>
                  </a:cubicBezTo>
                  <a:cubicBezTo>
                    <a:pt x="451" y="128"/>
                    <a:pt x="442" y="141"/>
                    <a:pt x="436" y="154"/>
                  </a:cubicBezTo>
                  <a:cubicBezTo>
                    <a:pt x="429" y="168"/>
                    <a:pt x="425" y="181"/>
                    <a:pt x="423" y="194"/>
                  </a:cubicBezTo>
                  <a:lnTo>
                    <a:pt x="369" y="450"/>
                  </a:lnTo>
                  <a:lnTo>
                    <a:pt x="273" y="450"/>
                  </a:lnTo>
                  <a:lnTo>
                    <a:pt x="323" y="209"/>
                  </a:lnTo>
                  <a:cubicBezTo>
                    <a:pt x="325" y="198"/>
                    <a:pt x="328" y="185"/>
                    <a:pt x="331" y="171"/>
                  </a:cubicBezTo>
                  <a:cubicBezTo>
                    <a:pt x="334" y="157"/>
                    <a:pt x="335" y="143"/>
                    <a:pt x="335" y="130"/>
                  </a:cubicBezTo>
                  <a:cubicBezTo>
                    <a:pt x="335" y="116"/>
                    <a:pt x="331" y="103"/>
                    <a:pt x="324" y="92"/>
                  </a:cubicBezTo>
                  <a:cubicBezTo>
                    <a:pt x="316" y="81"/>
                    <a:pt x="302" y="76"/>
                    <a:pt x="282" y="76"/>
                  </a:cubicBezTo>
                  <a:cubicBezTo>
                    <a:pt x="263" y="76"/>
                    <a:pt x="247" y="79"/>
                    <a:pt x="234" y="86"/>
                  </a:cubicBezTo>
                  <a:cubicBezTo>
                    <a:pt x="221" y="93"/>
                    <a:pt x="209" y="101"/>
                    <a:pt x="200" y="111"/>
                  </a:cubicBezTo>
                  <a:cubicBezTo>
                    <a:pt x="190" y="120"/>
                    <a:pt x="180" y="133"/>
                    <a:pt x="170" y="148"/>
                  </a:cubicBezTo>
                  <a:cubicBezTo>
                    <a:pt x="160" y="163"/>
                    <a:pt x="153" y="179"/>
                    <a:pt x="149" y="19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67"/>
            <p:cNvSpPr>
              <a:spLocks noEditPoints="1"/>
            </p:cNvSpPr>
            <p:nvPr userDrawn="1"/>
          </p:nvSpPr>
          <p:spPr bwMode="auto">
            <a:xfrm>
              <a:off x="5264150" y="17367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68"/>
            <p:cNvSpPr>
              <a:spLocks/>
            </p:cNvSpPr>
            <p:nvPr userDrawn="1"/>
          </p:nvSpPr>
          <p:spPr bwMode="auto">
            <a:xfrm>
              <a:off x="5332413" y="1736725"/>
              <a:ext cx="69850"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69"/>
            <p:cNvSpPr>
              <a:spLocks/>
            </p:cNvSpPr>
            <p:nvPr userDrawn="1"/>
          </p:nvSpPr>
          <p:spPr bwMode="auto">
            <a:xfrm>
              <a:off x="5411788" y="17192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70"/>
            <p:cNvSpPr>
              <a:spLocks/>
            </p:cNvSpPr>
            <p:nvPr userDrawn="1"/>
          </p:nvSpPr>
          <p:spPr bwMode="auto">
            <a:xfrm>
              <a:off x="5484813" y="17113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71"/>
            <p:cNvSpPr>
              <a:spLocks/>
            </p:cNvSpPr>
            <p:nvPr userDrawn="1"/>
          </p:nvSpPr>
          <p:spPr bwMode="auto">
            <a:xfrm>
              <a:off x="5568950" y="1712913"/>
              <a:ext cx="36513" cy="93663"/>
            </a:xfrm>
            <a:custGeom>
              <a:avLst/>
              <a:gdLst/>
              <a:ahLst/>
              <a:cxnLst>
                <a:cxn ang="0">
                  <a:pos x="127" y="0"/>
                </a:cxn>
                <a:cxn ang="0">
                  <a:pos x="232" y="0"/>
                </a:cxn>
                <a:cxn ang="0">
                  <a:pos x="106" y="605"/>
                </a:cxn>
                <a:cxn ang="0">
                  <a:pos x="0" y="605"/>
                </a:cxn>
                <a:cxn ang="0">
                  <a:pos x="127" y="0"/>
                </a:cxn>
              </a:cxnLst>
              <a:rect l="0" t="0" r="r" b="b"/>
              <a:pathLst>
                <a:path w="232" h="605">
                  <a:moveTo>
                    <a:pt x="127" y="0"/>
                  </a:moveTo>
                  <a:lnTo>
                    <a:pt x="232" y="0"/>
                  </a:lnTo>
                  <a:lnTo>
                    <a:pt x="106" y="605"/>
                  </a:lnTo>
                  <a:lnTo>
                    <a:pt x="0" y="605"/>
                  </a:lnTo>
                  <a:lnTo>
                    <a:pt x="12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72"/>
            <p:cNvSpPr>
              <a:spLocks/>
            </p:cNvSpPr>
            <p:nvPr userDrawn="1"/>
          </p:nvSpPr>
          <p:spPr bwMode="auto">
            <a:xfrm>
              <a:off x="5603875"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73"/>
            <p:cNvSpPr>
              <a:spLocks/>
            </p:cNvSpPr>
            <p:nvPr userDrawn="1"/>
          </p:nvSpPr>
          <p:spPr bwMode="auto">
            <a:xfrm>
              <a:off x="5681663" y="17192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74"/>
            <p:cNvSpPr>
              <a:spLocks noEditPoints="1"/>
            </p:cNvSpPr>
            <p:nvPr userDrawn="1"/>
          </p:nvSpPr>
          <p:spPr bwMode="auto">
            <a:xfrm>
              <a:off x="5722938" y="17367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75"/>
            <p:cNvSpPr>
              <a:spLocks/>
            </p:cNvSpPr>
            <p:nvPr userDrawn="1"/>
          </p:nvSpPr>
          <p:spPr bwMode="auto">
            <a:xfrm>
              <a:off x="5792788" y="1736725"/>
              <a:ext cx="52388"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76"/>
            <p:cNvSpPr>
              <a:spLocks/>
            </p:cNvSpPr>
            <p:nvPr userDrawn="1"/>
          </p:nvSpPr>
          <p:spPr bwMode="auto">
            <a:xfrm>
              <a:off x="5840413"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77"/>
            <p:cNvSpPr>
              <a:spLocks noEditPoints="1"/>
            </p:cNvSpPr>
            <p:nvPr userDrawn="1"/>
          </p:nvSpPr>
          <p:spPr bwMode="auto">
            <a:xfrm>
              <a:off x="5915025" y="17367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78"/>
            <p:cNvSpPr>
              <a:spLocks/>
            </p:cNvSpPr>
            <p:nvPr userDrawn="1"/>
          </p:nvSpPr>
          <p:spPr bwMode="auto">
            <a:xfrm>
              <a:off x="5989638" y="17192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79"/>
            <p:cNvSpPr>
              <a:spLocks noEditPoints="1"/>
            </p:cNvSpPr>
            <p:nvPr userDrawn="1"/>
          </p:nvSpPr>
          <p:spPr bwMode="auto">
            <a:xfrm>
              <a:off x="6029325" y="17129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80"/>
            <p:cNvSpPr>
              <a:spLocks noEditPoints="1"/>
            </p:cNvSpPr>
            <p:nvPr userDrawn="1"/>
          </p:nvSpPr>
          <p:spPr bwMode="auto">
            <a:xfrm>
              <a:off x="6062663" y="1736725"/>
              <a:ext cx="68263"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81"/>
            <p:cNvSpPr>
              <a:spLocks/>
            </p:cNvSpPr>
            <p:nvPr userDrawn="1"/>
          </p:nvSpPr>
          <p:spPr bwMode="auto">
            <a:xfrm>
              <a:off x="6137275"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82"/>
            <p:cNvSpPr>
              <a:spLocks noEditPoints="1"/>
            </p:cNvSpPr>
            <p:nvPr userDrawn="1"/>
          </p:nvSpPr>
          <p:spPr bwMode="auto">
            <a:xfrm>
              <a:off x="6210300" y="17367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83"/>
            <p:cNvSpPr>
              <a:spLocks/>
            </p:cNvSpPr>
            <p:nvPr userDrawn="1"/>
          </p:nvSpPr>
          <p:spPr bwMode="auto">
            <a:xfrm>
              <a:off x="6283325" y="1712913"/>
              <a:ext cx="33338" cy="93663"/>
            </a:xfrm>
            <a:custGeom>
              <a:avLst/>
              <a:gdLst/>
              <a:ahLst/>
              <a:cxnLst>
                <a:cxn ang="0">
                  <a:pos x="125" y="0"/>
                </a:cxn>
                <a:cxn ang="0">
                  <a:pos x="222" y="0"/>
                </a:cxn>
                <a:cxn ang="0">
                  <a:pos x="96" y="605"/>
                </a:cxn>
                <a:cxn ang="0">
                  <a:pos x="0" y="605"/>
                </a:cxn>
                <a:cxn ang="0">
                  <a:pos x="125" y="0"/>
                </a:cxn>
              </a:cxnLst>
              <a:rect l="0" t="0" r="r" b="b"/>
              <a:pathLst>
                <a:path w="222" h="605">
                  <a:moveTo>
                    <a:pt x="125" y="0"/>
                  </a:moveTo>
                  <a:lnTo>
                    <a:pt x="222" y="0"/>
                  </a:ln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84"/>
            <p:cNvSpPr>
              <a:spLocks noEditPoints="1"/>
            </p:cNvSpPr>
            <p:nvPr userDrawn="1"/>
          </p:nvSpPr>
          <p:spPr bwMode="auto">
            <a:xfrm>
              <a:off x="6351588" y="1712913"/>
              <a:ext cx="85725" cy="93663"/>
            </a:xfrm>
            <a:custGeom>
              <a:avLst/>
              <a:gdLst/>
              <a:ahLst/>
              <a:cxnLst>
                <a:cxn ang="0">
                  <a:pos x="124" y="519"/>
                </a:cxn>
                <a:cxn ang="0">
                  <a:pos x="275" y="519"/>
                </a:cxn>
                <a:cxn ang="0">
                  <a:pos x="313" y="518"/>
                </a:cxn>
                <a:cxn ang="0">
                  <a:pos x="363" y="509"/>
                </a:cxn>
                <a:cxn ang="0">
                  <a:pos x="409" y="482"/>
                </a:cxn>
                <a:cxn ang="0">
                  <a:pos x="432" y="425"/>
                </a:cxn>
                <a:cxn ang="0">
                  <a:pos x="432" y="398"/>
                </a:cxn>
                <a:cxn ang="0">
                  <a:pos x="420" y="366"/>
                </a:cxn>
                <a:cxn ang="0">
                  <a:pos x="387" y="341"/>
                </a:cxn>
                <a:cxn ang="0">
                  <a:pos x="324" y="330"/>
                </a:cxn>
                <a:cxn ang="0">
                  <a:pos x="164" y="330"/>
                </a:cxn>
                <a:cxn ang="0">
                  <a:pos x="124" y="519"/>
                </a:cxn>
                <a:cxn ang="0">
                  <a:pos x="178" y="254"/>
                </a:cxn>
                <a:cxn ang="0">
                  <a:pos x="337" y="254"/>
                </a:cxn>
                <a:cxn ang="0">
                  <a:pos x="399" y="244"/>
                </a:cxn>
                <a:cxn ang="0">
                  <a:pos x="436" y="219"/>
                </a:cxn>
                <a:cxn ang="0">
                  <a:pos x="453" y="187"/>
                </a:cxn>
                <a:cxn ang="0">
                  <a:pos x="457" y="158"/>
                </a:cxn>
                <a:cxn ang="0">
                  <a:pos x="454" y="137"/>
                </a:cxn>
                <a:cxn ang="0">
                  <a:pos x="443" y="113"/>
                </a:cxn>
                <a:cxn ang="0">
                  <a:pos x="415" y="94"/>
                </a:cxn>
                <a:cxn ang="0">
                  <a:pos x="364" y="86"/>
                </a:cxn>
                <a:cxn ang="0">
                  <a:pos x="213" y="86"/>
                </a:cxn>
                <a:cxn ang="0">
                  <a:pos x="178" y="254"/>
                </a:cxn>
                <a:cxn ang="0">
                  <a:pos x="126" y="0"/>
                </a:cxn>
                <a:cxn ang="0">
                  <a:pos x="386" y="0"/>
                </a:cxn>
                <a:cxn ang="0">
                  <a:pos x="482" y="16"/>
                </a:cxn>
                <a:cxn ang="0">
                  <a:pos x="535" y="54"/>
                </a:cxn>
                <a:cxn ang="0">
                  <a:pos x="558" y="101"/>
                </a:cxn>
                <a:cxn ang="0">
                  <a:pos x="563" y="142"/>
                </a:cxn>
                <a:cxn ang="0">
                  <a:pos x="555" y="193"/>
                </a:cxn>
                <a:cxn ang="0">
                  <a:pos x="532" y="236"/>
                </a:cxn>
                <a:cxn ang="0">
                  <a:pos x="495" y="269"/>
                </a:cxn>
                <a:cxn ang="0">
                  <a:pos x="447" y="286"/>
                </a:cxn>
                <a:cxn ang="0">
                  <a:pos x="447" y="288"/>
                </a:cxn>
                <a:cxn ang="0">
                  <a:pos x="516" y="334"/>
                </a:cxn>
                <a:cxn ang="0">
                  <a:pos x="538" y="415"/>
                </a:cxn>
                <a:cxn ang="0">
                  <a:pos x="529" y="471"/>
                </a:cxn>
                <a:cxn ang="0">
                  <a:pos x="494" y="534"/>
                </a:cxn>
                <a:cxn ang="0">
                  <a:pos x="425" y="584"/>
                </a:cxn>
                <a:cxn ang="0">
                  <a:pos x="311" y="605"/>
                </a:cxn>
                <a:cxn ang="0">
                  <a:pos x="0" y="605"/>
                </a:cxn>
                <a:cxn ang="0">
                  <a:pos x="126" y="0"/>
                </a:cxn>
              </a:cxnLst>
              <a:rect l="0" t="0" r="r" b="b"/>
              <a:pathLst>
                <a:path w="563" h="605">
                  <a:moveTo>
                    <a:pt x="124" y="519"/>
                  </a:moveTo>
                  <a:lnTo>
                    <a:pt x="275" y="519"/>
                  </a:lnTo>
                  <a:cubicBezTo>
                    <a:pt x="284" y="519"/>
                    <a:pt x="297" y="519"/>
                    <a:pt x="313" y="518"/>
                  </a:cubicBezTo>
                  <a:cubicBezTo>
                    <a:pt x="330" y="518"/>
                    <a:pt x="346" y="515"/>
                    <a:pt x="363" y="509"/>
                  </a:cubicBezTo>
                  <a:cubicBezTo>
                    <a:pt x="380" y="504"/>
                    <a:pt x="395" y="495"/>
                    <a:pt x="409" y="482"/>
                  </a:cubicBezTo>
                  <a:cubicBezTo>
                    <a:pt x="422" y="469"/>
                    <a:pt x="430" y="450"/>
                    <a:pt x="432" y="425"/>
                  </a:cubicBezTo>
                  <a:cubicBezTo>
                    <a:pt x="433" y="418"/>
                    <a:pt x="432" y="409"/>
                    <a:pt x="432" y="398"/>
                  </a:cubicBezTo>
                  <a:cubicBezTo>
                    <a:pt x="431" y="387"/>
                    <a:pt x="427" y="377"/>
                    <a:pt x="420" y="366"/>
                  </a:cubicBezTo>
                  <a:cubicBezTo>
                    <a:pt x="413" y="356"/>
                    <a:pt x="402" y="348"/>
                    <a:pt x="387" y="341"/>
                  </a:cubicBezTo>
                  <a:cubicBezTo>
                    <a:pt x="372" y="334"/>
                    <a:pt x="351" y="330"/>
                    <a:pt x="324" y="330"/>
                  </a:cubicBezTo>
                  <a:lnTo>
                    <a:pt x="164" y="330"/>
                  </a:lnTo>
                  <a:lnTo>
                    <a:pt x="124" y="519"/>
                  </a:lnTo>
                  <a:close/>
                  <a:moveTo>
                    <a:pt x="178" y="254"/>
                  </a:moveTo>
                  <a:lnTo>
                    <a:pt x="337" y="254"/>
                  </a:lnTo>
                  <a:cubicBezTo>
                    <a:pt x="363" y="254"/>
                    <a:pt x="384" y="251"/>
                    <a:pt x="399" y="244"/>
                  </a:cubicBezTo>
                  <a:cubicBezTo>
                    <a:pt x="415" y="237"/>
                    <a:pt x="427" y="229"/>
                    <a:pt x="436" y="219"/>
                  </a:cubicBezTo>
                  <a:cubicBezTo>
                    <a:pt x="444" y="209"/>
                    <a:pt x="450" y="198"/>
                    <a:pt x="453" y="187"/>
                  </a:cubicBezTo>
                  <a:cubicBezTo>
                    <a:pt x="456" y="176"/>
                    <a:pt x="457" y="166"/>
                    <a:pt x="457" y="158"/>
                  </a:cubicBezTo>
                  <a:cubicBezTo>
                    <a:pt x="457" y="152"/>
                    <a:pt x="456" y="145"/>
                    <a:pt x="454" y="137"/>
                  </a:cubicBezTo>
                  <a:cubicBezTo>
                    <a:pt x="453" y="128"/>
                    <a:pt x="449" y="121"/>
                    <a:pt x="443" y="113"/>
                  </a:cubicBezTo>
                  <a:cubicBezTo>
                    <a:pt x="436" y="105"/>
                    <a:pt x="427" y="99"/>
                    <a:pt x="415" y="94"/>
                  </a:cubicBezTo>
                  <a:cubicBezTo>
                    <a:pt x="402" y="89"/>
                    <a:pt x="385" y="86"/>
                    <a:pt x="364" y="86"/>
                  </a:cubicBezTo>
                  <a:lnTo>
                    <a:pt x="213" y="86"/>
                  </a:lnTo>
                  <a:lnTo>
                    <a:pt x="178" y="254"/>
                  </a:lnTo>
                  <a:close/>
                  <a:moveTo>
                    <a:pt x="126" y="0"/>
                  </a:moveTo>
                  <a:lnTo>
                    <a:pt x="386" y="0"/>
                  </a:lnTo>
                  <a:cubicBezTo>
                    <a:pt x="426" y="0"/>
                    <a:pt x="458" y="5"/>
                    <a:pt x="482" y="16"/>
                  </a:cubicBezTo>
                  <a:cubicBezTo>
                    <a:pt x="505" y="27"/>
                    <a:pt x="523" y="40"/>
                    <a:pt x="535" y="54"/>
                  </a:cubicBezTo>
                  <a:cubicBezTo>
                    <a:pt x="547" y="69"/>
                    <a:pt x="555" y="85"/>
                    <a:pt x="558" y="101"/>
                  </a:cubicBezTo>
                  <a:cubicBezTo>
                    <a:pt x="561" y="117"/>
                    <a:pt x="563" y="131"/>
                    <a:pt x="563" y="142"/>
                  </a:cubicBezTo>
                  <a:cubicBezTo>
                    <a:pt x="563" y="160"/>
                    <a:pt x="560" y="177"/>
                    <a:pt x="555" y="193"/>
                  </a:cubicBezTo>
                  <a:cubicBezTo>
                    <a:pt x="550" y="209"/>
                    <a:pt x="542" y="224"/>
                    <a:pt x="532" y="236"/>
                  </a:cubicBezTo>
                  <a:cubicBezTo>
                    <a:pt x="522" y="249"/>
                    <a:pt x="509" y="260"/>
                    <a:pt x="495" y="269"/>
                  </a:cubicBezTo>
                  <a:cubicBezTo>
                    <a:pt x="481" y="277"/>
                    <a:pt x="465" y="283"/>
                    <a:pt x="447" y="286"/>
                  </a:cubicBezTo>
                  <a:lnTo>
                    <a:pt x="447" y="288"/>
                  </a:lnTo>
                  <a:cubicBezTo>
                    <a:pt x="478" y="297"/>
                    <a:pt x="501" y="313"/>
                    <a:pt x="516" y="334"/>
                  </a:cubicBezTo>
                  <a:cubicBezTo>
                    <a:pt x="531" y="356"/>
                    <a:pt x="538" y="383"/>
                    <a:pt x="538" y="415"/>
                  </a:cubicBezTo>
                  <a:cubicBezTo>
                    <a:pt x="538" y="430"/>
                    <a:pt x="535" y="449"/>
                    <a:pt x="529" y="471"/>
                  </a:cubicBezTo>
                  <a:cubicBezTo>
                    <a:pt x="522" y="493"/>
                    <a:pt x="511" y="513"/>
                    <a:pt x="494" y="534"/>
                  </a:cubicBezTo>
                  <a:cubicBezTo>
                    <a:pt x="478" y="554"/>
                    <a:pt x="455" y="570"/>
                    <a:pt x="425" y="584"/>
                  </a:cubicBezTo>
                  <a:cubicBezTo>
                    <a:pt x="396" y="598"/>
                    <a:pt x="358" y="605"/>
                    <a:pt x="311" y="605"/>
                  </a:cubicBez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85"/>
            <p:cNvSpPr>
              <a:spLocks/>
            </p:cNvSpPr>
            <p:nvPr userDrawn="1"/>
          </p:nvSpPr>
          <p:spPr bwMode="auto">
            <a:xfrm>
              <a:off x="6443663" y="1739900"/>
              <a:ext cx="68263"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86"/>
            <p:cNvSpPr>
              <a:spLocks/>
            </p:cNvSpPr>
            <p:nvPr userDrawn="1"/>
          </p:nvSpPr>
          <p:spPr bwMode="auto">
            <a:xfrm>
              <a:off x="6515100" y="1736725"/>
              <a:ext cx="60325"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87"/>
            <p:cNvSpPr>
              <a:spLocks noEditPoints="1"/>
            </p:cNvSpPr>
            <p:nvPr userDrawn="1"/>
          </p:nvSpPr>
          <p:spPr bwMode="auto">
            <a:xfrm>
              <a:off x="6578600" y="1712913"/>
              <a:ext cx="34925"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88"/>
            <p:cNvSpPr>
              <a:spLocks/>
            </p:cNvSpPr>
            <p:nvPr userDrawn="1"/>
          </p:nvSpPr>
          <p:spPr bwMode="auto">
            <a:xfrm>
              <a:off x="6610350" y="17367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89"/>
            <p:cNvSpPr>
              <a:spLocks noEditPoints="1"/>
            </p:cNvSpPr>
            <p:nvPr userDrawn="1"/>
          </p:nvSpPr>
          <p:spPr bwMode="auto">
            <a:xfrm>
              <a:off x="6686550" y="17367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90"/>
            <p:cNvSpPr>
              <a:spLocks/>
            </p:cNvSpPr>
            <p:nvPr userDrawn="1"/>
          </p:nvSpPr>
          <p:spPr bwMode="auto">
            <a:xfrm>
              <a:off x="6756400" y="1736725"/>
              <a:ext cx="61913"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91"/>
            <p:cNvSpPr>
              <a:spLocks/>
            </p:cNvSpPr>
            <p:nvPr userDrawn="1"/>
          </p:nvSpPr>
          <p:spPr bwMode="auto">
            <a:xfrm>
              <a:off x="6821488" y="1736725"/>
              <a:ext cx="60325"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92"/>
            <p:cNvSpPr>
              <a:spLocks/>
            </p:cNvSpPr>
            <p:nvPr userDrawn="1"/>
          </p:nvSpPr>
          <p:spPr bwMode="auto">
            <a:xfrm>
              <a:off x="541338" y="1865313"/>
              <a:ext cx="114300" cy="93663"/>
            </a:xfrm>
            <a:custGeom>
              <a:avLst/>
              <a:gdLst/>
              <a:ahLst/>
              <a:cxnLst>
                <a:cxn ang="0">
                  <a:pos x="126" y="0"/>
                </a:cxn>
                <a:cxn ang="0">
                  <a:pos x="271" y="0"/>
                </a:cxn>
                <a:cxn ang="0">
                  <a:pos x="338" y="461"/>
                </a:cxn>
                <a:cxn ang="0">
                  <a:pos x="339" y="461"/>
                </a:cxn>
                <a:cxn ang="0">
                  <a:pos x="602" y="0"/>
                </a:cxn>
                <a:cxn ang="0">
                  <a:pos x="752" y="0"/>
                </a:cxn>
                <a:cxn ang="0">
                  <a:pos x="627" y="605"/>
                </a:cxn>
                <a:cxn ang="0">
                  <a:pos x="526" y="605"/>
                </a:cxn>
                <a:cxn ang="0">
                  <a:pos x="631" y="120"/>
                </a:cxn>
                <a:cxn ang="0">
                  <a:pos x="629" y="120"/>
                </a:cxn>
                <a:cxn ang="0">
                  <a:pos x="355" y="605"/>
                </a:cxn>
                <a:cxn ang="0">
                  <a:pos x="272" y="605"/>
                </a:cxn>
                <a:cxn ang="0">
                  <a:pos x="196" y="120"/>
                </a:cxn>
                <a:cxn ang="0">
                  <a:pos x="194" y="120"/>
                </a:cxn>
                <a:cxn ang="0">
                  <a:pos x="102" y="605"/>
                </a:cxn>
                <a:cxn ang="0">
                  <a:pos x="0" y="605"/>
                </a:cxn>
                <a:cxn ang="0">
                  <a:pos x="126" y="0"/>
                </a:cxn>
              </a:cxnLst>
              <a:rect l="0" t="0" r="r" b="b"/>
              <a:pathLst>
                <a:path w="752" h="605">
                  <a:moveTo>
                    <a:pt x="126" y="0"/>
                  </a:moveTo>
                  <a:lnTo>
                    <a:pt x="271" y="0"/>
                  </a:lnTo>
                  <a:lnTo>
                    <a:pt x="338" y="461"/>
                  </a:lnTo>
                  <a:lnTo>
                    <a:pt x="339" y="461"/>
                  </a:lnTo>
                  <a:lnTo>
                    <a:pt x="602" y="0"/>
                  </a:lnTo>
                  <a:lnTo>
                    <a:pt x="752" y="0"/>
                  </a:lnTo>
                  <a:lnTo>
                    <a:pt x="627" y="605"/>
                  </a:lnTo>
                  <a:lnTo>
                    <a:pt x="526" y="605"/>
                  </a:lnTo>
                  <a:lnTo>
                    <a:pt x="631" y="120"/>
                  </a:lnTo>
                  <a:lnTo>
                    <a:pt x="629" y="120"/>
                  </a:lnTo>
                  <a:lnTo>
                    <a:pt x="355" y="605"/>
                  </a:lnTo>
                  <a:lnTo>
                    <a:pt x="272" y="605"/>
                  </a:lnTo>
                  <a:lnTo>
                    <a:pt x="196" y="120"/>
                  </a:lnTo>
                  <a:lnTo>
                    <a:pt x="194" y="120"/>
                  </a:lnTo>
                  <a:lnTo>
                    <a:pt x="102" y="605"/>
                  </a:ln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93"/>
            <p:cNvSpPr>
              <a:spLocks noEditPoints="1"/>
            </p:cNvSpPr>
            <p:nvPr userDrawn="1"/>
          </p:nvSpPr>
          <p:spPr bwMode="auto">
            <a:xfrm>
              <a:off x="655638" y="1865313"/>
              <a:ext cx="85725" cy="93663"/>
            </a:xfrm>
            <a:custGeom>
              <a:avLst/>
              <a:gdLst/>
              <a:ahLst/>
              <a:cxnLst>
                <a:cxn ang="0">
                  <a:pos x="124" y="519"/>
                </a:cxn>
                <a:cxn ang="0">
                  <a:pos x="275" y="519"/>
                </a:cxn>
                <a:cxn ang="0">
                  <a:pos x="313" y="518"/>
                </a:cxn>
                <a:cxn ang="0">
                  <a:pos x="363" y="509"/>
                </a:cxn>
                <a:cxn ang="0">
                  <a:pos x="409" y="482"/>
                </a:cxn>
                <a:cxn ang="0">
                  <a:pos x="432" y="425"/>
                </a:cxn>
                <a:cxn ang="0">
                  <a:pos x="432" y="398"/>
                </a:cxn>
                <a:cxn ang="0">
                  <a:pos x="420" y="366"/>
                </a:cxn>
                <a:cxn ang="0">
                  <a:pos x="387" y="341"/>
                </a:cxn>
                <a:cxn ang="0">
                  <a:pos x="324" y="330"/>
                </a:cxn>
                <a:cxn ang="0">
                  <a:pos x="164" y="330"/>
                </a:cxn>
                <a:cxn ang="0">
                  <a:pos x="124" y="519"/>
                </a:cxn>
                <a:cxn ang="0">
                  <a:pos x="178" y="254"/>
                </a:cxn>
                <a:cxn ang="0">
                  <a:pos x="337" y="254"/>
                </a:cxn>
                <a:cxn ang="0">
                  <a:pos x="399" y="244"/>
                </a:cxn>
                <a:cxn ang="0">
                  <a:pos x="436" y="219"/>
                </a:cxn>
                <a:cxn ang="0">
                  <a:pos x="453" y="187"/>
                </a:cxn>
                <a:cxn ang="0">
                  <a:pos x="457" y="158"/>
                </a:cxn>
                <a:cxn ang="0">
                  <a:pos x="454" y="137"/>
                </a:cxn>
                <a:cxn ang="0">
                  <a:pos x="443" y="113"/>
                </a:cxn>
                <a:cxn ang="0">
                  <a:pos x="415" y="94"/>
                </a:cxn>
                <a:cxn ang="0">
                  <a:pos x="364" y="86"/>
                </a:cxn>
                <a:cxn ang="0">
                  <a:pos x="213" y="86"/>
                </a:cxn>
                <a:cxn ang="0">
                  <a:pos x="178" y="254"/>
                </a:cxn>
                <a:cxn ang="0">
                  <a:pos x="126" y="0"/>
                </a:cxn>
                <a:cxn ang="0">
                  <a:pos x="386" y="0"/>
                </a:cxn>
                <a:cxn ang="0">
                  <a:pos x="482" y="16"/>
                </a:cxn>
                <a:cxn ang="0">
                  <a:pos x="535" y="54"/>
                </a:cxn>
                <a:cxn ang="0">
                  <a:pos x="558" y="101"/>
                </a:cxn>
                <a:cxn ang="0">
                  <a:pos x="563" y="142"/>
                </a:cxn>
                <a:cxn ang="0">
                  <a:pos x="555" y="193"/>
                </a:cxn>
                <a:cxn ang="0">
                  <a:pos x="532" y="236"/>
                </a:cxn>
                <a:cxn ang="0">
                  <a:pos x="495" y="269"/>
                </a:cxn>
                <a:cxn ang="0">
                  <a:pos x="447" y="286"/>
                </a:cxn>
                <a:cxn ang="0">
                  <a:pos x="447" y="288"/>
                </a:cxn>
                <a:cxn ang="0">
                  <a:pos x="516" y="334"/>
                </a:cxn>
                <a:cxn ang="0">
                  <a:pos x="538" y="415"/>
                </a:cxn>
                <a:cxn ang="0">
                  <a:pos x="529" y="471"/>
                </a:cxn>
                <a:cxn ang="0">
                  <a:pos x="494" y="534"/>
                </a:cxn>
                <a:cxn ang="0">
                  <a:pos x="425" y="584"/>
                </a:cxn>
                <a:cxn ang="0">
                  <a:pos x="311" y="605"/>
                </a:cxn>
                <a:cxn ang="0">
                  <a:pos x="0" y="605"/>
                </a:cxn>
                <a:cxn ang="0">
                  <a:pos x="126" y="0"/>
                </a:cxn>
              </a:cxnLst>
              <a:rect l="0" t="0" r="r" b="b"/>
              <a:pathLst>
                <a:path w="563" h="605">
                  <a:moveTo>
                    <a:pt x="124" y="519"/>
                  </a:moveTo>
                  <a:lnTo>
                    <a:pt x="275" y="519"/>
                  </a:lnTo>
                  <a:cubicBezTo>
                    <a:pt x="284" y="519"/>
                    <a:pt x="297" y="519"/>
                    <a:pt x="313" y="518"/>
                  </a:cubicBezTo>
                  <a:cubicBezTo>
                    <a:pt x="330" y="518"/>
                    <a:pt x="346" y="515"/>
                    <a:pt x="363" y="509"/>
                  </a:cubicBezTo>
                  <a:cubicBezTo>
                    <a:pt x="380" y="504"/>
                    <a:pt x="395" y="495"/>
                    <a:pt x="409" y="482"/>
                  </a:cubicBezTo>
                  <a:cubicBezTo>
                    <a:pt x="422" y="469"/>
                    <a:pt x="430" y="450"/>
                    <a:pt x="432" y="425"/>
                  </a:cubicBezTo>
                  <a:cubicBezTo>
                    <a:pt x="433" y="418"/>
                    <a:pt x="432" y="409"/>
                    <a:pt x="432" y="398"/>
                  </a:cubicBezTo>
                  <a:cubicBezTo>
                    <a:pt x="431" y="387"/>
                    <a:pt x="427" y="377"/>
                    <a:pt x="420" y="366"/>
                  </a:cubicBezTo>
                  <a:cubicBezTo>
                    <a:pt x="413" y="356"/>
                    <a:pt x="402" y="348"/>
                    <a:pt x="387" y="341"/>
                  </a:cubicBezTo>
                  <a:cubicBezTo>
                    <a:pt x="372" y="334"/>
                    <a:pt x="351" y="330"/>
                    <a:pt x="324" y="330"/>
                  </a:cubicBezTo>
                  <a:lnTo>
                    <a:pt x="164" y="330"/>
                  </a:lnTo>
                  <a:lnTo>
                    <a:pt x="124" y="519"/>
                  </a:lnTo>
                  <a:close/>
                  <a:moveTo>
                    <a:pt x="178" y="254"/>
                  </a:moveTo>
                  <a:lnTo>
                    <a:pt x="337" y="254"/>
                  </a:lnTo>
                  <a:cubicBezTo>
                    <a:pt x="363" y="254"/>
                    <a:pt x="384" y="251"/>
                    <a:pt x="399" y="244"/>
                  </a:cubicBezTo>
                  <a:cubicBezTo>
                    <a:pt x="415" y="237"/>
                    <a:pt x="427" y="229"/>
                    <a:pt x="436" y="219"/>
                  </a:cubicBezTo>
                  <a:cubicBezTo>
                    <a:pt x="444" y="209"/>
                    <a:pt x="450" y="198"/>
                    <a:pt x="453" y="187"/>
                  </a:cubicBezTo>
                  <a:cubicBezTo>
                    <a:pt x="456" y="176"/>
                    <a:pt x="457" y="166"/>
                    <a:pt x="457" y="158"/>
                  </a:cubicBezTo>
                  <a:cubicBezTo>
                    <a:pt x="457" y="152"/>
                    <a:pt x="456" y="145"/>
                    <a:pt x="454" y="137"/>
                  </a:cubicBezTo>
                  <a:cubicBezTo>
                    <a:pt x="453" y="128"/>
                    <a:pt x="449" y="121"/>
                    <a:pt x="443" y="113"/>
                  </a:cubicBezTo>
                  <a:cubicBezTo>
                    <a:pt x="436" y="105"/>
                    <a:pt x="427" y="99"/>
                    <a:pt x="415" y="94"/>
                  </a:cubicBezTo>
                  <a:cubicBezTo>
                    <a:pt x="402" y="89"/>
                    <a:pt x="385" y="86"/>
                    <a:pt x="364" y="86"/>
                  </a:cubicBezTo>
                  <a:lnTo>
                    <a:pt x="213" y="86"/>
                  </a:lnTo>
                  <a:lnTo>
                    <a:pt x="178" y="254"/>
                  </a:lnTo>
                  <a:close/>
                  <a:moveTo>
                    <a:pt x="126" y="0"/>
                  </a:moveTo>
                  <a:lnTo>
                    <a:pt x="386" y="0"/>
                  </a:lnTo>
                  <a:cubicBezTo>
                    <a:pt x="426" y="0"/>
                    <a:pt x="458" y="5"/>
                    <a:pt x="482" y="16"/>
                  </a:cubicBezTo>
                  <a:cubicBezTo>
                    <a:pt x="505" y="27"/>
                    <a:pt x="523" y="40"/>
                    <a:pt x="535" y="54"/>
                  </a:cubicBezTo>
                  <a:cubicBezTo>
                    <a:pt x="547" y="69"/>
                    <a:pt x="555" y="85"/>
                    <a:pt x="558" y="101"/>
                  </a:cubicBezTo>
                  <a:cubicBezTo>
                    <a:pt x="561" y="117"/>
                    <a:pt x="563" y="131"/>
                    <a:pt x="563" y="142"/>
                  </a:cubicBezTo>
                  <a:cubicBezTo>
                    <a:pt x="563" y="160"/>
                    <a:pt x="560" y="177"/>
                    <a:pt x="555" y="193"/>
                  </a:cubicBezTo>
                  <a:cubicBezTo>
                    <a:pt x="550" y="209"/>
                    <a:pt x="542" y="224"/>
                    <a:pt x="532" y="236"/>
                  </a:cubicBezTo>
                  <a:cubicBezTo>
                    <a:pt x="522" y="249"/>
                    <a:pt x="509" y="260"/>
                    <a:pt x="495" y="269"/>
                  </a:cubicBezTo>
                  <a:cubicBezTo>
                    <a:pt x="481" y="277"/>
                    <a:pt x="465" y="283"/>
                    <a:pt x="447" y="286"/>
                  </a:cubicBezTo>
                  <a:lnTo>
                    <a:pt x="447" y="288"/>
                  </a:lnTo>
                  <a:cubicBezTo>
                    <a:pt x="478" y="297"/>
                    <a:pt x="501" y="313"/>
                    <a:pt x="516" y="334"/>
                  </a:cubicBezTo>
                  <a:cubicBezTo>
                    <a:pt x="531" y="356"/>
                    <a:pt x="538" y="383"/>
                    <a:pt x="538" y="415"/>
                  </a:cubicBezTo>
                  <a:cubicBezTo>
                    <a:pt x="538" y="430"/>
                    <a:pt x="535" y="449"/>
                    <a:pt x="529" y="471"/>
                  </a:cubicBezTo>
                  <a:cubicBezTo>
                    <a:pt x="522" y="493"/>
                    <a:pt x="511" y="513"/>
                    <a:pt x="494" y="534"/>
                  </a:cubicBezTo>
                  <a:cubicBezTo>
                    <a:pt x="478" y="554"/>
                    <a:pt x="455" y="570"/>
                    <a:pt x="425" y="584"/>
                  </a:cubicBezTo>
                  <a:cubicBezTo>
                    <a:pt x="396" y="598"/>
                    <a:pt x="358" y="605"/>
                    <a:pt x="311" y="605"/>
                  </a:cubicBez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4" name="Freeform 94"/>
            <p:cNvSpPr>
              <a:spLocks noEditPoints="1"/>
            </p:cNvSpPr>
            <p:nvPr userDrawn="1"/>
          </p:nvSpPr>
          <p:spPr bwMode="auto">
            <a:xfrm>
              <a:off x="739775" y="1865313"/>
              <a:ext cx="87313" cy="93663"/>
            </a:xfrm>
            <a:custGeom>
              <a:avLst/>
              <a:gdLst/>
              <a:ahLst/>
              <a:cxnLst>
                <a:cxn ang="0">
                  <a:pos x="363" y="0"/>
                </a:cxn>
                <a:cxn ang="0">
                  <a:pos x="475" y="0"/>
                </a:cxn>
                <a:cxn ang="0">
                  <a:pos x="580" y="605"/>
                </a:cxn>
                <a:cxn ang="0">
                  <a:pos x="472" y="605"/>
                </a:cxn>
                <a:cxn ang="0">
                  <a:pos x="447" y="445"/>
                </a:cxn>
                <a:cxn ang="0">
                  <a:pos x="207" y="445"/>
                </a:cxn>
                <a:cxn ang="0">
                  <a:pos x="114" y="605"/>
                </a:cxn>
                <a:cxn ang="0">
                  <a:pos x="0" y="605"/>
                </a:cxn>
                <a:cxn ang="0">
                  <a:pos x="363" y="0"/>
                </a:cxn>
                <a:cxn ang="0">
                  <a:pos x="399" y="107"/>
                </a:cxn>
                <a:cxn ang="0">
                  <a:pos x="397" y="107"/>
                </a:cxn>
                <a:cxn ang="0">
                  <a:pos x="252" y="365"/>
                </a:cxn>
                <a:cxn ang="0">
                  <a:pos x="436" y="365"/>
                </a:cxn>
                <a:cxn ang="0">
                  <a:pos x="399" y="107"/>
                </a:cxn>
              </a:cxnLst>
              <a:rect l="0" t="0" r="r" b="b"/>
              <a:pathLst>
                <a:path w="580" h="605">
                  <a:moveTo>
                    <a:pt x="363" y="0"/>
                  </a:moveTo>
                  <a:lnTo>
                    <a:pt x="475" y="0"/>
                  </a:lnTo>
                  <a:lnTo>
                    <a:pt x="580" y="605"/>
                  </a:lnTo>
                  <a:lnTo>
                    <a:pt x="472" y="605"/>
                  </a:lnTo>
                  <a:lnTo>
                    <a:pt x="447" y="445"/>
                  </a:lnTo>
                  <a:lnTo>
                    <a:pt x="207" y="445"/>
                  </a:lnTo>
                  <a:lnTo>
                    <a:pt x="114" y="605"/>
                  </a:lnTo>
                  <a:lnTo>
                    <a:pt x="0" y="605"/>
                  </a:lnTo>
                  <a:lnTo>
                    <a:pt x="363" y="0"/>
                  </a:lnTo>
                  <a:close/>
                  <a:moveTo>
                    <a:pt x="399" y="107"/>
                  </a:moveTo>
                  <a:lnTo>
                    <a:pt x="397" y="107"/>
                  </a:lnTo>
                  <a:lnTo>
                    <a:pt x="252" y="365"/>
                  </a:lnTo>
                  <a:lnTo>
                    <a:pt x="436" y="365"/>
                  </a:lnTo>
                  <a:lnTo>
                    <a:pt x="399" y="10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5" name="Freeform 95"/>
            <p:cNvSpPr>
              <a:spLocks/>
            </p:cNvSpPr>
            <p:nvPr userDrawn="1"/>
          </p:nvSpPr>
          <p:spPr bwMode="auto">
            <a:xfrm>
              <a:off x="868363" y="18637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6" name="Freeform 96"/>
            <p:cNvSpPr>
              <a:spLocks/>
            </p:cNvSpPr>
            <p:nvPr userDrawn="1"/>
          </p:nvSpPr>
          <p:spPr bwMode="auto">
            <a:xfrm>
              <a:off x="952500" y="1865313"/>
              <a:ext cx="115888" cy="93663"/>
            </a:xfrm>
            <a:custGeom>
              <a:avLst/>
              <a:gdLst/>
              <a:ahLst/>
              <a:cxnLst>
                <a:cxn ang="0">
                  <a:pos x="126" y="0"/>
                </a:cxn>
                <a:cxn ang="0">
                  <a:pos x="271" y="0"/>
                </a:cxn>
                <a:cxn ang="0">
                  <a:pos x="338" y="461"/>
                </a:cxn>
                <a:cxn ang="0">
                  <a:pos x="339" y="461"/>
                </a:cxn>
                <a:cxn ang="0">
                  <a:pos x="602" y="0"/>
                </a:cxn>
                <a:cxn ang="0">
                  <a:pos x="752" y="0"/>
                </a:cxn>
                <a:cxn ang="0">
                  <a:pos x="627" y="605"/>
                </a:cxn>
                <a:cxn ang="0">
                  <a:pos x="526" y="605"/>
                </a:cxn>
                <a:cxn ang="0">
                  <a:pos x="631" y="120"/>
                </a:cxn>
                <a:cxn ang="0">
                  <a:pos x="629" y="120"/>
                </a:cxn>
                <a:cxn ang="0">
                  <a:pos x="355" y="605"/>
                </a:cxn>
                <a:cxn ang="0">
                  <a:pos x="272" y="605"/>
                </a:cxn>
                <a:cxn ang="0">
                  <a:pos x="196" y="120"/>
                </a:cxn>
                <a:cxn ang="0">
                  <a:pos x="194" y="120"/>
                </a:cxn>
                <a:cxn ang="0">
                  <a:pos x="102" y="605"/>
                </a:cxn>
                <a:cxn ang="0">
                  <a:pos x="0" y="605"/>
                </a:cxn>
                <a:cxn ang="0">
                  <a:pos x="126" y="0"/>
                </a:cxn>
              </a:cxnLst>
              <a:rect l="0" t="0" r="r" b="b"/>
              <a:pathLst>
                <a:path w="752" h="605">
                  <a:moveTo>
                    <a:pt x="126" y="0"/>
                  </a:moveTo>
                  <a:lnTo>
                    <a:pt x="271" y="0"/>
                  </a:lnTo>
                  <a:lnTo>
                    <a:pt x="338" y="461"/>
                  </a:lnTo>
                  <a:lnTo>
                    <a:pt x="339" y="461"/>
                  </a:lnTo>
                  <a:lnTo>
                    <a:pt x="602" y="0"/>
                  </a:lnTo>
                  <a:lnTo>
                    <a:pt x="752" y="0"/>
                  </a:lnTo>
                  <a:lnTo>
                    <a:pt x="627" y="605"/>
                  </a:lnTo>
                  <a:lnTo>
                    <a:pt x="526" y="605"/>
                  </a:lnTo>
                  <a:lnTo>
                    <a:pt x="631" y="120"/>
                  </a:lnTo>
                  <a:lnTo>
                    <a:pt x="629" y="120"/>
                  </a:lnTo>
                  <a:lnTo>
                    <a:pt x="355" y="605"/>
                  </a:lnTo>
                  <a:lnTo>
                    <a:pt x="272" y="605"/>
                  </a:lnTo>
                  <a:lnTo>
                    <a:pt x="196" y="120"/>
                  </a:lnTo>
                  <a:lnTo>
                    <a:pt x="194" y="120"/>
                  </a:lnTo>
                  <a:lnTo>
                    <a:pt x="102" y="605"/>
                  </a:ln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6" name="Freeform 97"/>
            <p:cNvSpPr>
              <a:spLocks noEditPoints="1"/>
            </p:cNvSpPr>
            <p:nvPr userDrawn="1"/>
          </p:nvSpPr>
          <p:spPr bwMode="auto">
            <a:xfrm>
              <a:off x="1066800" y="18891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7" name="Freeform 98"/>
            <p:cNvSpPr>
              <a:spLocks/>
            </p:cNvSpPr>
            <p:nvPr userDrawn="1"/>
          </p:nvSpPr>
          <p:spPr bwMode="auto">
            <a:xfrm>
              <a:off x="1138238"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8" name="Freeform 99"/>
            <p:cNvSpPr>
              <a:spLocks noEditPoints="1"/>
            </p:cNvSpPr>
            <p:nvPr userDrawn="1"/>
          </p:nvSpPr>
          <p:spPr bwMode="auto">
            <a:xfrm>
              <a:off x="1211263" y="18891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9" name="Freeform 100"/>
            <p:cNvSpPr>
              <a:spLocks noEditPoints="1"/>
            </p:cNvSpPr>
            <p:nvPr userDrawn="1"/>
          </p:nvSpPr>
          <p:spPr bwMode="auto">
            <a:xfrm>
              <a:off x="1282700" y="1889125"/>
              <a:ext cx="76200" cy="96838"/>
            </a:xfrm>
            <a:custGeom>
              <a:avLst/>
              <a:gdLst/>
              <a:ahLst/>
              <a:cxnLst>
                <a:cxn ang="0">
                  <a:pos x="131" y="265"/>
                </a:cxn>
                <a:cxn ang="0">
                  <a:pos x="136" y="307"/>
                </a:cxn>
                <a:cxn ang="0">
                  <a:pos x="152" y="342"/>
                </a:cxn>
                <a:cxn ang="0">
                  <a:pos x="181" y="366"/>
                </a:cxn>
                <a:cxn ang="0">
                  <a:pos x="222" y="374"/>
                </a:cxn>
                <a:cxn ang="0">
                  <a:pos x="289" y="356"/>
                </a:cxn>
                <a:cxn ang="0">
                  <a:pos x="334" y="310"/>
                </a:cxn>
                <a:cxn ang="0">
                  <a:pos x="360" y="247"/>
                </a:cxn>
                <a:cxn ang="0">
                  <a:pos x="368" y="180"/>
                </a:cxn>
                <a:cxn ang="0">
                  <a:pos x="344" y="104"/>
                </a:cxn>
                <a:cxn ang="0">
                  <a:pos x="271" y="76"/>
                </a:cxn>
                <a:cxn ang="0">
                  <a:pos x="209" y="94"/>
                </a:cxn>
                <a:cxn ang="0">
                  <a:pos x="165" y="141"/>
                </a:cxn>
                <a:cxn ang="0">
                  <a:pos x="139" y="202"/>
                </a:cxn>
                <a:cxn ang="0">
                  <a:pos x="131" y="265"/>
                </a:cxn>
                <a:cxn ang="0">
                  <a:pos x="409" y="438"/>
                </a:cxn>
                <a:cxn ang="0">
                  <a:pos x="382" y="524"/>
                </a:cxn>
                <a:cxn ang="0">
                  <a:pos x="339" y="582"/>
                </a:cxn>
                <a:cxn ang="0">
                  <a:pos x="277" y="614"/>
                </a:cxn>
                <a:cxn ang="0">
                  <a:pos x="188" y="624"/>
                </a:cxn>
                <a:cxn ang="0">
                  <a:pos x="118" y="616"/>
                </a:cxn>
                <a:cxn ang="0">
                  <a:pos x="58" y="592"/>
                </a:cxn>
                <a:cxn ang="0">
                  <a:pos x="17" y="549"/>
                </a:cxn>
                <a:cxn ang="0">
                  <a:pos x="0" y="484"/>
                </a:cxn>
                <a:cxn ang="0">
                  <a:pos x="97" y="484"/>
                </a:cxn>
                <a:cxn ang="0">
                  <a:pos x="127" y="537"/>
                </a:cxn>
                <a:cxn ang="0">
                  <a:pos x="197" y="552"/>
                </a:cxn>
                <a:cxn ang="0">
                  <a:pos x="250" y="543"/>
                </a:cxn>
                <a:cxn ang="0">
                  <a:pos x="285" y="517"/>
                </a:cxn>
                <a:cxn ang="0">
                  <a:pos x="307" y="479"/>
                </a:cxn>
                <a:cxn ang="0">
                  <a:pos x="321" y="429"/>
                </a:cxn>
                <a:cxn ang="0">
                  <a:pos x="330" y="386"/>
                </a:cxn>
                <a:cxn ang="0">
                  <a:pos x="328" y="384"/>
                </a:cxn>
                <a:cxn ang="0">
                  <a:pos x="275" y="433"/>
                </a:cxn>
                <a:cxn ang="0">
                  <a:pos x="205" y="450"/>
                </a:cxn>
                <a:cxn ang="0">
                  <a:pos x="78" y="402"/>
                </a:cxn>
                <a:cxn ang="0">
                  <a:pos x="34" y="270"/>
                </a:cxn>
                <a:cxn ang="0">
                  <a:pos x="49" y="172"/>
                </a:cxn>
                <a:cxn ang="0">
                  <a:pos x="92" y="86"/>
                </a:cxn>
                <a:cxn ang="0">
                  <a:pos x="163" y="24"/>
                </a:cxn>
                <a:cxn ang="0">
                  <a:pos x="260" y="0"/>
                </a:cxn>
                <a:cxn ang="0">
                  <a:pos x="343" y="19"/>
                </a:cxn>
                <a:cxn ang="0">
                  <a:pos x="396" y="85"/>
                </a:cxn>
                <a:cxn ang="0">
                  <a:pos x="397" y="85"/>
                </a:cxn>
                <a:cxn ang="0">
                  <a:pos x="410" y="12"/>
                </a:cxn>
                <a:cxn ang="0">
                  <a:pos x="502" y="12"/>
                </a:cxn>
                <a:cxn ang="0">
                  <a:pos x="409" y="438"/>
                </a:cxn>
              </a:cxnLst>
              <a:rect l="0" t="0" r="r" b="b"/>
              <a:pathLst>
                <a:path w="502" h="624">
                  <a:moveTo>
                    <a:pt x="131" y="265"/>
                  </a:moveTo>
                  <a:cubicBezTo>
                    <a:pt x="131" y="280"/>
                    <a:pt x="133" y="294"/>
                    <a:pt x="136" y="307"/>
                  </a:cubicBezTo>
                  <a:cubicBezTo>
                    <a:pt x="139" y="321"/>
                    <a:pt x="145" y="332"/>
                    <a:pt x="152" y="342"/>
                  </a:cubicBezTo>
                  <a:cubicBezTo>
                    <a:pt x="160" y="352"/>
                    <a:pt x="169" y="360"/>
                    <a:pt x="181" y="366"/>
                  </a:cubicBezTo>
                  <a:cubicBezTo>
                    <a:pt x="192" y="371"/>
                    <a:pt x="206" y="374"/>
                    <a:pt x="222" y="374"/>
                  </a:cubicBezTo>
                  <a:cubicBezTo>
                    <a:pt x="248" y="374"/>
                    <a:pt x="271" y="368"/>
                    <a:pt x="289" y="356"/>
                  </a:cubicBezTo>
                  <a:cubicBezTo>
                    <a:pt x="307" y="344"/>
                    <a:pt x="322" y="329"/>
                    <a:pt x="334" y="310"/>
                  </a:cubicBezTo>
                  <a:cubicBezTo>
                    <a:pt x="346" y="292"/>
                    <a:pt x="355" y="271"/>
                    <a:pt x="360" y="247"/>
                  </a:cubicBezTo>
                  <a:cubicBezTo>
                    <a:pt x="365" y="224"/>
                    <a:pt x="368" y="202"/>
                    <a:pt x="368" y="180"/>
                  </a:cubicBezTo>
                  <a:cubicBezTo>
                    <a:pt x="368" y="148"/>
                    <a:pt x="360" y="123"/>
                    <a:pt x="344" y="104"/>
                  </a:cubicBezTo>
                  <a:cubicBezTo>
                    <a:pt x="327" y="85"/>
                    <a:pt x="303" y="76"/>
                    <a:pt x="271" y="76"/>
                  </a:cubicBezTo>
                  <a:cubicBezTo>
                    <a:pt x="247" y="76"/>
                    <a:pt x="226" y="82"/>
                    <a:pt x="209" y="94"/>
                  </a:cubicBezTo>
                  <a:cubicBezTo>
                    <a:pt x="191" y="106"/>
                    <a:pt x="177" y="122"/>
                    <a:pt x="165" y="141"/>
                  </a:cubicBezTo>
                  <a:cubicBezTo>
                    <a:pt x="154" y="159"/>
                    <a:pt x="145" y="180"/>
                    <a:pt x="139" y="202"/>
                  </a:cubicBezTo>
                  <a:cubicBezTo>
                    <a:pt x="134" y="224"/>
                    <a:pt x="131" y="246"/>
                    <a:pt x="131" y="265"/>
                  </a:cubicBezTo>
                  <a:close/>
                  <a:moveTo>
                    <a:pt x="409" y="438"/>
                  </a:moveTo>
                  <a:cubicBezTo>
                    <a:pt x="402" y="472"/>
                    <a:pt x="393" y="500"/>
                    <a:pt x="382" y="524"/>
                  </a:cubicBezTo>
                  <a:cubicBezTo>
                    <a:pt x="371" y="548"/>
                    <a:pt x="357" y="567"/>
                    <a:pt x="339" y="582"/>
                  </a:cubicBezTo>
                  <a:cubicBezTo>
                    <a:pt x="322" y="596"/>
                    <a:pt x="301" y="607"/>
                    <a:pt x="277" y="614"/>
                  </a:cubicBezTo>
                  <a:cubicBezTo>
                    <a:pt x="252" y="621"/>
                    <a:pt x="223" y="624"/>
                    <a:pt x="188" y="624"/>
                  </a:cubicBezTo>
                  <a:cubicBezTo>
                    <a:pt x="164" y="624"/>
                    <a:pt x="140" y="621"/>
                    <a:pt x="118" y="616"/>
                  </a:cubicBezTo>
                  <a:cubicBezTo>
                    <a:pt x="95" y="611"/>
                    <a:pt x="75" y="603"/>
                    <a:pt x="58" y="592"/>
                  </a:cubicBezTo>
                  <a:cubicBezTo>
                    <a:pt x="41" y="581"/>
                    <a:pt x="27" y="567"/>
                    <a:pt x="17" y="549"/>
                  </a:cubicBezTo>
                  <a:cubicBezTo>
                    <a:pt x="6" y="531"/>
                    <a:pt x="1" y="510"/>
                    <a:pt x="0" y="484"/>
                  </a:cubicBezTo>
                  <a:lnTo>
                    <a:pt x="97" y="484"/>
                  </a:lnTo>
                  <a:cubicBezTo>
                    <a:pt x="98" y="509"/>
                    <a:pt x="108" y="527"/>
                    <a:pt x="127" y="537"/>
                  </a:cubicBezTo>
                  <a:cubicBezTo>
                    <a:pt x="146" y="547"/>
                    <a:pt x="169" y="552"/>
                    <a:pt x="197" y="552"/>
                  </a:cubicBezTo>
                  <a:cubicBezTo>
                    <a:pt x="218" y="552"/>
                    <a:pt x="236" y="549"/>
                    <a:pt x="250" y="543"/>
                  </a:cubicBezTo>
                  <a:cubicBezTo>
                    <a:pt x="264" y="536"/>
                    <a:pt x="276" y="528"/>
                    <a:pt x="285" y="517"/>
                  </a:cubicBezTo>
                  <a:cubicBezTo>
                    <a:pt x="295" y="507"/>
                    <a:pt x="302" y="494"/>
                    <a:pt x="307" y="479"/>
                  </a:cubicBezTo>
                  <a:cubicBezTo>
                    <a:pt x="312" y="464"/>
                    <a:pt x="317" y="447"/>
                    <a:pt x="321" y="429"/>
                  </a:cubicBezTo>
                  <a:lnTo>
                    <a:pt x="330" y="386"/>
                  </a:lnTo>
                  <a:lnTo>
                    <a:pt x="328" y="384"/>
                  </a:lnTo>
                  <a:cubicBezTo>
                    <a:pt x="314" y="406"/>
                    <a:pt x="296" y="422"/>
                    <a:pt x="275" y="433"/>
                  </a:cubicBezTo>
                  <a:cubicBezTo>
                    <a:pt x="254" y="444"/>
                    <a:pt x="231" y="450"/>
                    <a:pt x="205" y="450"/>
                  </a:cubicBezTo>
                  <a:cubicBezTo>
                    <a:pt x="150" y="450"/>
                    <a:pt x="108" y="434"/>
                    <a:pt x="78" y="402"/>
                  </a:cubicBezTo>
                  <a:cubicBezTo>
                    <a:pt x="49" y="369"/>
                    <a:pt x="34" y="326"/>
                    <a:pt x="34" y="270"/>
                  </a:cubicBezTo>
                  <a:cubicBezTo>
                    <a:pt x="34" y="238"/>
                    <a:pt x="39" y="205"/>
                    <a:pt x="49" y="172"/>
                  </a:cubicBezTo>
                  <a:cubicBezTo>
                    <a:pt x="59" y="140"/>
                    <a:pt x="73" y="111"/>
                    <a:pt x="92" y="86"/>
                  </a:cubicBezTo>
                  <a:cubicBezTo>
                    <a:pt x="111" y="60"/>
                    <a:pt x="135" y="40"/>
                    <a:pt x="163" y="24"/>
                  </a:cubicBezTo>
                  <a:cubicBezTo>
                    <a:pt x="191" y="8"/>
                    <a:pt x="223" y="0"/>
                    <a:pt x="260" y="0"/>
                  </a:cubicBezTo>
                  <a:cubicBezTo>
                    <a:pt x="292" y="0"/>
                    <a:pt x="319" y="6"/>
                    <a:pt x="343" y="19"/>
                  </a:cubicBezTo>
                  <a:cubicBezTo>
                    <a:pt x="366" y="32"/>
                    <a:pt x="384" y="54"/>
                    <a:pt x="396" y="85"/>
                  </a:cubicBezTo>
                  <a:lnTo>
                    <a:pt x="397" y="85"/>
                  </a:lnTo>
                  <a:lnTo>
                    <a:pt x="410" y="12"/>
                  </a:lnTo>
                  <a:lnTo>
                    <a:pt x="502" y="12"/>
                  </a:lnTo>
                  <a:lnTo>
                    <a:pt x="409"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0" name="Freeform 101"/>
            <p:cNvSpPr>
              <a:spLocks noEditPoints="1"/>
            </p:cNvSpPr>
            <p:nvPr userDrawn="1"/>
          </p:nvSpPr>
          <p:spPr bwMode="auto">
            <a:xfrm>
              <a:off x="1363663" y="18891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1" name="Freeform 102"/>
            <p:cNvSpPr>
              <a:spLocks/>
            </p:cNvSpPr>
            <p:nvPr userDrawn="1"/>
          </p:nvSpPr>
          <p:spPr bwMode="auto">
            <a:xfrm>
              <a:off x="1431925" y="1889125"/>
              <a:ext cx="107950" cy="69850"/>
            </a:xfrm>
            <a:custGeom>
              <a:avLst/>
              <a:gdLst/>
              <a:ahLst/>
              <a:cxnLst>
                <a:cxn ang="0">
                  <a:pos x="90" y="12"/>
                </a:cxn>
                <a:cxn ang="0">
                  <a:pos x="182" y="12"/>
                </a:cxn>
                <a:cxn ang="0">
                  <a:pos x="169" y="73"/>
                </a:cxn>
                <a:cxn ang="0">
                  <a:pos x="171" y="75"/>
                </a:cxn>
                <a:cxn ang="0">
                  <a:pos x="237" y="20"/>
                </a:cxn>
                <a:cxn ang="0">
                  <a:pos x="321" y="0"/>
                </a:cxn>
                <a:cxn ang="0">
                  <a:pos x="359" y="4"/>
                </a:cxn>
                <a:cxn ang="0">
                  <a:pos x="392" y="17"/>
                </a:cxn>
                <a:cxn ang="0">
                  <a:pos x="417" y="42"/>
                </a:cxn>
                <a:cxn ang="0">
                  <a:pos x="432" y="78"/>
                </a:cxn>
                <a:cxn ang="0">
                  <a:pos x="498" y="22"/>
                </a:cxn>
                <a:cxn ang="0">
                  <a:pos x="580" y="0"/>
                </a:cxn>
                <a:cxn ang="0">
                  <a:pos x="674" y="31"/>
                </a:cxn>
                <a:cxn ang="0">
                  <a:pos x="705" y="116"/>
                </a:cxn>
                <a:cxn ang="0">
                  <a:pos x="703" y="143"/>
                </a:cxn>
                <a:cxn ang="0">
                  <a:pos x="698" y="170"/>
                </a:cxn>
                <a:cxn ang="0">
                  <a:pos x="642" y="450"/>
                </a:cxn>
                <a:cxn ang="0">
                  <a:pos x="545" y="450"/>
                </a:cxn>
                <a:cxn ang="0">
                  <a:pos x="600" y="190"/>
                </a:cxn>
                <a:cxn ang="0">
                  <a:pos x="604" y="169"/>
                </a:cxn>
                <a:cxn ang="0">
                  <a:pos x="608" y="139"/>
                </a:cxn>
                <a:cxn ang="0">
                  <a:pos x="606" y="116"/>
                </a:cxn>
                <a:cxn ang="0">
                  <a:pos x="597" y="96"/>
                </a:cxn>
                <a:cxn ang="0">
                  <a:pos x="578" y="82"/>
                </a:cxn>
                <a:cxn ang="0">
                  <a:pos x="548" y="76"/>
                </a:cxn>
                <a:cxn ang="0">
                  <a:pos x="498" y="87"/>
                </a:cxn>
                <a:cxn ang="0">
                  <a:pos x="461" y="116"/>
                </a:cxn>
                <a:cxn ang="0">
                  <a:pos x="436" y="154"/>
                </a:cxn>
                <a:cxn ang="0">
                  <a:pos x="423" y="194"/>
                </a:cxn>
                <a:cxn ang="0">
                  <a:pos x="369" y="450"/>
                </a:cxn>
                <a:cxn ang="0">
                  <a:pos x="273" y="450"/>
                </a:cxn>
                <a:cxn ang="0">
                  <a:pos x="323" y="209"/>
                </a:cxn>
                <a:cxn ang="0">
                  <a:pos x="331" y="171"/>
                </a:cxn>
                <a:cxn ang="0">
                  <a:pos x="335" y="130"/>
                </a:cxn>
                <a:cxn ang="0">
                  <a:pos x="324" y="92"/>
                </a:cxn>
                <a:cxn ang="0">
                  <a:pos x="282" y="76"/>
                </a:cxn>
                <a:cxn ang="0">
                  <a:pos x="234" y="86"/>
                </a:cxn>
                <a:cxn ang="0">
                  <a:pos x="200" y="111"/>
                </a:cxn>
                <a:cxn ang="0">
                  <a:pos x="170" y="148"/>
                </a:cxn>
                <a:cxn ang="0">
                  <a:pos x="149" y="196"/>
                </a:cxn>
                <a:cxn ang="0">
                  <a:pos x="96" y="450"/>
                </a:cxn>
                <a:cxn ang="0">
                  <a:pos x="0" y="450"/>
                </a:cxn>
                <a:cxn ang="0">
                  <a:pos x="90" y="12"/>
                </a:cxn>
              </a:cxnLst>
              <a:rect l="0" t="0" r="r" b="b"/>
              <a:pathLst>
                <a:path w="705" h="450">
                  <a:moveTo>
                    <a:pt x="90" y="12"/>
                  </a:moveTo>
                  <a:lnTo>
                    <a:pt x="182" y="12"/>
                  </a:lnTo>
                  <a:lnTo>
                    <a:pt x="169" y="73"/>
                  </a:lnTo>
                  <a:lnTo>
                    <a:pt x="171" y="75"/>
                  </a:lnTo>
                  <a:cubicBezTo>
                    <a:pt x="189" y="52"/>
                    <a:pt x="211" y="34"/>
                    <a:pt x="237" y="20"/>
                  </a:cubicBezTo>
                  <a:cubicBezTo>
                    <a:pt x="262" y="7"/>
                    <a:pt x="290" y="0"/>
                    <a:pt x="321" y="0"/>
                  </a:cubicBezTo>
                  <a:cubicBezTo>
                    <a:pt x="334" y="0"/>
                    <a:pt x="347" y="1"/>
                    <a:pt x="359" y="4"/>
                  </a:cubicBezTo>
                  <a:cubicBezTo>
                    <a:pt x="372" y="7"/>
                    <a:pt x="383" y="11"/>
                    <a:pt x="392" y="17"/>
                  </a:cubicBezTo>
                  <a:cubicBezTo>
                    <a:pt x="402" y="23"/>
                    <a:pt x="411" y="31"/>
                    <a:pt x="417" y="42"/>
                  </a:cubicBezTo>
                  <a:cubicBezTo>
                    <a:pt x="424" y="52"/>
                    <a:pt x="429" y="64"/>
                    <a:pt x="432" y="78"/>
                  </a:cubicBezTo>
                  <a:cubicBezTo>
                    <a:pt x="452" y="55"/>
                    <a:pt x="474" y="37"/>
                    <a:pt x="498" y="22"/>
                  </a:cubicBezTo>
                  <a:cubicBezTo>
                    <a:pt x="523" y="7"/>
                    <a:pt x="550" y="0"/>
                    <a:pt x="580" y="0"/>
                  </a:cubicBezTo>
                  <a:cubicBezTo>
                    <a:pt x="623" y="0"/>
                    <a:pt x="654" y="10"/>
                    <a:pt x="674" y="31"/>
                  </a:cubicBezTo>
                  <a:cubicBezTo>
                    <a:pt x="695" y="52"/>
                    <a:pt x="705" y="81"/>
                    <a:pt x="705" y="116"/>
                  </a:cubicBezTo>
                  <a:cubicBezTo>
                    <a:pt x="705" y="124"/>
                    <a:pt x="704" y="133"/>
                    <a:pt x="703" y="143"/>
                  </a:cubicBezTo>
                  <a:cubicBezTo>
                    <a:pt x="701" y="153"/>
                    <a:pt x="700" y="162"/>
                    <a:pt x="698" y="170"/>
                  </a:cubicBezTo>
                  <a:lnTo>
                    <a:pt x="642" y="450"/>
                  </a:lnTo>
                  <a:lnTo>
                    <a:pt x="545" y="450"/>
                  </a:lnTo>
                  <a:lnTo>
                    <a:pt x="600" y="190"/>
                  </a:lnTo>
                  <a:cubicBezTo>
                    <a:pt x="601" y="185"/>
                    <a:pt x="602" y="178"/>
                    <a:pt x="604" y="169"/>
                  </a:cubicBezTo>
                  <a:cubicBezTo>
                    <a:pt x="606" y="160"/>
                    <a:pt x="607" y="149"/>
                    <a:pt x="608" y="139"/>
                  </a:cubicBezTo>
                  <a:cubicBezTo>
                    <a:pt x="608" y="131"/>
                    <a:pt x="607" y="123"/>
                    <a:pt x="606" y="116"/>
                  </a:cubicBezTo>
                  <a:cubicBezTo>
                    <a:pt x="604" y="109"/>
                    <a:pt x="602" y="102"/>
                    <a:pt x="597" y="96"/>
                  </a:cubicBezTo>
                  <a:cubicBezTo>
                    <a:pt x="592" y="90"/>
                    <a:pt x="586" y="85"/>
                    <a:pt x="578" y="82"/>
                  </a:cubicBezTo>
                  <a:cubicBezTo>
                    <a:pt x="570" y="78"/>
                    <a:pt x="560" y="76"/>
                    <a:pt x="548" y="76"/>
                  </a:cubicBezTo>
                  <a:cubicBezTo>
                    <a:pt x="529" y="76"/>
                    <a:pt x="513" y="80"/>
                    <a:pt x="498" y="87"/>
                  </a:cubicBezTo>
                  <a:cubicBezTo>
                    <a:pt x="484" y="95"/>
                    <a:pt x="471" y="105"/>
                    <a:pt x="461" y="116"/>
                  </a:cubicBezTo>
                  <a:cubicBezTo>
                    <a:pt x="451" y="128"/>
                    <a:pt x="442" y="141"/>
                    <a:pt x="436" y="154"/>
                  </a:cubicBezTo>
                  <a:cubicBezTo>
                    <a:pt x="429" y="168"/>
                    <a:pt x="425" y="181"/>
                    <a:pt x="423" y="194"/>
                  </a:cubicBezTo>
                  <a:lnTo>
                    <a:pt x="369" y="450"/>
                  </a:lnTo>
                  <a:lnTo>
                    <a:pt x="273" y="450"/>
                  </a:lnTo>
                  <a:lnTo>
                    <a:pt x="323" y="209"/>
                  </a:lnTo>
                  <a:cubicBezTo>
                    <a:pt x="325" y="198"/>
                    <a:pt x="328" y="185"/>
                    <a:pt x="331" y="171"/>
                  </a:cubicBezTo>
                  <a:cubicBezTo>
                    <a:pt x="334" y="157"/>
                    <a:pt x="335" y="143"/>
                    <a:pt x="335" y="130"/>
                  </a:cubicBezTo>
                  <a:cubicBezTo>
                    <a:pt x="335" y="116"/>
                    <a:pt x="331" y="103"/>
                    <a:pt x="324" y="92"/>
                  </a:cubicBezTo>
                  <a:cubicBezTo>
                    <a:pt x="316" y="81"/>
                    <a:pt x="302" y="76"/>
                    <a:pt x="282" y="76"/>
                  </a:cubicBezTo>
                  <a:cubicBezTo>
                    <a:pt x="263" y="76"/>
                    <a:pt x="247" y="79"/>
                    <a:pt x="234" y="86"/>
                  </a:cubicBezTo>
                  <a:cubicBezTo>
                    <a:pt x="221" y="93"/>
                    <a:pt x="209" y="101"/>
                    <a:pt x="200" y="111"/>
                  </a:cubicBezTo>
                  <a:cubicBezTo>
                    <a:pt x="190" y="120"/>
                    <a:pt x="180" y="133"/>
                    <a:pt x="170" y="148"/>
                  </a:cubicBezTo>
                  <a:cubicBezTo>
                    <a:pt x="160" y="163"/>
                    <a:pt x="153" y="179"/>
                    <a:pt x="149" y="19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2" name="Freeform 103"/>
            <p:cNvSpPr>
              <a:spLocks noEditPoints="1"/>
            </p:cNvSpPr>
            <p:nvPr userDrawn="1"/>
          </p:nvSpPr>
          <p:spPr bwMode="auto">
            <a:xfrm>
              <a:off x="1549400" y="18891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3" name="Freeform 104"/>
            <p:cNvSpPr>
              <a:spLocks/>
            </p:cNvSpPr>
            <p:nvPr userDrawn="1"/>
          </p:nvSpPr>
          <p:spPr bwMode="auto">
            <a:xfrm>
              <a:off x="1619250"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4" name="Freeform 105"/>
            <p:cNvSpPr>
              <a:spLocks/>
            </p:cNvSpPr>
            <p:nvPr userDrawn="1"/>
          </p:nvSpPr>
          <p:spPr bwMode="auto">
            <a:xfrm>
              <a:off x="1697038" y="18716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5" name="Freeform 106"/>
            <p:cNvSpPr>
              <a:spLocks/>
            </p:cNvSpPr>
            <p:nvPr userDrawn="1"/>
          </p:nvSpPr>
          <p:spPr bwMode="auto">
            <a:xfrm>
              <a:off x="1770063" y="18637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6" name="Freeform 107"/>
            <p:cNvSpPr>
              <a:spLocks/>
            </p:cNvSpPr>
            <p:nvPr userDrawn="1"/>
          </p:nvSpPr>
          <p:spPr bwMode="auto">
            <a:xfrm>
              <a:off x="1854200" y="1865313"/>
              <a:ext cx="115888" cy="93663"/>
            </a:xfrm>
            <a:custGeom>
              <a:avLst/>
              <a:gdLst/>
              <a:ahLst/>
              <a:cxnLst>
                <a:cxn ang="0">
                  <a:pos x="126" y="0"/>
                </a:cxn>
                <a:cxn ang="0">
                  <a:pos x="271" y="0"/>
                </a:cxn>
                <a:cxn ang="0">
                  <a:pos x="338" y="461"/>
                </a:cxn>
                <a:cxn ang="0">
                  <a:pos x="339" y="461"/>
                </a:cxn>
                <a:cxn ang="0">
                  <a:pos x="602" y="0"/>
                </a:cxn>
                <a:cxn ang="0">
                  <a:pos x="752" y="0"/>
                </a:cxn>
                <a:cxn ang="0">
                  <a:pos x="627" y="605"/>
                </a:cxn>
                <a:cxn ang="0">
                  <a:pos x="526" y="605"/>
                </a:cxn>
                <a:cxn ang="0">
                  <a:pos x="631" y="120"/>
                </a:cxn>
                <a:cxn ang="0">
                  <a:pos x="629" y="120"/>
                </a:cxn>
                <a:cxn ang="0">
                  <a:pos x="355" y="605"/>
                </a:cxn>
                <a:cxn ang="0">
                  <a:pos x="272" y="605"/>
                </a:cxn>
                <a:cxn ang="0">
                  <a:pos x="196" y="120"/>
                </a:cxn>
                <a:cxn ang="0">
                  <a:pos x="194" y="120"/>
                </a:cxn>
                <a:cxn ang="0">
                  <a:pos x="102" y="605"/>
                </a:cxn>
                <a:cxn ang="0">
                  <a:pos x="0" y="605"/>
                </a:cxn>
                <a:cxn ang="0">
                  <a:pos x="126" y="0"/>
                </a:cxn>
              </a:cxnLst>
              <a:rect l="0" t="0" r="r" b="b"/>
              <a:pathLst>
                <a:path w="752" h="605">
                  <a:moveTo>
                    <a:pt x="126" y="0"/>
                  </a:moveTo>
                  <a:lnTo>
                    <a:pt x="271" y="0"/>
                  </a:lnTo>
                  <a:lnTo>
                    <a:pt x="338" y="461"/>
                  </a:lnTo>
                  <a:lnTo>
                    <a:pt x="339" y="461"/>
                  </a:lnTo>
                  <a:lnTo>
                    <a:pt x="602" y="0"/>
                  </a:lnTo>
                  <a:lnTo>
                    <a:pt x="752" y="0"/>
                  </a:lnTo>
                  <a:lnTo>
                    <a:pt x="627" y="605"/>
                  </a:lnTo>
                  <a:lnTo>
                    <a:pt x="526" y="605"/>
                  </a:lnTo>
                  <a:lnTo>
                    <a:pt x="631" y="120"/>
                  </a:lnTo>
                  <a:lnTo>
                    <a:pt x="629" y="120"/>
                  </a:lnTo>
                  <a:lnTo>
                    <a:pt x="355" y="605"/>
                  </a:lnTo>
                  <a:lnTo>
                    <a:pt x="272" y="605"/>
                  </a:lnTo>
                  <a:lnTo>
                    <a:pt x="196" y="120"/>
                  </a:lnTo>
                  <a:lnTo>
                    <a:pt x="194" y="120"/>
                  </a:lnTo>
                  <a:lnTo>
                    <a:pt x="102" y="605"/>
                  </a:lnTo>
                  <a:lnTo>
                    <a:pt x="0" y="605"/>
                  </a:lnTo>
                  <a:lnTo>
                    <a:pt x="12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7" name="Freeform 108"/>
            <p:cNvSpPr>
              <a:spLocks noEditPoints="1"/>
            </p:cNvSpPr>
            <p:nvPr userDrawn="1"/>
          </p:nvSpPr>
          <p:spPr bwMode="auto">
            <a:xfrm>
              <a:off x="1968500" y="18891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8" name="Freeform 109"/>
            <p:cNvSpPr>
              <a:spLocks/>
            </p:cNvSpPr>
            <p:nvPr userDrawn="1"/>
          </p:nvSpPr>
          <p:spPr bwMode="auto">
            <a:xfrm>
              <a:off x="2039938" y="1889125"/>
              <a:ext cx="52388"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9" name="Freeform 110"/>
            <p:cNvSpPr>
              <a:spLocks/>
            </p:cNvSpPr>
            <p:nvPr userDrawn="1"/>
          </p:nvSpPr>
          <p:spPr bwMode="auto">
            <a:xfrm>
              <a:off x="2087563" y="1865313"/>
              <a:ext cx="71438" cy="93663"/>
            </a:xfrm>
            <a:custGeom>
              <a:avLst/>
              <a:gdLst/>
              <a:ahLst/>
              <a:cxnLst>
                <a:cxn ang="0">
                  <a:pos x="125" y="0"/>
                </a:cxn>
                <a:cxn ang="0">
                  <a:pos x="222" y="0"/>
                </a:cxn>
                <a:cxn ang="0">
                  <a:pos x="151" y="342"/>
                </a:cxn>
                <a:cxn ang="0">
                  <a:pos x="152" y="344"/>
                </a:cxn>
                <a:cxn ang="0">
                  <a:pos x="351" y="167"/>
                </a:cxn>
                <a:cxn ang="0">
                  <a:pos x="472" y="167"/>
                </a:cxn>
                <a:cxn ang="0">
                  <a:pos x="279" y="328"/>
                </a:cxn>
                <a:cxn ang="0">
                  <a:pos x="386" y="605"/>
                </a:cxn>
                <a:cxn ang="0">
                  <a:pos x="279" y="605"/>
                </a:cxn>
                <a:cxn ang="0">
                  <a:pos x="202" y="392"/>
                </a:cxn>
                <a:cxn ang="0">
                  <a:pos x="128" y="456"/>
                </a:cxn>
                <a:cxn ang="0">
                  <a:pos x="96" y="605"/>
                </a:cxn>
                <a:cxn ang="0">
                  <a:pos x="0" y="605"/>
                </a:cxn>
                <a:cxn ang="0">
                  <a:pos x="125" y="0"/>
                </a:cxn>
              </a:cxnLst>
              <a:rect l="0" t="0" r="r" b="b"/>
              <a:pathLst>
                <a:path w="472" h="605">
                  <a:moveTo>
                    <a:pt x="125" y="0"/>
                  </a:moveTo>
                  <a:lnTo>
                    <a:pt x="222" y="0"/>
                  </a:lnTo>
                  <a:lnTo>
                    <a:pt x="151" y="342"/>
                  </a:lnTo>
                  <a:lnTo>
                    <a:pt x="152" y="344"/>
                  </a:lnTo>
                  <a:lnTo>
                    <a:pt x="351" y="167"/>
                  </a:lnTo>
                  <a:lnTo>
                    <a:pt x="472" y="167"/>
                  </a:lnTo>
                  <a:lnTo>
                    <a:pt x="279" y="328"/>
                  </a:lnTo>
                  <a:lnTo>
                    <a:pt x="386" y="605"/>
                  </a:lnTo>
                  <a:lnTo>
                    <a:pt x="279" y="605"/>
                  </a:lnTo>
                  <a:lnTo>
                    <a:pt x="202" y="392"/>
                  </a:lnTo>
                  <a:lnTo>
                    <a:pt x="128" y="456"/>
                  </a:ln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0" name="Freeform 111"/>
            <p:cNvSpPr>
              <a:spLocks noEditPoints="1"/>
            </p:cNvSpPr>
            <p:nvPr userDrawn="1"/>
          </p:nvSpPr>
          <p:spPr bwMode="auto">
            <a:xfrm>
              <a:off x="2157413" y="1889125"/>
              <a:ext cx="65088"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1" name="Freeform 112"/>
            <p:cNvSpPr>
              <a:spLocks/>
            </p:cNvSpPr>
            <p:nvPr userDrawn="1"/>
          </p:nvSpPr>
          <p:spPr bwMode="auto">
            <a:xfrm>
              <a:off x="2230438" y="18716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2" name="Freeform 113"/>
            <p:cNvSpPr>
              <a:spLocks noEditPoints="1"/>
            </p:cNvSpPr>
            <p:nvPr userDrawn="1"/>
          </p:nvSpPr>
          <p:spPr bwMode="auto">
            <a:xfrm>
              <a:off x="2268538" y="18653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3" name="Freeform 114"/>
            <p:cNvSpPr>
              <a:spLocks/>
            </p:cNvSpPr>
            <p:nvPr userDrawn="1"/>
          </p:nvSpPr>
          <p:spPr bwMode="auto">
            <a:xfrm>
              <a:off x="2300288"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4" name="Freeform 115"/>
            <p:cNvSpPr>
              <a:spLocks noEditPoints="1"/>
            </p:cNvSpPr>
            <p:nvPr userDrawn="1"/>
          </p:nvSpPr>
          <p:spPr bwMode="auto">
            <a:xfrm>
              <a:off x="2373313" y="1889125"/>
              <a:ext cx="76200" cy="96838"/>
            </a:xfrm>
            <a:custGeom>
              <a:avLst/>
              <a:gdLst/>
              <a:ahLst/>
              <a:cxnLst>
                <a:cxn ang="0">
                  <a:pos x="131" y="265"/>
                </a:cxn>
                <a:cxn ang="0">
                  <a:pos x="136" y="307"/>
                </a:cxn>
                <a:cxn ang="0">
                  <a:pos x="152" y="342"/>
                </a:cxn>
                <a:cxn ang="0">
                  <a:pos x="181" y="366"/>
                </a:cxn>
                <a:cxn ang="0">
                  <a:pos x="222" y="374"/>
                </a:cxn>
                <a:cxn ang="0">
                  <a:pos x="289" y="356"/>
                </a:cxn>
                <a:cxn ang="0">
                  <a:pos x="334" y="310"/>
                </a:cxn>
                <a:cxn ang="0">
                  <a:pos x="360" y="247"/>
                </a:cxn>
                <a:cxn ang="0">
                  <a:pos x="368" y="180"/>
                </a:cxn>
                <a:cxn ang="0">
                  <a:pos x="344" y="104"/>
                </a:cxn>
                <a:cxn ang="0">
                  <a:pos x="271" y="76"/>
                </a:cxn>
                <a:cxn ang="0">
                  <a:pos x="209" y="94"/>
                </a:cxn>
                <a:cxn ang="0">
                  <a:pos x="165" y="141"/>
                </a:cxn>
                <a:cxn ang="0">
                  <a:pos x="139" y="202"/>
                </a:cxn>
                <a:cxn ang="0">
                  <a:pos x="131" y="265"/>
                </a:cxn>
                <a:cxn ang="0">
                  <a:pos x="409" y="438"/>
                </a:cxn>
                <a:cxn ang="0">
                  <a:pos x="382" y="524"/>
                </a:cxn>
                <a:cxn ang="0">
                  <a:pos x="339" y="582"/>
                </a:cxn>
                <a:cxn ang="0">
                  <a:pos x="277" y="614"/>
                </a:cxn>
                <a:cxn ang="0">
                  <a:pos x="188" y="624"/>
                </a:cxn>
                <a:cxn ang="0">
                  <a:pos x="118" y="616"/>
                </a:cxn>
                <a:cxn ang="0">
                  <a:pos x="58" y="592"/>
                </a:cxn>
                <a:cxn ang="0">
                  <a:pos x="17" y="549"/>
                </a:cxn>
                <a:cxn ang="0">
                  <a:pos x="0" y="484"/>
                </a:cxn>
                <a:cxn ang="0">
                  <a:pos x="97" y="484"/>
                </a:cxn>
                <a:cxn ang="0">
                  <a:pos x="127" y="537"/>
                </a:cxn>
                <a:cxn ang="0">
                  <a:pos x="197" y="552"/>
                </a:cxn>
                <a:cxn ang="0">
                  <a:pos x="250" y="543"/>
                </a:cxn>
                <a:cxn ang="0">
                  <a:pos x="285" y="517"/>
                </a:cxn>
                <a:cxn ang="0">
                  <a:pos x="307" y="479"/>
                </a:cxn>
                <a:cxn ang="0">
                  <a:pos x="321" y="429"/>
                </a:cxn>
                <a:cxn ang="0">
                  <a:pos x="330" y="386"/>
                </a:cxn>
                <a:cxn ang="0">
                  <a:pos x="328" y="384"/>
                </a:cxn>
                <a:cxn ang="0">
                  <a:pos x="275" y="433"/>
                </a:cxn>
                <a:cxn ang="0">
                  <a:pos x="205" y="450"/>
                </a:cxn>
                <a:cxn ang="0">
                  <a:pos x="78" y="402"/>
                </a:cxn>
                <a:cxn ang="0">
                  <a:pos x="34" y="270"/>
                </a:cxn>
                <a:cxn ang="0">
                  <a:pos x="49" y="172"/>
                </a:cxn>
                <a:cxn ang="0">
                  <a:pos x="92" y="86"/>
                </a:cxn>
                <a:cxn ang="0">
                  <a:pos x="163" y="24"/>
                </a:cxn>
                <a:cxn ang="0">
                  <a:pos x="260" y="0"/>
                </a:cxn>
                <a:cxn ang="0">
                  <a:pos x="343" y="19"/>
                </a:cxn>
                <a:cxn ang="0">
                  <a:pos x="396" y="85"/>
                </a:cxn>
                <a:cxn ang="0">
                  <a:pos x="397" y="85"/>
                </a:cxn>
                <a:cxn ang="0">
                  <a:pos x="410" y="12"/>
                </a:cxn>
                <a:cxn ang="0">
                  <a:pos x="502" y="12"/>
                </a:cxn>
                <a:cxn ang="0">
                  <a:pos x="409" y="438"/>
                </a:cxn>
              </a:cxnLst>
              <a:rect l="0" t="0" r="r" b="b"/>
              <a:pathLst>
                <a:path w="502" h="624">
                  <a:moveTo>
                    <a:pt x="131" y="265"/>
                  </a:moveTo>
                  <a:cubicBezTo>
                    <a:pt x="131" y="280"/>
                    <a:pt x="133" y="294"/>
                    <a:pt x="136" y="307"/>
                  </a:cubicBezTo>
                  <a:cubicBezTo>
                    <a:pt x="139" y="321"/>
                    <a:pt x="145" y="332"/>
                    <a:pt x="152" y="342"/>
                  </a:cubicBezTo>
                  <a:cubicBezTo>
                    <a:pt x="160" y="352"/>
                    <a:pt x="169" y="360"/>
                    <a:pt x="181" y="366"/>
                  </a:cubicBezTo>
                  <a:cubicBezTo>
                    <a:pt x="192" y="371"/>
                    <a:pt x="206" y="374"/>
                    <a:pt x="222" y="374"/>
                  </a:cubicBezTo>
                  <a:cubicBezTo>
                    <a:pt x="248" y="374"/>
                    <a:pt x="271" y="368"/>
                    <a:pt x="289" y="356"/>
                  </a:cubicBezTo>
                  <a:cubicBezTo>
                    <a:pt x="307" y="344"/>
                    <a:pt x="322" y="329"/>
                    <a:pt x="334" y="310"/>
                  </a:cubicBezTo>
                  <a:cubicBezTo>
                    <a:pt x="346" y="292"/>
                    <a:pt x="355" y="271"/>
                    <a:pt x="360" y="247"/>
                  </a:cubicBezTo>
                  <a:cubicBezTo>
                    <a:pt x="365" y="224"/>
                    <a:pt x="368" y="202"/>
                    <a:pt x="368" y="180"/>
                  </a:cubicBezTo>
                  <a:cubicBezTo>
                    <a:pt x="368" y="148"/>
                    <a:pt x="360" y="123"/>
                    <a:pt x="344" y="104"/>
                  </a:cubicBezTo>
                  <a:cubicBezTo>
                    <a:pt x="327" y="85"/>
                    <a:pt x="303" y="76"/>
                    <a:pt x="271" y="76"/>
                  </a:cubicBezTo>
                  <a:cubicBezTo>
                    <a:pt x="247" y="76"/>
                    <a:pt x="226" y="82"/>
                    <a:pt x="209" y="94"/>
                  </a:cubicBezTo>
                  <a:cubicBezTo>
                    <a:pt x="191" y="106"/>
                    <a:pt x="177" y="122"/>
                    <a:pt x="165" y="141"/>
                  </a:cubicBezTo>
                  <a:cubicBezTo>
                    <a:pt x="154" y="159"/>
                    <a:pt x="145" y="180"/>
                    <a:pt x="139" y="202"/>
                  </a:cubicBezTo>
                  <a:cubicBezTo>
                    <a:pt x="134" y="224"/>
                    <a:pt x="131" y="246"/>
                    <a:pt x="131" y="265"/>
                  </a:cubicBezTo>
                  <a:close/>
                  <a:moveTo>
                    <a:pt x="409" y="438"/>
                  </a:moveTo>
                  <a:cubicBezTo>
                    <a:pt x="402" y="472"/>
                    <a:pt x="393" y="500"/>
                    <a:pt x="382" y="524"/>
                  </a:cubicBezTo>
                  <a:cubicBezTo>
                    <a:pt x="371" y="548"/>
                    <a:pt x="357" y="567"/>
                    <a:pt x="339" y="582"/>
                  </a:cubicBezTo>
                  <a:cubicBezTo>
                    <a:pt x="322" y="596"/>
                    <a:pt x="301" y="607"/>
                    <a:pt x="277" y="614"/>
                  </a:cubicBezTo>
                  <a:cubicBezTo>
                    <a:pt x="252" y="621"/>
                    <a:pt x="223" y="624"/>
                    <a:pt x="188" y="624"/>
                  </a:cubicBezTo>
                  <a:cubicBezTo>
                    <a:pt x="164" y="624"/>
                    <a:pt x="140" y="621"/>
                    <a:pt x="118" y="616"/>
                  </a:cubicBezTo>
                  <a:cubicBezTo>
                    <a:pt x="95" y="611"/>
                    <a:pt x="75" y="603"/>
                    <a:pt x="58" y="592"/>
                  </a:cubicBezTo>
                  <a:cubicBezTo>
                    <a:pt x="41" y="581"/>
                    <a:pt x="27" y="567"/>
                    <a:pt x="17" y="549"/>
                  </a:cubicBezTo>
                  <a:cubicBezTo>
                    <a:pt x="6" y="531"/>
                    <a:pt x="1" y="510"/>
                    <a:pt x="0" y="484"/>
                  </a:cubicBezTo>
                  <a:lnTo>
                    <a:pt x="97" y="484"/>
                  </a:lnTo>
                  <a:cubicBezTo>
                    <a:pt x="98" y="509"/>
                    <a:pt x="108" y="527"/>
                    <a:pt x="127" y="537"/>
                  </a:cubicBezTo>
                  <a:cubicBezTo>
                    <a:pt x="146" y="547"/>
                    <a:pt x="169" y="552"/>
                    <a:pt x="197" y="552"/>
                  </a:cubicBezTo>
                  <a:cubicBezTo>
                    <a:pt x="218" y="552"/>
                    <a:pt x="236" y="549"/>
                    <a:pt x="250" y="543"/>
                  </a:cubicBezTo>
                  <a:cubicBezTo>
                    <a:pt x="264" y="536"/>
                    <a:pt x="276" y="528"/>
                    <a:pt x="285" y="517"/>
                  </a:cubicBezTo>
                  <a:cubicBezTo>
                    <a:pt x="295" y="507"/>
                    <a:pt x="302" y="494"/>
                    <a:pt x="307" y="479"/>
                  </a:cubicBezTo>
                  <a:cubicBezTo>
                    <a:pt x="312" y="464"/>
                    <a:pt x="317" y="447"/>
                    <a:pt x="321" y="429"/>
                  </a:cubicBezTo>
                  <a:lnTo>
                    <a:pt x="330" y="386"/>
                  </a:lnTo>
                  <a:lnTo>
                    <a:pt x="328" y="384"/>
                  </a:lnTo>
                  <a:cubicBezTo>
                    <a:pt x="314" y="406"/>
                    <a:pt x="296" y="422"/>
                    <a:pt x="275" y="433"/>
                  </a:cubicBezTo>
                  <a:cubicBezTo>
                    <a:pt x="254" y="444"/>
                    <a:pt x="231" y="450"/>
                    <a:pt x="205" y="450"/>
                  </a:cubicBezTo>
                  <a:cubicBezTo>
                    <a:pt x="150" y="450"/>
                    <a:pt x="108" y="434"/>
                    <a:pt x="78" y="402"/>
                  </a:cubicBezTo>
                  <a:cubicBezTo>
                    <a:pt x="49" y="369"/>
                    <a:pt x="34" y="326"/>
                    <a:pt x="34" y="270"/>
                  </a:cubicBezTo>
                  <a:cubicBezTo>
                    <a:pt x="34" y="238"/>
                    <a:pt x="39" y="205"/>
                    <a:pt x="49" y="172"/>
                  </a:cubicBezTo>
                  <a:cubicBezTo>
                    <a:pt x="59" y="140"/>
                    <a:pt x="73" y="111"/>
                    <a:pt x="92" y="86"/>
                  </a:cubicBezTo>
                  <a:cubicBezTo>
                    <a:pt x="111" y="60"/>
                    <a:pt x="135" y="40"/>
                    <a:pt x="163" y="24"/>
                  </a:cubicBezTo>
                  <a:cubicBezTo>
                    <a:pt x="191" y="8"/>
                    <a:pt x="223" y="0"/>
                    <a:pt x="260" y="0"/>
                  </a:cubicBezTo>
                  <a:cubicBezTo>
                    <a:pt x="292" y="0"/>
                    <a:pt x="319" y="6"/>
                    <a:pt x="343" y="19"/>
                  </a:cubicBezTo>
                  <a:cubicBezTo>
                    <a:pt x="366" y="32"/>
                    <a:pt x="384" y="54"/>
                    <a:pt x="396" y="85"/>
                  </a:cubicBezTo>
                  <a:lnTo>
                    <a:pt x="397" y="85"/>
                  </a:lnTo>
                  <a:lnTo>
                    <a:pt x="410" y="12"/>
                  </a:lnTo>
                  <a:lnTo>
                    <a:pt x="502" y="12"/>
                  </a:lnTo>
                  <a:lnTo>
                    <a:pt x="409"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5" name="Freeform 116"/>
            <p:cNvSpPr>
              <a:spLocks/>
            </p:cNvSpPr>
            <p:nvPr userDrawn="1"/>
          </p:nvSpPr>
          <p:spPr bwMode="auto">
            <a:xfrm>
              <a:off x="2484438" y="1863725"/>
              <a:ext cx="50800"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6" name="Freeform 117"/>
            <p:cNvSpPr>
              <a:spLocks noEditPoints="1"/>
            </p:cNvSpPr>
            <p:nvPr userDrawn="1"/>
          </p:nvSpPr>
          <p:spPr bwMode="auto">
            <a:xfrm>
              <a:off x="2570163" y="1865313"/>
              <a:ext cx="84138" cy="93663"/>
            </a:xfrm>
            <a:custGeom>
              <a:avLst/>
              <a:gdLst/>
              <a:ahLst/>
              <a:cxnLst>
                <a:cxn ang="0">
                  <a:pos x="125" y="0"/>
                </a:cxn>
                <a:cxn ang="0">
                  <a:pos x="368" y="0"/>
                </a:cxn>
                <a:cxn ang="0">
                  <a:pos x="448" y="10"/>
                </a:cxn>
                <a:cxn ang="0">
                  <a:pos x="501" y="35"/>
                </a:cxn>
                <a:cxn ang="0">
                  <a:pos x="534" y="71"/>
                </a:cxn>
                <a:cxn ang="0">
                  <a:pos x="550" y="111"/>
                </a:cxn>
                <a:cxn ang="0">
                  <a:pos x="556" y="151"/>
                </a:cxn>
                <a:cxn ang="0">
                  <a:pos x="557" y="185"/>
                </a:cxn>
                <a:cxn ang="0">
                  <a:pos x="556" y="200"/>
                </a:cxn>
                <a:cxn ang="0">
                  <a:pos x="548" y="235"/>
                </a:cxn>
                <a:cxn ang="0">
                  <a:pos x="528" y="280"/>
                </a:cxn>
                <a:cxn ang="0">
                  <a:pos x="490" y="325"/>
                </a:cxn>
                <a:cxn ang="0">
                  <a:pos x="428" y="359"/>
                </a:cxn>
                <a:cxn ang="0">
                  <a:pos x="335" y="373"/>
                </a:cxn>
                <a:cxn ang="0">
                  <a:pos x="154" y="373"/>
                </a:cxn>
                <a:cxn ang="0">
                  <a:pos x="106" y="605"/>
                </a:cxn>
                <a:cxn ang="0">
                  <a:pos x="0" y="605"/>
                </a:cxn>
                <a:cxn ang="0">
                  <a:pos x="125" y="0"/>
                </a:cxn>
                <a:cxn ang="0">
                  <a:pos x="171" y="287"/>
                </a:cxn>
                <a:cxn ang="0">
                  <a:pos x="332" y="287"/>
                </a:cxn>
                <a:cxn ang="0">
                  <a:pos x="390" y="276"/>
                </a:cxn>
                <a:cxn ang="0">
                  <a:pos x="427" y="249"/>
                </a:cxn>
                <a:cxn ang="0">
                  <a:pos x="445" y="211"/>
                </a:cxn>
                <a:cxn ang="0">
                  <a:pos x="451" y="169"/>
                </a:cxn>
                <a:cxn ang="0">
                  <a:pos x="447" y="142"/>
                </a:cxn>
                <a:cxn ang="0">
                  <a:pos x="433" y="115"/>
                </a:cxn>
                <a:cxn ang="0">
                  <a:pos x="402" y="94"/>
                </a:cxn>
                <a:cxn ang="0">
                  <a:pos x="350" y="86"/>
                </a:cxn>
                <a:cxn ang="0">
                  <a:pos x="213" y="86"/>
                </a:cxn>
                <a:cxn ang="0">
                  <a:pos x="171" y="287"/>
                </a:cxn>
              </a:cxnLst>
              <a:rect l="0" t="0" r="r" b="b"/>
              <a:pathLst>
                <a:path w="557" h="605">
                  <a:moveTo>
                    <a:pt x="125" y="0"/>
                  </a:moveTo>
                  <a:lnTo>
                    <a:pt x="368" y="0"/>
                  </a:lnTo>
                  <a:cubicBezTo>
                    <a:pt x="400" y="0"/>
                    <a:pt x="426" y="3"/>
                    <a:pt x="448" y="10"/>
                  </a:cubicBezTo>
                  <a:cubicBezTo>
                    <a:pt x="469" y="16"/>
                    <a:pt x="487" y="25"/>
                    <a:pt x="501" y="35"/>
                  </a:cubicBezTo>
                  <a:cubicBezTo>
                    <a:pt x="515" y="46"/>
                    <a:pt x="526" y="57"/>
                    <a:pt x="534" y="71"/>
                  </a:cubicBezTo>
                  <a:cubicBezTo>
                    <a:pt x="541" y="84"/>
                    <a:pt x="547" y="98"/>
                    <a:pt x="550" y="111"/>
                  </a:cubicBezTo>
                  <a:cubicBezTo>
                    <a:pt x="554" y="125"/>
                    <a:pt x="556" y="139"/>
                    <a:pt x="556" y="151"/>
                  </a:cubicBezTo>
                  <a:cubicBezTo>
                    <a:pt x="557" y="164"/>
                    <a:pt x="557" y="175"/>
                    <a:pt x="557" y="185"/>
                  </a:cubicBezTo>
                  <a:cubicBezTo>
                    <a:pt x="557" y="185"/>
                    <a:pt x="557" y="190"/>
                    <a:pt x="556" y="200"/>
                  </a:cubicBezTo>
                  <a:cubicBezTo>
                    <a:pt x="555" y="210"/>
                    <a:pt x="552" y="221"/>
                    <a:pt x="548" y="235"/>
                  </a:cubicBezTo>
                  <a:cubicBezTo>
                    <a:pt x="544" y="249"/>
                    <a:pt x="537" y="264"/>
                    <a:pt x="528" y="280"/>
                  </a:cubicBezTo>
                  <a:cubicBezTo>
                    <a:pt x="519" y="296"/>
                    <a:pt x="506" y="311"/>
                    <a:pt x="490" y="325"/>
                  </a:cubicBezTo>
                  <a:cubicBezTo>
                    <a:pt x="474" y="339"/>
                    <a:pt x="453" y="350"/>
                    <a:pt x="428" y="359"/>
                  </a:cubicBezTo>
                  <a:cubicBezTo>
                    <a:pt x="403" y="368"/>
                    <a:pt x="372" y="373"/>
                    <a:pt x="335" y="373"/>
                  </a:cubicBezTo>
                  <a:lnTo>
                    <a:pt x="154" y="373"/>
                  </a:lnTo>
                  <a:lnTo>
                    <a:pt x="106" y="605"/>
                  </a:lnTo>
                  <a:lnTo>
                    <a:pt x="0" y="605"/>
                  </a:lnTo>
                  <a:lnTo>
                    <a:pt x="125" y="0"/>
                  </a:lnTo>
                  <a:close/>
                  <a:moveTo>
                    <a:pt x="171" y="287"/>
                  </a:moveTo>
                  <a:lnTo>
                    <a:pt x="332" y="287"/>
                  </a:lnTo>
                  <a:cubicBezTo>
                    <a:pt x="355" y="287"/>
                    <a:pt x="375" y="283"/>
                    <a:pt x="390" y="276"/>
                  </a:cubicBezTo>
                  <a:cubicBezTo>
                    <a:pt x="406" y="269"/>
                    <a:pt x="418" y="260"/>
                    <a:pt x="427" y="249"/>
                  </a:cubicBezTo>
                  <a:cubicBezTo>
                    <a:pt x="436" y="237"/>
                    <a:pt x="442" y="225"/>
                    <a:pt x="445" y="211"/>
                  </a:cubicBezTo>
                  <a:cubicBezTo>
                    <a:pt x="449" y="197"/>
                    <a:pt x="451" y="183"/>
                    <a:pt x="451" y="169"/>
                  </a:cubicBezTo>
                  <a:cubicBezTo>
                    <a:pt x="451" y="161"/>
                    <a:pt x="450" y="152"/>
                    <a:pt x="447" y="142"/>
                  </a:cubicBezTo>
                  <a:cubicBezTo>
                    <a:pt x="445" y="133"/>
                    <a:pt x="440" y="123"/>
                    <a:pt x="433" y="115"/>
                  </a:cubicBezTo>
                  <a:cubicBezTo>
                    <a:pt x="426" y="106"/>
                    <a:pt x="416" y="99"/>
                    <a:pt x="402" y="94"/>
                  </a:cubicBezTo>
                  <a:cubicBezTo>
                    <a:pt x="389" y="89"/>
                    <a:pt x="372" y="86"/>
                    <a:pt x="350" y="86"/>
                  </a:cubicBezTo>
                  <a:lnTo>
                    <a:pt x="213" y="86"/>
                  </a:lnTo>
                  <a:lnTo>
                    <a:pt x="171" y="2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7" name="Freeform 118"/>
            <p:cNvSpPr>
              <a:spLocks/>
            </p:cNvSpPr>
            <p:nvPr userDrawn="1"/>
          </p:nvSpPr>
          <p:spPr bwMode="auto">
            <a:xfrm>
              <a:off x="2657475" y="1892300"/>
              <a:ext cx="68263"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8" name="Freeform 119"/>
            <p:cNvSpPr>
              <a:spLocks noEditPoints="1"/>
            </p:cNvSpPr>
            <p:nvPr userDrawn="1"/>
          </p:nvSpPr>
          <p:spPr bwMode="auto">
            <a:xfrm>
              <a:off x="2728913" y="1865313"/>
              <a:ext cx="71438" cy="95250"/>
            </a:xfrm>
            <a:custGeom>
              <a:avLst/>
              <a:gdLst/>
              <a:ahLst/>
              <a:cxnLst>
                <a:cxn ang="0">
                  <a:pos x="125" y="0"/>
                </a:cxn>
                <a:cxn ang="0">
                  <a:pos x="222" y="0"/>
                </a:cxn>
                <a:cxn ang="0">
                  <a:pos x="177" y="217"/>
                </a:cxn>
                <a:cxn ang="0">
                  <a:pos x="179" y="218"/>
                </a:cxn>
                <a:cxn ang="0">
                  <a:pos x="312" y="155"/>
                </a:cxn>
                <a:cxn ang="0">
                  <a:pos x="382" y="169"/>
                </a:cxn>
                <a:cxn ang="0">
                  <a:pos x="434" y="206"/>
                </a:cxn>
                <a:cxn ang="0">
                  <a:pos x="466" y="264"/>
                </a:cxn>
                <a:cxn ang="0">
                  <a:pos x="477" y="336"/>
                </a:cxn>
                <a:cxn ang="0">
                  <a:pos x="463" y="438"/>
                </a:cxn>
                <a:cxn ang="0">
                  <a:pos x="419" y="528"/>
                </a:cxn>
                <a:cxn ang="0">
                  <a:pos x="347" y="592"/>
                </a:cxn>
                <a:cxn ang="0">
                  <a:pos x="247" y="617"/>
                </a:cxn>
                <a:cxn ang="0">
                  <a:pos x="161" y="598"/>
                </a:cxn>
                <a:cxn ang="0">
                  <a:pos x="103" y="531"/>
                </a:cxn>
                <a:cxn ang="0">
                  <a:pos x="101" y="531"/>
                </a:cxn>
                <a:cxn ang="0">
                  <a:pos x="88" y="605"/>
                </a:cxn>
                <a:cxn ang="0">
                  <a:pos x="0" y="605"/>
                </a:cxn>
                <a:cxn ang="0">
                  <a:pos x="125" y="0"/>
                </a:cxn>
                <a:cxn ang="0">
                  <a:pos x="278" y="231"/>
                </a:cxn>
                <a:cxn ang="0">
                  <a:pos x="214" y="250"/>
                </a:cxn>
                <a:cxn ang="0">
                  <a:pos x="169" y="298"/>
                </a:cxn>
                <a:cxn ang="0">
                  <a:pos x="142" y="362"/>
                </a:cxn>
                <a:cxn ang="0">
                  <a:pos x="133" y="431"/>
                </a:cxn>
                <a:cxn ang="0">
                  <a:pos x="157" y="511"/>
                </a:cxn>
                <a:cxn ang="0">
                  <a:pos x="235" y="541"/>
                </a:cxn>
                <a:cxn ang="0">
                  <a:pos x="299" y="522"/>
                </a:cxn>
                <a:cxn ang="0">
                  <a:pos x="344" y="475"/>
                </a:cxn>
                <a:cxn ang="0">
                  <a:pos x="371" y="411"/>
                </a:cxn>
                <a:cxn ang="0">
                  <a:pos x="380" y="342"/>
                </a:cxn>
                <a:cxn ang="0">
                  <a:pos x="355" y="261"/>
                </a:cxn>
                <a:cxn ang="0">
                  <a:pos x="278" y="231"/>
                </a:cxn>
              </a:cxnLst>
              <a:rect l="0" t="0" r="r" b="b"/>
              <a:pathLst>
                <a:path w="477" h="617">
                  <a:moveTo>
                    <a:pt x="125" y="0"/>
                  </a:moveTo>
                  <a:lnTo>
                    <a:pt x="222" y="0"/>
                  </a:lnTo>
                  <a:lnTo>
                    <a:pt x="177" y="217"/>
                  </a:lnTo>
                  <a:lnTo>
                    <a:pt x="179" y="218"/>
                  </a:lnTo>
                  <a:cubicBezTo>
                    <a:pt x="212" y="176"/>
                    <a:pt x="256" y="155"/>
                    <a:pt x="312" y="155"/>
                  </a:cubicBezTo>
                  <a:cubicBezTo>
                    <a:pt x="338" y="155"/>
                    <a:pt x="361" y="160"/>
                    <a:pt x="382" y="169"/>
                  </a:cubicBezTo>
                  <a:cubicBezTo>
                    <a:pt x="402" y="178"/>
                    <a:pt x="420" y="190"/>
                    <a:pt x="434" y="206"/>
                  </a:cubicBezTo>
                  <a:cubicBezTo>
                    <a:pt x="448" y="222"/>
                    <a:pt x="459" y="241"/>
                    <a:pt x="466" y="264"/>
                  </a:cubicBezTo>
                  <a:cubicBezTo>
                    <a:pt x="473" y="286"/>
                    <a:pt x="477" y="310"/>
                    <a:pt x="477" y="336"/>
                  </a:cubicBezTo>
                  <a:cubicBezTo>
                    <a:pt x="477" y="370"/>
                    <a:pt x="472" y="404"/>
                    <a:pt x="463" y="438"/>
                  </a:cubicBezTo>
                  <a:cubicBezTo>
                    <a:pt x="453" y="471"/>
                    <a:pt x="439" y="501"/>
                    <a:pt x="419" y="528"/>
                  </a:cubicBezTo>
                  <a:cubicBezTo>
                    <a:pt x="400" y="555"/>
                    <a:pt x="376" y="576"/>
                    <a:pt x="347" y="592"/>
                  </a:cubicBezTo>
                  <a:cubicBezTo>
                    <a:pt x="319" y="609"/>
                    <a:pt x="285" y="617"/>
                    <a:pt x="247" y="617"/>
                  </a:cubicBezTo>
                  <a:cubicBezTo>
                    <a:pt x="214" y="617"/>
                    <a:pt x="185" y="611"/>
                    <a:pt x="161" y="598"/>
                  </a:cubicBezTo>
                  <a:cubicBezTo>
                    <a:pt x="137" y="585"/>
                    <a:pt x="117" y="563"/>
                    <a:pt x="103" y="531"/>
                  </a:cubicBezTo>
                  <a:lnTo>
                    <a:pt x="101" y="531"/>
                  </a:lnTo>
                  <a:lnTo>
                    <a:pt x="88" y="605"/>
                  </a:lnTo>
                  <a:lnTo>
                    <a:pt x="0" y="605"/>
                  </a:lnTo>
                  <a:lnTo>
                    <a:pt x="125" y="0"/>
                  </a:lnTo>
                  <a:close/>
                  <a:moveTo>
                    <a:pt x="278" y="231"/>
                  </a:moveTo>
                  <a:cubicBezTo>
                    <a:pt x="253" y="231"/>
                    <a:pt x="232" y="237"/>
                    <a:pt x="214" y="250"/>
                  </a:cubicBezTo>
                  <a:cubicBezTo>
                    <a:pt x="196" y="262"/>
                    <a:pt x="181" y="278"/>
                    <a:pt x="169" y="298"/>
                  </a:cubicBezTo>
                  <a:cubicBezTo>
                    <a:pt x="157" y="317"/>
                    <a:pt x="148" y="339"/>
                    <a:pt x="142" y="362"/>
                  </a:cubicBezTo>
                  <a:cubicBezTo>
                    <a:pt x="136" y="386"/>
                    <a:pt x="133" y="409"/>
                    <a:pt x="133" y="431"/>
                  </a:cubicBezTo>
                  <a:cubicBezTo>
                    <a:pt x="133" y="465"/>
                    <a:pt x="141" y="491"/>
                    <a:pt x="157" y="511"/>
                  </a:cubicBezTo>
                  <a:cubicBezTo>
                    <a:pt x="174" y="531"/>
                    <a:pt x="200" y="541"/>
                    <a:pt x="235" y="541"/>
                  </a:cubicBezTo>
                  <a:cubicBezTo>
                    <a:pt x="259" y="541"/>
                    <a:pt x="281" y="535"/>
                    <a:pt x="299" y="522"/>
                  </a:cubicBezTo>
                  <a:cubicBezTo>
                    <a:pt x="317" y="510"/>
                    <a:pt x="332" y="494"/>
                    <a:pt x="344" y="475"/>
                  </a:cubicBezTo>
                  <a:cubicBezTo>
                    <a:pt x="356" y="455"/>
                    <a:pt x="365" y="434"/>
                    <a:pt x="371" y="411"/>
                  </a:cubicBezTo>
                  <a:cubicBezTo>
                    <a:pt x="377" y="387"/>
                    <a:pt x="380" y="364"/>
                    <a:pt x="380" y="342"/>
                  </a:cubicBezTo>
                  <a:cubicBezTo>
                    <a:pt x="380" y="308"/>
                    <a:pt x="372" y="281"/>
                    <a:pt x="355" y="261"/>
                  </a:cubicBezTo>
                  <a:cubicBezTo>
                    <a:pt x="339" y="241"/>
                    <a:pt x="313" y="231"/>
                    <a:pt x="278" y="23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9" name="Freeform 120"/>
            <p:cNvSpPr>
              <a:spLocks/>
            </p:cNvSpPr>
            <p:nvPr userDrawn="1"/>
          </p:nvSpPr>
          <p:spPr bwMode="auto">
            <a:xfrm>
              <a:off x="2806700" y="1865313"/>
              <a:ext cx="34925" cy="93663"/>
            </a:xfrm>
            <a:custGeom>
              <a:avLst/>
              <a:gdLst/>
              <a:ahLst/>
              <a:cxnLst>
                <a:cxn ang="0">
                  <a:pos x="125" y="0"/>
                </a:cxn>
                <a:cxn ang="0">
                  <a:pos x="222" y="0"/>
                </a:cxn>
                <a:cxn ang="0">
                  <a:pos x="96" y="605"/>
                </a:cxn>
                <a:cxn ang="0">
                  <a:pos x="0" y="605"/>
                </a:cxn>
                <a:cxn ang="0">
                  <a:pos x="125" y="0"/>
                </a:cxn>
              </a:cxnLst>
              <a:rect l="0" t="0" r="r" b="b"/>
              <a:pathLst>
                <a:path w="222" h="605">
                  <a:moveTo>
                    <a:pt x="125" y="0"/>
                  </a:moveTo>
                  <a:lnTo>
                    <a:pt x="222" y="0"/>
                  </a:ln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0" name="Freeform 121"/>
            <p:cNvSpPr>
              <a:spLocks noEditPoints="1"/>
            </p:cNvSpPr>
            <p:nvPr userDrawn="1"/>
          </p:nvSpPr>
          <p:spPr bwMode="auto">
            <a:xfrm>
              <a:off x="2838450" y="18653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1" name="Freeform 122"/>
            <p:cNvSpPr>
              <a:spLocks/>
            </p:cNvSpPr>
            <p:nvPr userDrawn="1"/>
          </p:nvSpPr>
          <p:spPr bwMode="auto">
            <a:xfrm>
              <a:off x="2871788" y="1889125"/>
              <a:ext cx="65088" cy="71438"/>
            </a:xfrm>
            <a:custGeom>
              <a:avLst/>
              <a:gdLst/>
              <a:ahLst/>
              <a:cxnLst>
                <a:cxn ang="0">
                  <a:pos x="327" y="157"/>
                </a:cxn>
                <a:cxn ang="0">
                  <a:pos x="305" y="96"/>
                </a:cxn>
                <a:cxn ang="0">
                  <a:pos x="241" y="76"/>
                </a:cxn>
                <a:cxn ang="0">
                  <a:pos x="177" y="95"/>
                </a:cxn>
                <a:cxn ang="0">
                  <a:pos x="133" y="142"/>
                </a:cxn>
                <a:cxn ang="0">
                  <a:pos x="106" y="206"/>
                </a:cxn>
                <a:cxn ang="0">
                  <a:pos x="97" y="271"/>
                </a:cxn>
                <a:cxn ang="0">
                  <a:pos x="102" y="317"/>
                </a:cxn>
                <a:cxn ang="0">
                  <a:pos x="119" y="353"/>
                </a:cxn>
                <a:cxn ang="0">
                  <a:pos x="149" y="377"/>
                </a:cxn>
                <a:cxn ang="0">
                  <a:pos x="194" y="386"/>
                </a:cxn>
                <a:cxn ang="0">
                  <a:pos x="265" y="363"/>
                </a:cxn>
                <a:cxn ang="0">
                  <a:pos x="304" y="299"/>
                </a:cxn>
                <a:cxn ang="0">
                  <a:pos x="401" y="299"/>
                </a:cxn>
                <a:cxn ang="0">
                  <a:pos x="321" y="423"/>
                </a:cxn>
                <a:cxn ang="0">
                  <a:pos x="178" y="462"/>
                </a:cxn>
                <a:cxn ang="0">
                  <a:pos x="102" y="448"/>
                </a:cxn>
                <a:cxn ang="0">
                  <a:pos x="46" y="410"/>
                </a:cxn>
                <a:cxn ang="0">
                  <a:pos x="12" y="351"/>
                </a:cxn>
                <a:cxn ang="0">
                  <a:pos x="0" y="275"/>
                </a:cxn>
                <a:cxn ang="0">
                  <a:pos x="17" y="170"/>
                </a:cxn>
                <a:cxn ang="0">
                  <a:pos x="66" y="82"/>
                </a:cxn>
                <a:cxn ang="0">
                  <a:pos x="145" y="22"/>
                </a:cxn>
                <a:cxn ang="0">
                  <a:pos x="249" y="0"/>
                </a:cxn>
                <a:cxn ang="0">
                  <a:pos x="318" y="10"/>
                </a:cxn>
                <a:cxn ang="0">
                  <a:pos x="374" y="40"/>
                </a:cxn>
                <a:cxn ang="0">
                  <a:pos x="412" y="89"/>
                </a:cxn>
                <a:cxn ang="0">
                  <a:pos x="424" y="157"/>
                </a:cxn>
                <a:cxn ang="0">
                  <a:pos x="327" y="157"/>
                </a:cxn>
              </a:cxnLst>
              <a:rect l="0" t="0" r="r" b="b"/>
              <a:pathLst>
                <a:path w="425" h="462">
                  <a:moveTo>
                    <a:pt x="327" y="157"/>
                  </a:moveTo>
                  <a:cubicBezTo>
                    <a:pt x="328" y="130"/>
                    <a:pt x="321" y="109"/>
                    <a:pt x="305" y="96"/>
                  </a:cubicBezTo>
                  <a:cubicBezTo>
                    <a:pt x="289" y="83"/>
                    <a:pt x="267" y="76"/>
                    <a:pt x="241" y="76"/>
                  </a:cubicBezTo>
                  <a:cubicBezTo>
                    <a:pt x="217" y="76"/>
                    <a:pt x="195" y="82"/>
                    <a:pt x="177" y="95"/>
                  </a:cubicBezTo>
                  <a:cubicBezTo>
                    <a:pt x="159" y="107"/>
                    <a:pt x="144" y="123"/>
                    <a:pt x="133" y="142"/>
                  </a:cubicBezTo>
                  <a:cubicBezTo>
                    <a:pt x="121" y="161"/>
                    <a:pt x="112" y="183"/>
                    <a:pt x="106" y="206"/>
                  </a:cubicBezTo>
                  <a:cubicBezTo>
                    <a:pt x="100" y="228"/>
                    <a:pt x="97" y="250"/>
                    <a:pt x="97" y="271"/>
                  </a:cubicBezTo>
                  <a:cubicBezTo>
                    <a:pt x="97" y="288"/>
                    <a:pt x="99" y="303"/>
                    <a:pt x="102" y="317"/>
                  </a:cubicBezTo>
                  <a:cubicBezTo>
                    <a:pt x="105" y="331"/>
                    <a:pt x="111" y="343"/>
                    <a:pt x="119" y="353"/>
                  </a:cubicBezTo>
                  <a:cubicBezTo>
                    <a:pt x="126" y="363"/>
                    <a:pt x="136" y="371"/>
                    <a:pt x="149" y="377"/>
                  </a:cubicBezTo>
                  <a:cubicBezTo>
                    <a:pt x="161" y="383"/>
                    <a:pt x="176" y="386"/>
                    <a:pt x="194" y="386"/>
                  </a:cubicBezTo>
                  <a:cubicBezTo>
                    <a:pt x="223" y="386"/>
                    <a:pt x="247" y="378"/>
                    <a:pt x="265" y="363"/>
                  </a:cubicBezTo>
                  <a:cubicBezTo>
                    <a:pt x="283" y="347"/>
                    <a:pt x="297" y="326"/>
                    <a:pt x="304" y="299"/>
                  </a:cubicBezTo>
                  <a:lnTo>
                    <a:pt x="401" y="299"/>
                  </a:lnTo>
                  <a:cubicBezTo>
                    <a:pt x="385" y="356"/>
                    <a:pt x="359" y="397"/>
                    <a:pt x="321" y="423"/>
                  </a:cubicBezTo>
                  <a:cubicBezTo>
                    <a:pt x="283" y="449"/>
                    <a:pt x="236" y="462"/>
                    <a:pt x="178" y="462"/>
                  </a:cubicBezTo>
                  <a:cubicBezTo>
                    <a:pt x="149" y="462"/>
                    <a:pt x="124" y="457"/>
                    <a:pt x="102" y="448"/>
                  </a:cubicBezTo>
                  <a:cubicBezTo>
                    <a:pt x="80" y="439"/>
                    <a:pt x="61" y="427"/>
                    <a:pt x="46" y="410"/>
                  </a:cubicBezTo>
                  <a:cubicBezTo>
                    <a:pt x="31" y="393"/>
                    <a:pt x="20" y="373"/>
                    <a:pt x="12" y="351"/>
                  </a:cubicBezTo>
                  <a:cubicBezTo>
                    <a:pt x="4" y="328"/>
                    <a:pt x="0" y="302"/>
                    <a:pt x="0" y="275"/>
                  </a:cubicBezTo>
                  <a:cubicBezTo>
                    <a:pt x="0" y="238"/>
                    <a:pt x="6" y="203"/>
                    <a:pt x="17" y="170"/>
                  </a:cubicBezTo>
                  <a:cubicBezTo>
                    <a:pt x="28" y="136"/>
                    <a:pt x="45" y="107"/>
                    <a:pt x="66" y="82"/>
                  </a:cubicBezTo>
                  <a:cubicBezTo>
                    <a:pt x="88" y="57"/>
                    <a:pt x="114" y="37"/>
                    <a:pt x="145" y="22"/>
                  </a:cubicBezTo>
                  <a:cubicBezTo>
                    <a:pt x="175" y="7"/>
                    <a:pt x="210" y="0"/>
                    <a:pt x="249" y="0"/>
                  </a:cubicBezTo>
                  <a:cubicBezTo>
                    <a:pt x="274" y="0"/>
                    <a:pt x="297" y="3"/>
                    <a:pt x="318" y="10"/>
                  </a:cubicBezTo>
                  <a:cubicBezTo>
                    <a:pt x="339" y="17"/>
                    <a:pt x="358" y="27"/>
                    <a:pt x="374" y="40"/>
                  </a:cubicBezTo>
                  <a:cubicBezTo>
                    <a:pt x="391" y="53"/>
                    <a:pt x="403" y="69"/>
                    <a:pt x="412" y="89"/>
                  </a:cubicBezTo>
                  <a:cubicBezTo>
                    <a:pt x="420" y="109"/>
                    <a:pt x="425" y="132"/>
                    <a:pt x="424" y="157"/>
                  </a:cubicBezTo>
                  <a:lnTo>
                    <a:pt x="327" y="1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2" name="Freeform 123"/>
            <p:cNvSpPr>
              <a:spLocks noEditPoints="1"/>
            </p:cNvSpPr>
            <p:nvPr userDrawn="1"/>
          </p:nvSpPr>
          <p:spPr bwMode="auto">
            <a:xfrm>
              <a:off x="2978150" y="1865313"/>
              <a:ext cx="88900" cy="93663"/>
            </a:xfrm>
            <a:custGeom>
              <a:avLst/>
              <a:gdLst/>
              <a:ahLst/>
              <a:cxnLst>
                <a:cxn ang="0">
                  <a:pos x="176" y="276"/>
                </a:cxn>
                <a:cxn ang="0">
                  <a:pos x="331" y="276"/>
                </a:cxn>
                <a:cxn ang="0">
                  <a:pos x="436" y="247"/>
                </a:cxn>
                <a:cxn ang="0">
                  <a:pos x="472" y="165"/>
                </a:cxn>
                <a:cxn ang="0">
                  <a:pos x="463" y="125"/>
                </a:cxn>
                <a:cxn ang="0">
                  <a:pos x="439" y="100"/>
                </a:cxn>
                <a:cxn ang="0">
                  <a:pos x="404" y="89"/>
                </a:cxn>
                <a:cxn ang="0">
                  <a:pos x="364" y="86"/>
                </a:cxn>
                <a:cxn ang="0">
                  <a:pos x="215" y="86"/>
                </a:cxn>
                <a:cxn ang="0">
                  <a:pos x="176" y="276"/>
                </a:cxn>
                <a:cxn ang="0">
                  <a:pos x="125" y="0"/>
                </a:cxn>
                <a:cxn ang="0">
                  <a:pos x="387" y="0"/>
                </a:cxn>
                <a:cxn ang="0">
                  <a:pos x="439" y="3"/>
                </a:cxn>
                <a:cxn ang="0">
                  <a:pos x="502" y="22"/>
                </a:cxn>
                <a:cxn ang="0">
                  <a:pos x="556" y="68"/>
                </a:cxn>
                <a:cxn ang="0">
                  <a:pos x="578" y="154"/>
                </a:cxn>
                <a:cxn ang="0">
                  <a:pos x="542" y="267"/>
                </a:cxn>
                <a:cxn ang="0">
                  <a:pos x="441" y="319"/>
                </a:cxn>
                <a:cxn ang="0">
                  <a:pos x="441" y="321"/>
                </a:cxn>
                <a:cxn ang="0">
                  <a:pos x="492" y="363"/>
                </a:cxn>
                <a:cxn ang="0">
                  <a:pos x="505" y="430"/>
                </a:cxn>
                <a:cxn ang="0">
                  <a:pos x="500" y="492"/>
                </a:cxn>
                <a:cxn ang="0">
                  <a:pos x="496" y="555"/>
                </a:cxn>
                <a:cxn ang="0">
                  <a:pos x="498" y="580"/>
                </a:cxn>
                <a:cxn ang="0">
                  <a:pos x="507" y="605"/>
                </a:cxn>
                <a:cxn ang="0">
                  <a:pos x="396" y="605"/>
                </a:cxn>
                <a:cxn ang="0">
                  <a:pos x="390" y="582"/>
                </a:cxn>
                <a:cxn ang="0">
                  <a:pos x="389" y="558"/>
                </a:cxn>
                <a:cxn ang="0">
                  <a:pos x="394" y="492"/>
                </a:cxn>
                <a:cxn ang="0">
                  <a:pos x="399" y="426"/>
                </a:cxn>
                <a:cxn ang="0">
                  <a:pos x="389" y="386"/>
                </a:cxn>
                <a:cxn ang="0">
                  <a:pos x="363" y="365"/>
                </a:cxn>
                <a:cxn ang="0">
                  <a:pos x="327" y="357"/>
                </a:cxn>
                <a:cxn ang="0">
                  <a:pos x="286" y="356"/>
                </a:cxn>
                <a:cxn ang="0">
                  <a:pos x="159" y="356"/>
                </a:cxn>
                <a:cxn ang="0">
                  <a:pos x="108" y="605"/>
                </a:cxn>
                <a:cxn ang="0">
                  <a:pos x="0" y="605"/>
                </a:cxn>
                <a:cxn ang="0">
                  <a:pos x="125" y="0"/>
                </a:cxn>
              </a:cxnLst>
              <a:rect l="0" t="0" r="r" b="b"/>
              <a:pathLst>
                <a:path w="578" h="605">
                  <a:moveTo>
                    <a:pt x="176" y="276"/>
                  </a:moveTo>
                  <a:lnTo>
                    <a:pt x="331" y="276"/>
                  </a:lnTo>
                  <a:cubicBezTo>
                    <a:pt x="377" y="276"/>
                    <a:pt x="411" y="266"/>
                    <a:pt x="436" y="247"/>
                  </a:cubicBezTo>
                  <a:cubicBezTo>
                    <a:pt x="460" y="228"/>
                    <a:pt x="472" y="201"/>
                    <a:pt x="472" y="165"/>
                  </a:cubicBezTo>
                  <a:cubicBezTo>
                    <a:pt x="472" y="149"/>
                    <a:pt x="469" y="135"/>
                    <a:pt x="463" y="125"/>
                  </a:cubicBezTo>
                  <a:cubicBezTo>
                    <a:pt x="457" y="114"/>
                    <a:pt x="449" y="106"/>
                    <a:pt x="439" y="100"/>
                  </a:cubicBezTo>
                  <a:cubicBezTo>
                    <a:pt x="429" y="95"/>
                    <a:pt x="417" y="91"/>
                    <a:pt x="404" y="89"/>
                  </a:cubicBezTo>
                  <a:cubicBezTo>
                    <a:pt x="391" y="87"/>
                    <a:pt x="378" y="86"/>
                    <a:pt x="364" y="86"/>
                  </a:cubicBezTo>
                  <a:lnTo>
                    <a:pt x="215" y="86"/>
                  </a:lnTo>
                  <a:lnTo>
                    <a:pt x="176" y="276"/>
                  </a:lnTo>
                  <a:close/>
                  <a:moveTo>
                    <a:pt x="125" y="0"/>
                  </a:moveTo>
                  <a:lnTo>
                    <a:pt x="387" y="0"/>
                  </a:lnTo>
                  <a:cubicBezTo>
                    <a:pt x="400" y="0"/>
                    <a:pt x="417" y="1"/>
                    <a:pt x="439" y="3"/>
                  </a:cubicBezTo>
                  <a:cubicBezTo>
                    <a:pt x="460" y="6"/>
                    <a:pt x="481" y="12"/>
                    <a:pt x="502" y="22"/>
                  </a:cubicBezTo>
                  <a:cubicBezTo>
                    <a:pt x="523" y="32"/>
                    <a:pt x="541" y="48"/>
                    <a:pt x="556" y="68"/>
                  </a:cubicBezTo>
                  <a:cubicBezTo>
                    <a:pt x="571" y="89"/>
                    <a:pt x="578" y="118"/>
                    <a:pt x="578" y="154"/>
                  </a:cubicBezTo>
                  <a:cubicBezTo>
                    <a:pt x="578" y="202"/>
                    <a:pt x="566" y="240"/>
                    <a:pt x="542" y="267"/>
                  </a:cubicBezTo>
                  <a:cubicBezTo>
                    <a:pt x="517" y="294"/>
                    <a:pt x="484" y="311"/>
                    <a:pt x="441" y="319"/>
                  </a:cubicBezTo>
                  <a:lnTo>
                    <a:pt x="441" y="321"/>
                  </a:lnTo>
                  <a:cubicBezTo>
                    <a:pt x="466" y="330"/>
                    <a:pt x="483" y="344"/>
                    <a:pt x="492" y="363"/>
                  </a:cubicBezTo>
                  <a:cubicBezTo>
                    <a:pt x="501" y="382"/>
                    <a:pt x="505" y="404"/>
                    <a:pt x="505" y="430"/>
                  </a:cubicBezTo>
                  <a:cubicBezTo>
                    <a:pt x="505" y="451"/>
                    <a:pt x="503" y="472"/>
                    <a:pt x="500" y="492"/>
                  </a:cubicBezTo>
                  <a:cubicBezTo>
                    <a:pt x="497" y="513"/>
                    <a:pt x="495" y="534"/>
                    <a:pt x="496" y="555"/>
                  </a:cubicBezTo>
                  <a:cubicBezTo>
                    <a:pt x="496" y="564"/>
                    <a:pt x="497" y="572"/>
                    <a:pt x="498" y="580"/>
                  </a:cubicBezTo>
                  <a:cubicBezTo>
                    <a:pt x="499" y="589"/>
                    <a:pt x="502" y="597"/>
                    <a:pt x="507" y="605"/>
                  </a:cubicBezTo>
                  <a:lnTo>
                    <a:pt x="396" y="605"/>
                  </a:lnTo>
                  <a:cubicBezTo>
                    <a:pt x="393" y="597"/>
                    <a:pt x="391" y="589"/>
                    <a:pt x="390" y="582"/>
                  </a:cubicBezTo>
                  <a:cubicBezTo>
                    <a:pt x="389" y="575"/>
                    <a:pt x="389" y="567"/>
                    <a:pt x="389" y="558"/>
                  </a:cubicBezTo>
                  <a:cubicBezTo>
                    <a:pt x="389" y="536"/>
                    <a:pt x="391" y="514"/>
                    <a:pt x="394" y="492"/>
                  </a:cubicBezTo>
                  <a:cubicBezTo>
                    <a:pt x="397" y="470"/>
                    <a:pt x="399" y="448"/>
                    <a:pt x="399" y="426"/>
                  </a:cubicBezTo>
                  <a:cubicBezTo>
                    <a:pt x="399" y="409"/>
                    <a:pt x="396" y="395"/>
                    <a:pt x="389" y="386"/>
                  </a:cubicBezTo>
                  <a:cubicBezTo>
                    <a:pt x="383" y="376"/>
                    <a:pt x="374" y="369"/>
                    <a:pt x="363" y="365"/>
                  </a:cubicBezTo>
                  <a:cubicBezTo>
                    <a:pt x="353" y="361"/>
                    <a:pt x="341" y="358"/>
                    <a:pt x="327" y="357"/>
                  </a:cubicBezTo>
                  <a:cubicBezTo>
                    <a:pt x="313" y="356"/>
                    <a:pt x="300" y="356"/>
                    <a:pt x="286" y="356"/>
                  </a:cubicBezTo>
                  <a:lnTo>
                    <a:pt x="159" y="356"/>
                  </a:lnTo>
                  <a:lnTo>
                    <a:pt x="108"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3" name="Freeform 124"/>
            <p:cNvSpPr>
              <a:spLocks noEditPoints="1"/>
            </p:cNvSpPr>
            <p:nvPr userDrawn="1"/>
          </p:nvSpPr>
          <p:spPr bwMode="auto">
            <a:xfrm>
              <a:off x="3070225" y="18891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4" name="Freeform 125"/>
            <p:cNvSpPr>
              <a:spLocks/>
            </p:cNvSpPr>
            <p:nvPr userDrawn="1"/>
          </p:nvSpPr>
          <p:spPr bwMode="auto">
            <a:xfrm>
              <a:off x="3140075" y="1865313"/>
              <a:ext cx="33338" cy="93663"/>
            </a:xfrm>
            <a:custGeom>
              <a:avLst/>
              <a:gdLst/>
              <a:ahLst/>
              <a:cxnLst>
                <a:cxn ang="0">
                  <a:pos x="125" y="0"/>
                </a:cxn>
                <a:cxn ang="0">
                  <a:pos x="222" y="0"/>
                </a:cxn>
                <a:cxn ang="0">
                  <a:pos x="96" y="605"/>
                </a:cxn>
                <a:cxn ang="0">
                  <a:pos x="0" y="605"/>
                </a:cxn>
                <a:cxn ang="0">
                  <a:pos x="125" y="0"/>
                </a:cxn>
              </a:cxnLst>
              <a:rect l="0" t="0" r="r" b="b"/>
              <a:pathLst>
                <a:path w="222" h="605">
                  <a:moveTo>
                    <a:pt x="125" y="0"/>
                  </a:moveTo>
                  <a:lnTo>
                    <a:pt x="222" y="0"/>
                  </a:ln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5" name="Freeform 126"/>
            <p:cNvSpPr>
              <a:spLocks noEditPoints="1"/>
            </p:cNvSpPr>
            <p:nvPr userDrawn="1"/>
          </p:nvSpPr>
          <p:spPr bwMode="auto">
            <a:xfrm>
              <a:off x="3171825" y="1889125"/>
              <a:ext cx="65088"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6" name="Freeform 127"/>
            <p:cNvSpPr>
              <a:spLocks/>
            </p:cNvSpPr>
            <p:nvPr userDrawn="1"/>
          </p:nvSpPr>
          <p:spPr bwMode="auto">
            <a:xfrm>
              <a:off x="3246438" y="18716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7" name="Freeform 128"/>
            <p:cNvSpPr>
              <a:spLocks noEditPoints="1"/>
            </p:cNvSpPr>
            <p:nvPr userDrawn="1"/>
          </p:nvSpPr>
          <p:spPr bwMode="auto">
            <a:xfrm>
              <a:off x="3286125" y="18653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8" name="Freeform 129"/>
            <p:cNvSpPr>
              <a:spLocks noEditPoints="1"/>
            </p:cNvSpPr>
            <p:nvPr userDrawn="1"/>
          </p:nvSpPr>
          <p:spPr bwMode="auto">
            <a:xfrm>
              <a:off x="3319463" y="1889125"/>
              <a:ext cx="68263"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9" name="Freeform 130"/>
            <p:cNvSpPr>
              <a:spLocks/>
            </p:cNvSpPr>
            <p:nvPr userDrawn="1"/>
          </p:nvSpPr>
          <p:spPr bwMode="auto">
            <a:xfrm>
              <a:off x="3394075"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0" name="Freeform 131"/>
            <p:cNvSpPr>
              <a:spLocks/>
            </p:cNvSpPr>
            <p:nvPr userDrawn="1"/>
          </p:nvSpPr>
          <p:spPr bwMode="auto">
            <a:xfrm>
              <a:off x="3467100" y="1889125"/>
              <a:ext cx="61913"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1" name="Freeform 132"/>
            <p:cNvSpPr>
              <a:spLocks/>
            </p:cNvSpPr>
            <p:nvPr userDrawn="1"/>
          </p:nvSpPr>
          <p:spPr bwMode="auto">
            <a:xfrm>
              <a:off x="3565525" y="1863725"/>
              <a:ext cx="52388" cy="98425"/>
            </a:xfrm>
            <a:custGeom>
              <a:avLst/>
              <a:gdLst/>
              <a:ahLst/>
              <a:cxnLst>
                <a:cxn ang="0">
                  <a:pos x="0" y="633"/>
                </a:cxn>
                <a:cxn ang="0">
                  <a:pos x="243" y="0"/>
                </a:cxn>
                <a:cxn ang="0">
                  <a:pos x="336" y="0"/>
                </a:cxn>
                <a:cxn ang="0">
                  <a:pos x="92" y="633"/>
                </a:cxn>
                <a:cxn ang="0">
                  <a:pos x="0" y="633"/>
                </a:cxn>
              </a:cxnLst>
              <a:rect l="0" t="0" r="r" b="b"/>
              <a:pathLst>
                <a:path w="336" h="633">
                  <a:moveTo>
                    <a:pt x="0" y="633"/>
                  </a:moveTo>
                  <a:lnTo>
                    <a:pt x="243" y="0"/>
                  </a:lnTo>
                  <a:lnTo>
                    <a:pt x="336" y="0"/>
                  </a:lnTo>
                  <a:lnTo>
                    <a:pt x="92" y="633"/>
                  </a:lnTo>
                  <a:lnTo>
                    <a:pt x="0" y="6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2" name="Freeform 133"/>
            <p:cNvSpPr>
              <a:spLocks noEditPoints="1"/>
            </p:cNvSpPr>
            <p:nvPr userDrawn="1"/>
          </p:nvSpPr>
          <p:spPr bwMode="auto">
            <a:xfrm>
              <a:off x="3651250" y="1865313"/>
              <a:ext cx="85725" cy="93663"/>
            </a:xfrm>
            <a:custGeom>
              <a:avLst/>
              <a:gdLst/>
              <a:ahLst/>
              <a:cxnLst>
                <a:cxn ang="0">
                  <a:pos x="125" y="0"/>
                </a:cxn>
                <a:cxn ang="0">
                  <a:pos x="368" y="0"/>
                </a:cxn>
                <a:cxn ang="0">
                  <a:pos x="448" y="10"/>
                </a:cxn>
                <a:cxn ang="0">
                  <a:pos x="501" y="35"/>
                </a:cxn>
                <a:cxn ang="0">
                  <a:pos x="534" y="71"/>
                </a:cxn>
                <a:cxn ang="0">
                  <a:pos x="550" y="111"/>
                </a:cxn>
                <a:cxn ang="0">
                  <a:pos x="556" y="151"/>
                </a:cxn>
                <a:cxn ang="0">
                  <a:pos x="557" y="185"/>
                </a:cxn>
                <a:cxn ang="0">
                  <a:pos x="556" y="200"/>
                </a:cxn>
                <a:cxn ang="0">
                  <a:pos x="548" y="235"/>
                </a:cxn>
                <a:cxn ang="0">
                  <a:pos x="528" y="280"/>
                </a:cxn>
                <a:cxn ang="0">
                  <a:pos x="490" y="325"/>
                </a:cxn>
                <a:cxn ang="0">
                  <a:pos x="428" y="359"/>
                </a:cxn>
                <a:cxn ang="0">
                  <a:pos x="335" y="373"/>
                </a:cxn>
                <a:cxn ang="0">
                  <a:pos x="154" y="373"/>
                </a:cxn>
                <a:cxn ang="0">
                  <a:pos x="106" y="605"/>
                </a:cxn>
                <a:cxn ang="0">
                  <a:pos x="0" y="605"/>
                </a:cxn>
                <a:cxn ang="0">
                  <a:pos x="125" y="0"/>
                </a:cxn>
                <a:cxn ang="0">
                  <a:pos x="171" y="287"/>
                </a:cxn>
                <a:cxn ang="0">
                  <a:pos x="332" y="287"/>
                </a:cxn>
                <a:cxn ang="0">
                  <a:pos x="390" y="276"/>
                </a:cxn>
                <a:cxn ang="0">
                  <a:pos x="427" y="249"/>
                </a:cxn>
                <a:cxn ang="0">
                  <a:pos x="445" y="211"/>
                </a:cxn>
                <a:cxn ang="0">
                  <a:pos x="451" y="169"/>
                </a:cxn>
                <a:cxn ang="0">
                  <a:pos x="447" y="142"/>
                </a:cxn>
                <a:cxn ang="0">
                  <a:pos x="433" y="115"/>
                </a:cxn>
                <a:cxn ang="0">
                  <a:pos x="402" y="94"/>
                </a:cxn>
                <a:cxn ang="0">
                  <a:pos x="350" y="86"/>
                </a:cxn>
                <a:cxn ang="0">
                  <a:pos x="213" y="86"/>
                </a:cxn>
                <a:cxn ang="0">
                  <a:pos x="171" y="287"/>
                </a:cxn>
              </a:cxnLst>
              <a:rect l="0" t="0" r="r" b="b"/>
              <a:pathLst>
                <a:path w="557" h="605">
                  <a:moveTo>
                    <a:pt x="125" y="0"/>
                  </a:moveTo>
                  <a:lnTo>
                    <a:pt x="368" y="0"/>
                  </a:lnTo>
                  <a:cubicBezTo>
                    <a:pt x="400" y="0"/>
                    <a:pt x="426" y="3"/>
                    <a:pt x="448" y="10"/>
                  </a:cubicBezTo>
                  <a:cubicBezTo>
                    <a:pt x="469" y="16"/>
                    <a:pt x="487" y="25"/>
                    <a:pt x="501" y="35"/>
                  </a:cubicBezTo>
                  <a:cubicBezTo>
                    <a:pt x="515" y="46"/>
                    <a:pt x="526" y="57"/>
                    <a:pt x="534" y="71"/>
                  </a:cubicBezTo>
                  <a:cubicBezTo>
                    <a:pt x="541" y="84"/>
                    <a:pt x="547" y="98"/>
                    <a:pt x="550" y="111"/>
                  </a:cubicBezTo>
                  <a:cubicBezTo>
                    <a:pt x="554" y="125"/>
                    <a:pt x="556" y="139"/>
                    <a:pt x="556" y="151"/>
                  </a:cubicBezTo>
                  <a:cubicBezTo>
                    <a:pt x="557" y="164"/>
                    <a:pt x="557" y="175"/>
                    <a:pt x="557" y="185"/>
                  </a:cubicBezTo>
                  <a:cubicBezTo>
                    <a:pt x="557" y="185"/>
                    <a:pt x="557" y="190"/>
                    <a:pt x="556" y="200"/>
                  </a:cubicBezTo>
                  <a:cubicBezTo>
                    <a:pt x="555" y="210"/>
                    <a:pt x="552" y="221"/>
                    <a:pt x="548" y="235"/>
                  </a:cubicBezTo>
                  <a:cubicBezTo>
                    <a:pt x="544" y="249"/>
                    <a:pt x="537" y="264"/>
                    <a:pt x="528" y="280"/>
                  </a:cubicBezTo>
                  <a:cubicBezTo>
                    <a:pt x="519" y="296"/>
                    <a:pt x="506" y="311"/>
                    <a:pt x="490" y="325"/>
                  </a:cubicBezTo>
                  <a:cubicBezTo>
                    <a:pt x="474" y="339"/>
                    <a:pt x="453" y="350"/>
                    <a:pt x="428" y="359"/>
                  </a:cubicBezTo>
                  <a:cubicBezTo>
                    <a:pt x="403" y="368"/>
                    <a:pt x="372" y="373"/>
                    <a:pt x="335" y="373"/>
                  </a:cubicBezTo>
                  <a:lnTo>
                    <a:pt x="154" y="373"/>
                  </a:lnTo>
                  <a:lnTo>
                    <a:pt x="106" y="605"/>
                  </a:lnTo>
                  <a:lnTo>
                    <a:pt x="0" y="605"/>
                  </a:lnTo>
                  <a:lnTo>
                    <a:pt x="125" y="0"/>
                  </a:lnTo>
                  <a:close/>
                  <a:moveTo>
                    <a:pt x="171" y="287"/>
                  </a:moveTo>
                  <a:lnTo>
                    <a:pt x="332" y="287"/>
                  </a:lnTo>
                  <a:cubicBezTo>
                    <a:pt x="355" y="287"/>
                    <a:pt x="375" y="283"/>
                    <a:pt x="390" y="276"/>
                  </a:cubicBezTo>
                  <a:cubicBezTo>
                    <a:pt x="406" y="269"/>
                    <a:pt x="418" y="260"/>
                    <a:pt x="427" y="249"/>
                  </a:cubicBezTo>
                  <a:cubicBezTo>
                    <a:pt x="436" y="237"/>
                    <a:pt x="442" y="225"/>
                    <a:pt x="445" y="211"/>
                  </a:cubicBezTo>
                  <a:cubicBezTo>
                    <a:pt x="449" y="197"/>
                    <a:pt x="451" y="183"/>
                    <a:pt x="451" y="169"/>
                  </a:cubicBezTo>
                  <a:cubicBezTo>
                    <a:pt x="451" y="161"/>
                    <a:pt x="450" y="152"/>
                    <a:pt x="447" y="142"/>
                  </a:cubicBezTo>
                  <a:cubicBezTo>
                    <a:pt x="445" y="133"/>
                    <a:pt x="440" y="123"/>
                    <a:pt x="433" y="115"/>
                  </a:cubicBezTo>
                  <a:cubicBezTo>
                    <a:pt x="426" y="106"/>
                    <a:pt x="416" y="99"/>
                    <a:pt x="402" y="94"/>
                  </a:cubicBezTo>
                  <a:cubicBezTo>
                    <a:pt x="389" y="89"/>
                    <a:pt x="372" y="86"/>
                    <a:pt x="350" y="86"/>
                  </a:cubicBezTo>
                  <a:lnTo>
                    <a:pt x="213" y="86"/>
                  </a:lnTo>
                  <a:lnTo>
                    <a:pt x="171" y="2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3" name="Freeform 134"/>
            <p:cNvSpPr>
              <a:spLocks/>
            </p:cNvSpPr>
            <p:nvPr userDrawn="1"/>
          </p:nvSpPr>
          <p:spPr bwMode="auto">
            <a:xfrm>
              <a:off x="3735388" y="1865313"/>
              <a:ext cx="68263" cy="93663"/>
            </a:xfrm>
            <a:custGeom>
              <a:avLst/>
              <a:gdLst/>
              <a:ahLst/>
              <a:cxnLst>
                <a:cxn ang="0">
                  <a:pos x="125" y="0"/>
                </a:cxn>
                <a:cxn ang="0">
                  <a:pos x="222" y="0"/>
                </a:cxn>
                <a:cxn ang="0">
                  <a:pos x="174" y="228"/>
                </a:cxn>
                <a:cxn ang="0">
                  <a:pos x="176" y="228"/>
                </a:cxn>
                <a:cxn ang="0">
                  <a:pos x="240" y="175"/>
                </a:cxn>
                <a:cxn ang="0">
                  <a:pos x="320" y="155"/>
                </a:cxn>
                <a:cxn ang="0">
                  <a:pos x="417" y="186"/>
                </a:cxn>
                <a:cxn ang="0">
                  <a:pos x="448" y="271"/>
                </a:cxn>
                <a:cxn ang="0">
                  <a:pos x="447" y="298"/>
                </a:cxn>
                <a:cxn ang="0">
                  <a:pos x="444" y="325"/>
                </a:cxn>
                <a:cxn ang="0">
                  <a:pos x="385" y="605"/>
                </a:cxn>
                <a:cxn ang="0">
                  <a:pos x="289" y="605"/>
                </a:cxn>
                <a:cxn ang="0">
                  <a:pos x="345" y="334"/>
                </a:cxn>
                <a:cxn ang="0">
                  <a:pos x="349" y="313"/>
                </a:cxn>
                <a:cxn ang="0">
                  <a:pos x="351" y="294"/>
                </a:cxn>
                <a:cxn ang="0">
                  <a:pos x="351" y="278"/>
                </a:cxn>
                <a:cxn ang="0">
                  <a:pos x="345" y="257"/>
                </a:cxn>
                <a:cxn ang="0">
                  <a:pos x="325" y="239"/>
                </a:cxn>
                <a:cxn ang="0">
                  <a:pos x="284" y="231"/>
                </a:cxn>
                <a:cxn ang="0">
                  <a:pos x="233" y="243"/>
                </a:cxn>
                <a:cxn ang="0">
                  <a:pos x="193" y="273"/>
                </a:cxn>
                <a:cxn ang="0">
                  <a:pos x="164" y="315"/>
                </a:cxn>
                <a:cxn ang="0">
                  <a:pos x="146" y="368"/>
                </a:cxn>
                <a:cxn ang="0">
                  <a:pos x="96" y="605"/>
                </a:cxn>
                <a:cxn ang="0">
                  <a:pos x="0" y="605"/>
                </a:cxn>
                <a:cxn ang="0">
                  <a:pos x="125" y="0"/>
                </a:cxn>
              </a:cxnLst>
              <a:rect l="0" t="0" r="r" b="b"/>
              <a:pathLst>
                <a:path w="448" h="605">
                  <a:moveTo>
                    <a:pt x="125" y="0"/>
                  </a:moveTo>
                  <a:lnTo>
                    <a:pt x="222" y="0"/>
                  </a:lnTo>
                  <a:lnTo>
                    <a:pt x="174" y="228"/>
                  </a:lnTo>
                  <a:lnTo>
                    <a:pt x="176" y="228"/>
                  </a:lnTo>
                  <a:cubicBezTo>
                    <a:pt x="192" y="207"/>
                    <a:pt x="214" y="189"/>
                    <a:pt x="240" y="175"/>
                  </a:cubicBezTo>
                  <a:cubicBezTo>
                    <a:pt x="266" y="162"/>
                    <a:pt x="292" y="155"/>
                    <a:pt x="320" y="155"/>
                  </a:cubicBezTo>
                  <a:cubicBezTo>
                    <a:pt x="364" y="155"/>
                    <a:pt x="396" y="165"/>
                    <a:pt x="417" y="186"/>
                  </a:cubicBezTo>
                  <a:cubicBezTo>
                    <a:pt x="438" y="207"/>
                    <a:pt x="448" y="236"/>
                    <a:pt x="448" y="271"/>
                  </a:cubicBezTo>
                  <a:cubicBezTo>
                    <a:pt x="448" y="279"/>
                    <a:pt x="448" y="288"/>
                    <a:pt x="447" y="298"/>
                  </a:cubicBezTo>
                  <a:cubicBezTo>
                    <a:pt x="446" y="308"/>
                    <a:pt x="445" y="317"/>
                    <a:pt x="444" y="325"/>
                  </a:cubicBezTo>
                  <a:lnTo>
                    <a:pt x="385" y="605"/>
                  </a:lnTo>
                  <a:lnTo>
                    <a:pt x="289" y="605"/>
                  </a:lnTo>
                  <a:lnTo>
                    <a:pt x="345" y="334"/>
                  </a:lnTo>
                  <a:cubicBezTo>
                    <a:pt x="346" y="327"/>
                    <a:pt x="348" y="320"/>
                    <a:pt x="349" y="313"/>
                  </a:cubicBezTo>
                  <a:cubicBezTo>
                    <a:pt x="351" y="306"/>
                    <a:pt x="351" y="300"/>
                    <a:pt x="351" y="294"/>
                  </a:cubicBezTo>
                  <a:cubicBezTo>
                    <a:pt x="351" y="290"/>
                    <a:pt x="351" y="285"/>
                    <a:pt x="351" y="278"/>
                  </a:cubicBezTo>
                  <a:cubicBezTo>
                    <a:pt x="351" y="271"/>
                    <a:pt x="349" y="264"/>
                    <a:pt x="345" y="257"/>
                  </a:cubicBezTo>
                  <a:cubicBezTo>
                    <a:pt x="341" y="250"/>
                    <a:pt x="334" y="244"/>
                    <a:pt x="325" y="239"/>
                  </a:cubicBezTo>
                  <a:cubicBezTo>
                    <a:pt x="315" y="234"/>
                    <a:pt x="302" y="231"/>
                    <a:pt x="284" y="231"/>
                  </a:cubicBezTo>
                  <a:cubicBezTo>
                    <a:pt x="265" y="231"/>
                    <a:pt x="248" y="235"/>
                    <a:pt x="233" y="243"/>
                  </a:cubicBezTo>
                  <a:cubicBezTo>
                    <a:pt x="218" y="251"/>
                    <a:pt x="205" y="262"/>
                    <a:pt x="193" y="273"/>
                  </a:cubicBezTo>
                  <a:cubicBezTo>
                    <a:pt x="182" y="285"/>
                    <a:pt x="172" y="299"/>
                    <a:pt x="164" y="315"/>
                  </a:cubicBezTo>
                  <a:cubicBezTo>
                    <a:pt x="156" y="332"/>
                    <a:pt x="149" y="349"/>
                    <a:pt x="146" y="368"/>
                  </a:cubicBez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4" name="Freeform 135"/>
            <p:cNvSpPr>
              <a:spLocks noEditPoints="1"/>
            </p:cNvSpPr>
            <p:nvPr userDrawn="1"/>
          </p:nvSpPr>
          <p:spPr bwMode="auto">
            <a:xfrm>
              <a:off x="3810000" y="18653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5" name="Freeform 136"/>
            <p:cNvSpPr>
              <a:spLocks/>
            </p:cNvSpPr>
            <p:nvPr userDrawn="1"/>
          </p:nvSpPr>
          <p:spPr bwMode="auto">
            <a:xfrm>
              <a:off x="3840163" y="1865313"/>
              <a:ext cx="34925" cy="93663"/>
            </a:xfrm>
            <a:custGeom>
              <a:avLst/>
              <a:gdLst/>
              <a:ahLst/>
              <a:cxnLst>
                <a:cxn ang="0">
                  <a:pos x="125" y="0"/>
                </a:cxn>
                <a:cxn ang="0">
                  <a:pos x="222" y="0"/>
                </a:cxn>
                <a:cxn ang="0">
                  <a:pos x="96" y="605"/>
                </a:cxn>
                <a:cxn ang="0">
                  <a:pos x="0" y="605"/>
                </a:cxn>
                <a:cxn ang="0">
                  <a:pos x="125" y="0"/>
                </a:cxn>
              </a:cxnLst>
              <a:rect l="0" t="0" r="r" b="b"/>
              <a:pathLst>
                <a:path w="222" h="605">
                  <a:moveTo>
                    <a:pt x="125" y="0"/>
                  </a:moveTo>
                  <a:lnTo>
                    <a:pt x="222" y="0"/>
                  </a:ln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6" name="Freeform 137"/>
            <p:cNvSpPr>
              <a:spLocks noEditPoints="1"/>
            </p:cNvSpPr>
            <p:nvPr userDrawn="1"/>
          </p:nvSpPr>
          <p:spPr bwMode="auto">
            <a:xfrm>
              <a:off x="3871913" y="18891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7" name="Freeform 138"/>
            <p:cNvSpPr>
              <a:spLocks/>
            </p:cNvSpPr>
            <p:nvPr userDrawn="1"/>
          </p:nvSpPr>
          <p:spPr bwMode="auto">
            <a:xfrm>
              <a:off x="3943350"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8" name="Freeform 139"/>
            <p:cNvSpPr>
              <a:spLocks/>
            </p:cNvSpPr>
            <p:nvPr userDrawn="1"/>
          </p:nvSpPr>
          <p:spPr bwMode="auto">
            <a:xfrm>
              <a:off x="4021138" y="1871663"/>
              <a:ext cx="42863"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9" name="Freeform 140"/>
            <p:cNvSpPr>
              <a:spLocks/>
            </p:cNvSpPr>
            <p:nvPr userDrawn="1"/>
          </p:nvSpPr>
          <p:spPr bwMode="auto">
            <a:xfrm>
              <a:off x="4060825" y="1865313"/>
              <a:ext cx="68263" cy="93663"/>
            </a:xfrm>
            <a:custGeom>
              <a:avLst/>
              <a:gdLst/>
              <a:ahLst/>
              <a:cxnLst>
                <a:cxn ang="0">
                  <a:pos x="125" y="0"/>
                </a:cxn>
                <a:cxn ang="0">
                  <a:pos x="222" y="0"/>
                </a:cxn>
                <a:cxn ang="0">
                  <a:pos x="174" y="228"/>
                </a:cxn>
                <a:cxn ang="0">
                  <a:pos x="176" y="228"/>
                </a:cxn>
                <a:cxn ang="0">
                  <a:pos x="240" y="175"/>
                </a:cxn>
                <a:cxn ang="0">
                  <a:pos x="320" y="155"/>
                </a:cxn>
                <a:cxn ang="0">
                  <a:pos x="417" y="186"/>
                </a:cxn>
                <a:cxn ang="0">
                  <a:pos x="448" y="271"/>
                </a:cxn>
                <a:cxn ang="0">
                  <a:pos x="447" y="298"/>
                </a:cxn>
                <a:cxn ang="0">
                  <a:pos x="444" y="325"/>
                </a:cxn>
                <a:cxn ang="0">
                  <a:pos x="385" y="605"/>
                </a:cxn>
                <a:cxn ang="0">
                  <a:pos x="289" y="605"/>
                </a:cxn>
                <a:cxn ang="0">
                  <a:pos x="345" y="334"/>
                </a:cxn>
                <a:cxn ang="0">
                  <a:pos x="349" y="313"/>
                </a:cxn>
                <a:cxn ang="0">
                  <a:pos x="351" y="294"/>
                </a:cxn>
                <a:cxn ang="0">
                  <a:pos x="351" y="278"/>
                </a:cxn>
                <a:cxn ang="0">
                  <a:pos x="345" y="257"/>
                </a:cxn>
                <a:cxn ang="0">
                  <a:pos x="325" y="239"/>
                </a:cxn>
                <a:cxn ang="0">
                  <a:pos x="284" y="231"/>
                </a:cxn>
                <a:cxn ang="0">
                  <a:pos x="233" y="243"/>
                </a:cxn>
                <a:cxn ang="0">
                  <a:pos x="193" y="273"/>
                </a:cxn>
                <a:cxn ang="0">
                  <a:pos x="164" y="315"/>
                </a:cxn>
                <a:cxn ang="0">
                  <a:pos x="146" y="368"/>
                </a:cxn>
                <a:cxn ang="0">
                  <a:pos x="96" y="605"/>
                </a:cxn>
                <a:cxn ang="0">
                  <a:pos x="0" y="605"/>
                </a:cxn>
                <a:cxn ang="0">
                  <a:pos x="125" y="0"/>
                </a:cxn>
              </a:cxnLst>
              <a:rect l="0" t="0" r="r" b="b"/>
              <a:pathLst>
                <a:path w="448" h="605">
                  <a:moveTo>
                    <a:pt x="125" y="0"/>
                  </a:moveTo>
                  <a:lnTo>
                    <a:pt x="222" y="0"/>
                  </a:lnTo>
                  <a:lnTo>
                    <a:pt x="174" y="228"/>
                  </a:lnTo>
                  <a:lnTo>
                    <a:pt x="176" y="228"/>
                  </a:lnTo>
                  <a:cubicBezTo>
                    <a:pt x="192" y="207"/>
                    <a:pt x="214" y="189"/>
                    <a:pt x="240" y="175"/>
                  </a:cubicBezTo>
                  <a:cubicBezTo>
                    <a:pt x="266" y="162"/>
                    <a:pt x="292" y="155"/>
                    <a:pt x="320" y="155"/>
                  </a:cubicBezTo>
                  <a:cubicBezTo>
                    <a:pt x="364" y="155"/>
                    <a:pt x="396" y="165"/>
                    <a:pt x="417" y="186"/>
                  </a:cubicBezTo>
                  <a:cubicBezTo>
                    <a:pt x="438" y="207"/>
                    <a:pt x="448" y="236"/>
                    <a:pt x="448" y="271"/>
                  </a:cubicBezTo>
                  <a:cubicBezTo>
                    <a:pt x="448" y="279"/>
                    <a:pt x="448" y="288"/>
                    <a:pt x="447" y="298"/>
                  </a:cubicBezTo>
                  <a:cubicBezTo>
                    <a:pt x="446" y="308"/>
                    <a:pt x="445" y="317"/>
                    <a:pt x="444" y="325"/>
                  </a:cubicBezTo>
                  <a:lnTo>
                    <a:pt x="385" y="605"/>
                  </a:lnTo>
                  <a:lnTo>
                    <a:pt x="289" y="605"/>
                  </a:lnTo>
                  <a:lnTo>
                    <a:pt x="345" y="334"/>
                  </a:lnTo>
                  <a:cubicBezTo>
                    <a:pt x="346" y="327"/>
                    <a:pt x="348" y="320"/>
                    <a:pt x="349" y="313"/>
                  </a:cubicBezTo>
                  <a:cubicBezTo>
                    <a:pt x="351" y="306"/>
                    <a:pt x="351" y="300"/>
                    <a:pt x="351" y="294"/>
                  </a:cubicBezTo>
                  <a:cubicBezTo>
                    <a:pt x="351" y="290"/>
                    <a:pt x="351" y="285"/>
                    <a:pt x="351" y="278"/>
                  </a:cubicBezTo>
                  <a:cubicBezTo>
                    <a:pt x="351" y="271"/>
                    <a:pt x="349" y="264"/>
                    <a:pt x="345" y="257"/>
                  </a:cubicBezTo>
                  <a:cubicBezTo>
                    <a:pt x="341" y="250"/>
                    <a:pt x="334" y="244"/>
                    <a:pt x="325" y="239"/>
                  </a:cubicBezTo>
                  <a:cubicBezTo>
                    <a:pt x="315" y="234"/>
                    <a:pt x="302" y="231"/>
                    <a:pt x="284" y="231"/>
                  </a:cubicBezTo>
                  <a:cubicBezTo>
                    <a:pt x="265" y="231"/>
                    <a:pt x="248" y="235"/>
                    <a:pt x="233" y="243"/>
                  </a:cubicBezTo>
                  <a:cubicBezTo>
                    <a:pt x="218" y="251"/>
                    <a:pt x="205" y="262"/>
                    <a:pt x="193" y="273"/>
                  </a:cubicBezTo>
                  <a:cubicBezTo>
                    <a:pt x="182" y="285"/>
                    <a:pt x="172" y="299"/>
                    <a:pt x="164" y="315"/>
                  </a:cubicBezTo>
                  <a:cubicBezTo>
                    <a:pt x="156" y="332"/>
                    <a:pt x="149" y="349"/>
                    <a:pt x="146" y="368"/>
                  </a:cubicBezTo>
                  <a:lnTo>
                    <a:pt x="9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0" name="Freeform 141"/>
            <p:cNvSpPr>
              <a:spLocks/>
            </p:cNvSpPr>
            <p:nvPr userDrawn="1"/>
          </p:nvSpPr>
          <p:spPr bwMode="auto">
            <a:xfrm>
              <a:off x="4135438" y="1889125"/>
              <a:ext cx="52388"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1" name="Freeform 142"/>
            <p:cNvSpPr>
              <a:spLocks noEditPoints="1"/>
            </p:cNvSpPr>
            <p:nvPr userDrawn="1"/>
          </p:nvSpPr>
          <p:spPr bwMode="auto">
            <a:xfrm>
              <a:off x="4186238" y="18891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2" name="Freeform 143"/>
            <p:cNvSpPr>
              <a:spLocks noEditPoints="1"/>
            </p:cNvSpPr>
            <p:nvPr userDrawn="1"/>
          </p:nvSpPr>
          <p:spPr bwMode="auto">
            <a:xfrm>
              <a:off x="4254500" y="1889125"/>
              <a:ext cx="77788" cy="95250"/>
            </a:xfrm>
            <a:custGeom>
              <a:avLst/>
              <a:gdLst/>
              <a:ahLst/>
              <a:cxnLst>
                <a:cxn ang="0">
                  <a:pos x="170" y="273"/>
                </a:cxn>
                <a:cxn ang="0">
                  <a:pos x="175" y="317"/>
                </a:cxn>
                <a:cxn ang="0">
                  <a:pos x="192" y="353"/>
                </a:cxn>
                <a:cxn ang="0">
                  <a:pos x="222" y="377"/>
                </a:cxn>
                <a:cxn ang="0">
                  <a:pos x="266" y="386"/>
                </a:cxn>
                <a:cxn ang="0">
                  <a:pos x="333" y="369"/>
                </a:cxn>
                <a:cxn ang="0">
                  <a:pos x="380" y="323"/>
                </a:cxn>
                <a:cxn ang="0">
                  <a:pos x="407" y="260"/>
                </a:cxn>
                <a:cxn ang="0">
                  <a:pos x="416" y="191"/>
                </a:cxn>
                <a:cxn ang="0">
                  <a:pos x="410" y="146"/>
                </a:cxn>
                <a:cxn ang="0">
                  <a:pos x="393" y="110"/>
                </a:cxn>
                <a:cxn ang="0">
                  <a:pos x="363" y="85"/>
                </a:cxn>
                <a:cxn ang="0">
                  <a:pos x="319" y="76"/>
                </a:cxn>
                <a:cxn ang="0">
                  <a:pos x="252" y="94"/>
                </a:cxn>
                <a:cxn ang="0">
                  <a:pos x="206" y="140"/>
                </a:cxn>
                <a:cxn ang="0">
                  <a:pos x="178" y="204"/>
                </a:cxn>
                <a:cxn ang="0">
                  <a:pos x="170" y="273"/>
                </a:cxn>
                <a:cxn ang="0">
                  <a:pos x="124" y="12"/>
                </a:cxn>
                <a:cxn ang="0">
                  <a:pos x="220" y="12"/>
                </a:cxn>
                <a:cxn ang="0">
                  <a:pos x="207" y="68"/>
                </a:cxn>
                <a:cxn ang="0">
                  <a:pos x="209" y="69"/>
                </a:cxn>
                <a:cxn ang="0">
                  <a:pos x="269" y="18"/>
                </a:cxn>
                <a:cxn ang="0">
                  <a:pos x="347" y="0"/>
                </a:cxn>
                <a:cxn ang="0">
                  <a:pos x="419" y="14"/>
                </a:cxn>
                <a:cxn ang="0">
                  <a:pos x="471" y="51"/>
                </a:cxn>
                <a:cxn ang="0">
                  <a:pos x="502" y="109"/>
                </a:cxn>
                <a:cxn ang="0">
                  <a:pos x="513" y="181"/>
                </a:cxn>
                <a:cxn ang="0">
                  <a:pos x="499" y="282"/>
                </a:cxn>
                <a:cxn ang="0">
                  <a:pos x="458" y="372"/>
                </a:cxn>
                <a:cxn ang="0">
                  <a:pos x="388" y="437"/>
                </a:cxn>
                <a:cxn ang="0">
                  <a:pos x="289" y="462"/>
                </a:cxn>
                <a:cxn ang="0">
                  <a:pos x="203" y="445"/>
                </a:cxn>
                <a:cxn ang="0">
                  <a:pos x="145" y="382"/>
                </a:cxn>
                <a:cxn ang="0">
                  <a:pos x="144" y="382"/>
                </a:cxn>
                <a:cxn ang="0">
                  <a:pos x="96" y="612"/>
                </a:cxn>
                <a:cxn ang="0">
                  <a:pos x="0" y="612"/>
                </a:cxn>
                <a:cxn ang="0">
                  <a:pos x="124" y="12"/>
                </a:cxn>
              </a:cxnLst>
              <a:rect l="0" t="0" r="r" b="b"/>
              <a:pathLst>
                <a:path w="513" h="612">
                  <a:moveTo>
                    <a:pt x="170" y="273"/>
                  </a:moveTo>
                  <a:cubicBezTo>
                    <a:pt x="170" y="289"/>
                    <a:pt x="171" y="304"/>
                    <a:pt x="175" y="317"/>
                  </a:cubicBezTo>
                  <a:cubicBezTo>
                    <a:pt x="179" y="331"/>
                    <a:pt x="184" y="343"/>
                    <a:pt x="192" y="353"/>
                  </a:cubicBezTo>
                  <a:cubicBezTo>
                    <a:pt x="200" y="363"/>
                    <a:pt x="210" y="371"/>
                    <a:pt x="222" y="377"/>
                  </a:cubicBezTo>
                  <a:cubicBezTo>
                    <a:pt x="234" y="383"/>
                    <a:pt x="249" y="386"/>
                    <a:pt x="266" y="386"/>
                  </a:cubicBezTo>
                  <a:cubicBezTo>
                    <a:pt x="292" y="386"/>
                    <a:pt x="315" y="380"/>
                    <a:pt x="333" y="369"/>
                  </a:cubicBezTo>
                  <a:cubicBezTo>
                    <a:pt x="352" y="357"/>
                    <a:pt x="368" y="342"/>
                    <a:pt x="380" y="323"/>
                  </a:cubicBezTo>
                  <a:cubicBezTo>
                    <a:pt x="392" y="304"/>
                    <a:pt x="401" y="284"/>
                    <a:pt x="407" y="260"/>
                  </a:cubicBezTo>
                  <a:cubicBezTo>
                    <a:pt x="413" y="237"/>
                    <a:pt x="416" y="214"/>
                    <a:pt x="416" y="191"/>
                  </a:cubicBezTo>
                  <a:cubicBezTo>
                    <a:pt x="416" y="175"/>
                    <a:pt x="414" y="160"/>
                    <a:pt x="410" y="146"/>
                  </a:cubicBezTo>
                  <a:cubicBezTo>
                    <a:pt x="407" y="132"/>
                    <a:pt x="401" y="120"/>
                    <a:pt x="393" y="110"/>
                  </a:cubicBezTo>
                  <a:cubicBezTo>
                    <a:pt x="385" y="99"/>
                    <a:pt x="375" y="91"/>
                    <a:pt x="363" y="85"/>
                  </a:cubicBezTo>
                  <a:cubicBezTo>
                    <a:pt x="351" y="79"/>
                    <a:pt x="336" y="76"/>
                    <a:pt x="319" y="76"/>
                  </a:cubicBezTo>
                  <a:cubicBezTo>
                    <a:pt x="293" y="76"/>
                    <a:pt x="271" y="82"/>
                    <a:pt x="252" y="94"/>
                  </a:cubicBezTo>
                  <a:cubicBezTo>
                    <a:pt x="233" y="106"/>
                    <a:pt x="218" y="121"/>
                    <a:pt x="206" y="140"/>
                  </a:cubicBezTo>
                  <a:cubicBezTo>
                    <a:pt x="193" y="159"/>
                    <a:pt x="184" y="180"/>
                    <a:pt x="178" y="204"/>
                  </a:cubicBezTo>
                  <a:cubicBezTo>
                    <a:pt x="172" y="227"/>
                    <a:pt x="170" y="250"/>
                    <a:pt x="170" y="273"/>
                  </a:cubicBezTo>
                  <a:close/>
                  <a:moveTo>
                    <a:pt x="124" y="12"/>
                  </a:moveTo>
                  <a:lnTo>
                    <a:pt x="220" y="12"/>
                  </a:lnTo>
                  <a:lnTo>
                    <a:pt x="207" y="68"/>
                  </a:lnTo>
                  <a:lnTo>
                    <a:pt x="209" y="69"/>
                  </a:lnTo>
                  <a:cubicBezTo>
                    <a:pt x="224" y="47"/>
                    <a:pt x="244" y="30"/>
                    <a:pt x="269" y="18"/>
                  </a:cubicBezTo>
                  <a:cubicBezTo>
                    <a:pt x="294" y="6"/>
                    <a:pt x="320" y="0"/>
                    <a:pt x="347" y="0"/>
                  </a:cubicBezTo>
                  <a:cubicBezTo>
                    <a:pt x="374" y="0"/>
                    <a:pt x="398" y="5"/>
                    <a:pt x="419" y="14"/>
                  </a:cubicBezTo>
                  <a:cubicBezTo>
                    <a:pt x="440" y="23"/>
                    <a:pt x="457" y="35"/>
                    <a:pt x="471" y="51"/>
                  </a:cubicBezTo>
                  <a:cubicBezTo>
                    <a:pt x="485" y="67"/>
                    <a:pt x="495" y="87"/>
                    <a:pt x="502" y="109"/>
                  </a:cubicBezTo>
                  <a:cubicBezTo>
                    <a:pt x="509" y="131"/>
                    <a:pt x="513" y="155"/>
                    <a:pt x="513" y="181"/>
                  </a:cubicBezTo>
                  <a:cubicBezTo>
                    <a:pt x="513" y="215"/>
                    <a:pt x="508" y="248"/>
                    <a:pt x="499" y="282"/>
                  </a:cubicBezTo>
                  <a:cubicBezTo>
                    <a:pt x="490" y="315"/>
                    <a:pt x="477" y="346"/>
                    <a:pt x="458" y="372"/>
                  </a:cubicBezTo>
                  <a:cubicBezTo>
                    <a:pt x="439" y="399"/>
                    <a:pt x="416" y="420"/>
                    <a:pt x="388" y="437"/>
                  </a:cubicBezTo>
                  <a:cubicBezTo>
                    <a:pt x="359" y="454"/>
                    <a:pt x="326" y="462"/>
                    <a:pt x="289" y="462"/>
                  </a:cubicBezTo>
                  <a:cubicBezTo>
                    <a:pt x="256" y="462"/>
                    <a:pt x="228" y="456"/>
                    <a:pt x="203" y="445"/>
                  </a:cubicBezTo>
                  <a:cubicBezTo>
                    <a:pt x="178" y="434"/>
                    <a:pt x="159" y="413"/>
                    <a:pt x="145" y="382"/>
                  </a:cubicBezTo>
                  <a:lnTo>
                    <a:pt x="144" y="382"/>
                  </a:lnTo>
                  <a:lnTo>
                    <a:pt x="96" y="612"/>
                  </a:lnTo>
                  <a:lnTo>
                    <a:pt x="0" y="612"/>
                  </a:lnTo>
                  <a:lnTo>
                    <a:pt x="12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3" name="Freeform 144"/>
            <p:cNvSpPr>
              <a:spLocks/>
            </p:cNvSpPr>
            <p:nvPr userDrawn="1"/>
          </p:nvSpPr>
          <p:spPr bwMode="auto">
            <a:xfrm>
              <a:off x="4330700" y="1892300"/>
              <a:ext cx="76200" cy="93663"/>
            </a:xfrm>
            <a:custGeom>
              <a:avLst/>
              <a:gdLst/>
              <a:ahLst/>
              <a:cxnLst>
                <a:cxn ang="0">
                  <a:pos x="79" y="0"/>
                </a:cxn>
                <a:cxn ang="0">
                  <a:pos x="180" y="0"/>
                </a:cxn>
                <a:cxn ang="0">
                  <a:pos x="226" y="320"/>
                </a:cxn>
                <a:cxn ang="0">
                  <a:pos x="228" y="320"/>
                </a:cxn>
                <a:cxn ang="0">
                  <a:pos x="393" y="0"/>
                </a:cxn>
                <a:cxn ang="0">
                  <a:pos x="496" y="0"/>
                </a:cxn>
                <a:cxn ang="0">
                  <a:pos x="245" y="452"/>
                </a:cxn>
                <a:cxn ang="0">
                  <a:pos x="212" y="512"/>
                </a:cxn>
                <a:cxn ang="0">
                  <a:pos x="176" y="563"/>
                </a:cxn>
                <a:cxn ang="0">
                  <a:pos x="127" y="599"/>
                </a:cxn>
                <a:cxn ang="0">
                  <a:pos x="58" y="612"/>
                </a:cxn>
                <a:cxn ang="0">
                  <a:pos x="0" y="605"/>
                </a:cxn>
                <a:cxn ang="0">
                  <a:pos x="18" y="525"/>
                </a:cxn>
                <a:cxn ang="0">
                  <a:pos x="36" y="529"/>
                </a:cxn>
                <a:cxn ang="0">
                  <a:pos x="55" y="531"/>
                </a:cxn>
                <a:cxn ang="0">
                  <a:pos x="93" y="523"/>
                </a:cxn>
                <a:cxn ang="0">
                  <a:pos x="118" y="494"/>
                </a:cxn>
                <a:cxn ang="0">
                  <a:pos x="156" y="424"/>
                </a:cxn>
                <a:cxn ang="0">
                  <a:pos x="79" y="0"/>
                </a:cxn>
              </a:cxnLst>
              <a:rect l="0" t="0" r="r" b="b"/>
              <a:pathLst>
                <a:path w="496" h="612">
                  <a:moveTo>
                    <a:pt x="79" y="0"/>
                  </a:moveTo>
                  <a:lnTo>
                    <a:pt x="180" y="0"/>
                  </a:lnTo>
                  <a:lnTo>
                    <a:pt x="226" y="320"/>
                  </a:lnTo>
                  <a:lnTo>
                    <a:pt x="228" y="320"/>
                  </a:lnTo>
                  <a:lnTo>
                    <a:pt x="393" y="0"/>
                  </a:lnTo>
                  <a:lnTo>
                    <a:pt x="496" y="0"/>
                  </a:lnTo>
                  <a:lnTo>
                    <a:pt x="245" y="452"/>
                  </a:lnTo>
                  <a:cubicBezTo>
                    <a:pt x="234" y="473"/>
                    <a:pt x="223" y="493"/>
                    <a:pt x="212" y="512"/>
                  </a:cubicBezTo>
                  <a:cubicBezTo>
                    <a:pt x="202" y="531"/>
                    <a:pt x="189" y="548"/>
                    <a:pt x="176" y="563"/>
                  </a:cubicBezTo>
                  <a:cubicBezTo>
                    <a:pt x="162" y="578"/>
                    <a:pt x="145" y="590"/>
                    <a:pt x="127" y="599"/>
                  </a:cubicBezTo>
                  <a:cubicBezTo>
                    <a:pt x="108" y="608"/>
                    <a:pt x="85" y="612"/>
                    <a:pt x="58" y="612"/>
                  </a:cubicBezTo>
                  <a:cubicBezTo>
                    <a:pt x="40" y="612"/>
                    <a:pt x="21" y="610"/>
                    <a:pt x="0" y="605"/>
                  </a:cubicBezTo>
                  <a:lnTo>
                    <a:pt x="18" y="525"/>
                  </a:lnTo>
                  <a:cubicBezTo>
                    <a:pt x="24" y="526"/>
                    <a:pt x="30" y="528"/>
                    <a:pt x="36" y="529"/>
                  </a:cubicBezTo>
                  <a:cubicBezTo>
                    <a:pt x="42" y="531"/>
                    <a:pt x="49" y="531"/>
                    <a:pt x="55" y="531"/>
                  </a:cubicBezTo>
                  <a:cubicBezTo>
                    <a:pt x="70" y="531"/>
                    <a:pt x="82" y="529"/>
                    <a:pt x="93" y="523"/>
                  </a:cubicBezTo>
                  <a:cubicBezTo>
                    <a:pt x="103" y="518"/>
                    <a:pt x="111" y="508"/>
                    <a:pt x="118" y="494"/>
                  </a:cubicBezTo>
                  <a:lnTo>
                    <a:pt x="156" y="424"/>
                  </a:lnTo>
                  <a:lnTo>
                    <a:pt x="7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4" name="Freeform 145"/>
            <p:cNvSpPr>
              <a:spLocks noEditPoints="1"/>
            </p:cNvSpPr>
            <p:nvPr userDrawn="1"/>
          </p:nvSpPr>
          <p:spPr bwMode="auto">
            <a:xfrm>
              <a:off x="4438650" y="1889125"/>
              <a:ext cx="66675" cy="71438"/>
            </a:xfrm>
            <a:custGeom>
              <a:avLst/>
              <a:gdLst/>
              <a:ahLst/>
              <a:cxnLst>
                <a:cxn ang="0">
                  <a:pos x="97" y="330"/>
                </a:cxn>
                <a:cxn ang="0">
                  <a:pos x="104" y="357"/>
                </a:cxn>
                <a:cxn ang="0">
                  <a:pos x="122" y="374"/>
                </a:cxn>
                <a:cxn ang="0">
                  <a:pos x="147" y="383"/>
                </a:cxn>
                <a:cxn ang="0">
                  <a:pos x="174" y="386"/>
                </a:cxn>
                <a:cxn ang="0">
                  <a:pos x="234" y="374"/>
                </a:cxn>
                <a:cxn ang="0">
                  <a:pos x="273" y="342"/>
                </a:cxn>
                <a:cxn ang="0">
                  <a:pos x="298" y="294"/>
                </a:cxn>
                <a:cxn ang="0">
                  <a:pos x="312" y="235"/>
                </a:cxn>
                <a:cxn ang="0">
                  <a:pos x="310" y="234"/>
                </a:cxn>
                <a:cxn ang="0">
                  <a:pos x="283" y="248"/>
                </a:cxn>
                <a:cxn ang="0">
                  <a:pos x="250" y="254"/>
                </a:cxn>
                <a:cxn ang="0">
                  <a:pos x="203" y="257"/>
                </a:cxn>
                <a:cxn ang="0">
                  <a:pos x="153" y="266"/>
                </a:cxn>
                <a:cxn ang="0">
                  <a:pos x="113" y="288"/>
                </a:cxn>
                <a:cxn ang="0">
                  <a:pos x="97" y="330"/>
                </a:cxn>
                <a:cxn ang="0">
                  <a:pos x="387" y="323"/>
                </a:cxn>
                <a:cxn ang="0">
                  <a:pos x="382" y="346"/>
                </a:cxn>
                <a:cxn ang="0">
                  <a:pos x="379" y="366"/>
                </a:cxn>
                <a:cxn ang="0">
                  <a:pos x="383" y="381"/>
                </a:cxn>
                <a:cxn ang="0">
                  <a:pos x="399" y="386"/>
                </a:cxn>
                <a:cxn ang="0">
                  <a:pos x="416" y="384"/>
                </a:cxn>
                <a:cxn ang="0">
                  <a:pos x="433" y="381"/>
                </a:cxn>
                <a:cxn ang="0">
                  <a:pos x="418" y="450"/>
                </a:cxn>
                <a:cxn ang="0">
                  <a:pos x="380" y="458"/>
                </a:cxn>
                <a:cxn ang="0">
                  <a:pos x="342" y="462"/>
                </a:cxn>
                <a:cxn ang="0">
                  <a:pos x="302" y="447"/>
                </a:cxn>
                <a:cxn ang="0">
                  <a:pos x="284" y="406"/>
                </a:cxn>
                <a:cxn ang="0">
                  <a:pos x="216" y="448"/>
                </a:cxn>
                <a:cxn ang="0">
                  <a:pos x="136" y="462"/>
                </a:cxn>
                <a:cxn ang="0">
                  <a:pos x="85" y="454"/>
                </a:cxn>
                <a:cxn ang="0">
                  <a:pos x="41" y="432"/>
                </a:cxn>
                <a:cxn ang="0">
                  <a:pos x="11" y="396"/>
                </a:cxn>
                <a:cxn ang="0">
                  <a:pos x="0" y="345"/>
                </a:cxn>
                <a:cxn ang="0">
                  <a:pos x="15" y="277"/>
                </a:cxn>
                <a:cxn ang="0">
                  <a:pos x="56" y="232"/>
                </a:cxn>
                <a:cxn ang="0">
                  <a:pos x="114" y="206"/>
                </a:cxn>
                <a:cxn ang="0">
                  <a:pos x="184" y="195"/>
                </a:cxn>
                <a:cxn ang="0">
                  <a:pos x="232" y="191"/>
                </a:cxn>
                <a:cxn ang="0">
                  <a:pos x="280" y="187"/>
                </a:cxn>
                <a:cxn ang="0">
                  <a:pos x="319" y="169"/>
                </a:cxn>
                <a:cxn ang="0">
                  <a:pos x="331" y="129"/>
                </a:cxn>
                <a:cxn ang="0">
                  <a:pos x="309" y="87"/>
                </a:cxn>
                <a:cxn ang="0">
                  <a:pos x="257" y="76"/>
                </a:cxn>
                <a:cxn ang="0">
                  <a:pos x="188" y="90"/>
                </a:cxn>
                <a:cxn ang="0">
                  <a:pos x="148" y="145"/>
                </a:cxn>
                <a:cxn ang="0">
                  <a:pos x="57" y="145"/>
                </a:cxn>
                <a:cxn ang="0">
                  <a:pos x="83" y="77"/>
                </a:cxn>
                <a:cxn ang="0">
                  <a:pos x="129" y="32"/>
                </a:cxn>
                <a:cxn ang="0">
                  <a:pos x="190" y="7"/>
                </a:cxn>
                <a:cxn ang="0">
                  <a:pos x="263" y="0"/>
                </a:cxn>
                <a:cxn ang="0">
                  <a:pos x="356" y="11"/>
                </a:cxn>
                <a:cxn ang="0">
                  <a:pos x="405" y="39"/>
                </a:cxn>
                <a:cxn ang="0">
                  <a:pos x="425" y="73"/>
                </a:cxn>
                <a:cxn ang="0">
                  <a:pos x="428" y="102"/>
                </a:cxn>
                <a:cxn ang="0">
                  <a:pos x="420" y="168"/>
                </a:cxn>
                <a:cxn ang="0">
                  <a:pos x="387" y="323"/>
                </a:cxn>
              </a:cxnLst>
              <a:rect l="0" t="0" r="r" b="b"/>
              <a:pathLst>
                <a:path w="433" h="462">
                  <a:moveTo>
                    <a:pt x="97" y="330"/>
                  </a:moveTo>
                  <a:cubicBezTo>
                    <a:pt x="97" y="341"/>
                    <a:pt x="99" y="350"/>
                    <a:pt x="104" y="357"/>
                  </a:cubicBezTo>
                  <a:cubicBezTo>
                    <a:pt x="109" y="364"/>
                    <a:pt x="115" y="370"/>
                    <a:pt x="122" y="374"/>
                  </a:cubicBezTo>
                  <a:cubicBezTo>
                    <a:pt x="130" y="378"/>
                    <a:pt x="138" y="381"/>
                    <a:pt x="147" y="383"/>
                  </a:cubicBezTo>
                  <a:cubicBezTo>
                    <a:pt x="156" y="385"/>
                    <a:pt x="165" y="386"/>
                    <a:pt x="174" y="386"/>
                  </a:cubicBezTo>
                  <a:cubicBezTo>
                    <a:pt x="198" y="386"/>
                    <a:pt x="218" y="382"/>
                    <a:pt x="234" y="374"/>
                  </a:cubicBezTo>
                  <a:cubicBezTo>
                    <a:pt x="250" y="366"/>
                    <a:pt x="263" y="356"/>
                    <a:pt x="273" y="342"/>
                  </a:cubicBezTo>
                  <a:cubicBezTo>
                    <a:pt x="284" y="328"/>
                    <a:pt x="292" y="313"/>
                    <a:pt x="298" y="294"/>
                  </a:cubicBezTo>
                  <a:cubicBezTo>
                    <a:pt x="304" y="276"/>
                    <a:pt x="308" y="256"/>
                    <a:pt x="312" y="235"/>
                  </a:cubicBezTo>
                  <a:lnTo>
                    <a:pt x="310" y="234"/>
                  </a:lnTo>
                  <a:cubicBezTo>
                    <a:pt x="303" y="240"/>
                    <a:pt x="294" y="245"/>
                    <a:pt x="283" y="248"/>
                  </a:cubicBezTo>
                  <a:cubicBezTo>
                    <a:pt x="272" y="251"/>
                    <a:pt x="261" y="253"/>
                    <a:pt x="250" y="254"/>
                  </a:cubicBezTo>
                  <a:cubicBezTo>
                    <a:pt x="237" y="255"/>
                    <a:pt x="221" y="256"/>
                    <a:pt x="203" y="257"/>
                  </a:cubicBezTo>
                  <a:cubicBezTo>
                    <a:pt x="185" y="259"/>
                    <a:pt x="169" y="261"/>
                    <a:pt x="153" y="266"/>
                  </a:cubicBezTo>
                  <a:cubicBezTo>
                    <a:pt x="138" y="271"/>
                    <a:pt x="124" y="278"/>
                    <a:pt x="113" y="288"/>
                  </a:cubicBezTo>
                  <a:cubicBezTo>
                    <a:pt x="102" y="298"/>
                    <a:pt x="97" y="312"/>
                    <a:pt x="97" y="330"/>
                  </a:cubicBezTo>
                  <a:close/>
                  <a:moveTo>
                    <a:pt x="387" y="323"/>
                  </a:moveTo>
                  <a:cubicBezTo>
                    <a:pt x="386" y="331"/>
                    <a:pt x="384" y="339"/>
                    <a:pt x="382" y="346"/>
                  </a:cubicBezTo>
                  <a:cubicBezTo>
                    <a:pt x="380" y="353"/>
                    <a:pt x="379" y="360"/>
                    <a:pt x="379" y="366"/>
                  </a:cubicBezTo>
                  <a:cubicBezTo>
                    <a:pt x="379" y="373"/>
                    <a:pt x="380" y="378"/>
                    <a:pt x="383" y="381"/>
                  </a:cubicBezTo>
                  <a:cubicBezTo>
                    <a:pt x="386" y="384"/>
                    <a:pt x="391" y="386"/>
                    <a:pt x="399" y="386"/>
                  </a:cubicBezTo>
                  <a:cubicBezTo>
                    <a:pt x="405" y="386"/>
                    <a:pt x="410" y="385"/>
                    <a:pt x="416" y="384"/>
                  </a:cubicBezTo>
                  <a:cubicBezTo>
                    <a:pt x="422" y="383"/>
                    <a:pt x="427" y="382"/>
                    <a:pt x="433" y="381"/>
                  </a:cubicBezTo>
                  <a:lnTo>
                    <a:pt x="418" y="450"/>
                  </a:lnTo>
                  <a:cubicBezTo>
                    <a:pt x="405" y="453"/>
                    <a:pt x="393" y="456"/>
                    <a:pt x="380" y="458"/>
                  </a:cubicBezTo>
                  <a:cubicBezTo>
                    <a:pt x="368" y="461"/>
                    <a:pt x="355" y="462"/>
                    <a:pt x="342" y="462"/>
                  </a:cubicBezTo>
                  <a:cubicBezTo>
                    <a:pt x="326" y="462"/>
                    <a:pt x="312" y="457"/>
                    <a:pt x="302" y="447"/>
                  </a:cubicBezTo>
                  <a:cubicBezTo>
                    <a:pt x="291" y="437"/>
                    <a:pt x="285" y="423"/>
                    <a:pt x="284" y="406"/>
                  </a:cubicBezTo>
                  <a:cubicBezTo>
                    <a:pt x="265" y="425"/>
                    <a:pt x="242" y="439"/>
                    <a:pt x="216" y="448"/>
                  </a:cubicBezTo>
                  <a:cubicBezTo>
                    <a:pt x="190" y="457"/>
                    <a:pt x="164" y="462"/>
                    <a:pt x="136" y="462"/>
                  </a:cubicBezTo>
                  <a:cubicBezTo>
                    <a:pt x="118" y="462"/>
                    <a:pt x="101" y="459"/>
                    <a:pt x="85" y="454"/>
                  </a:cubicBezTo>
                  <a:cubicBezTo>
                    <a:pt x="68" y="449"/>
                    <a:pt x="54" y="442"/>
                    <a:pt x="41" y="432"/>
                  </a:cubicBezTo>
                  <a:cubicBezTo>
                    <a:pt x="28" y="423"/>
                    <a:pt x="18" y="411"/>
                    <a:pt x="11" y="396"/>
                  </a:cubicBezTo>
                  <a:cubicBezTo>
                    <a:pt x="4" y="381"/>
                    <a:pt x="0" y="365"/>
                    <a:pt x="0" y="345"/>
                  </a:cubicBezTo>
                  <a:cubicBezTo>
                    <a:pt x="0" y="318"/>
                    <a:pt x="5" y="296"/>
                    <a:pt x="15" y="277"/>
                  </a:cubicBezTo>
                  <a:cubicBezTo>
                    <a:pt x="25" y="259"/>
                    <a:pt x="39" y="244"/>
                    <a:pt x="56" y="232"/>
                  </a:cubicBezTo>
                  <a:cubicBezTo>
                    <a:pt x="73" y="220"/>
                    <a:pt x="92" y="212"/>
                    <a:pt x="114" y="206"/>
                  </a:cubicBezTo>
                  <a:cubicBezTo>
                    <a:pt x="136" y="200"/>
                    <a:pt x="159" y="197"/>
                    <a:pt x="184" y="195"/>
                  </a:cubicBezTo>
                  <a:cubicBezTo>
                    <a:pt x="200" y="194"/>
                    <a:pt x="216" y="192"/>
                    <a:pt x="232" y="191"/>
                  </a:cubicBezTo>
                  <a:cubicBezTo>
                    <a:pt x="248" y="190"/>
                    <a:pt x="264" y="188"/>
                    <a:pt x="280" y="187"/>
                  </a:cubicBezTo>
                  <a:cubicBezTo>
                    <a:pt x="298" y="186"/>
                    <a:pt x="311" y="180"/>
                    <a:pt x="319" y="169"/>
                  </a:cubicBezTo>
                  <a:cubicBezTo>
                    <a:pt x="327" y="159"/>
                    <a:pt x="331" y="145"/>
                    <a:pt x="331" y="129"/>
                  </a:cubicBezTo>
                  <a:cubicBezTo>
                    <a:pt x="331" y="108"/>
                    <a:pt x="324" y="94"/>
                    <a:pt x="309" y="87"/>
                  </a:cubicBezTo>
                  <a:cubicBezTo>
                    <a:pt x="294" y="80"/>
                    <a:pt x="277" y="76"/>
                    <a:pt x="257" y="76"/>
                  </a:cubicBezTo>
                  <a:cubicBezTo>
                    <a:pt x="231" y="76"/>
                    <a:pt x="208" y="81"/>
                    <a:pt x="188" y="90"/>
                  </a:cubicBezTo>
                  <a:cubicBezTo>
                    <a:pt x="168" y="99"/>
                    <a:pt x="155" y="118"/>
                    <a:pt x="148" y="145"/>
                  </a:cubicBezTo>
                  <a:lnTo>
                    <a:pt x="57" y="145"/>
                  </a:lnTo>
                  <a:cubicBezTo>
                    <a:pt x="62" y="118"/>
                    <a:pt x="70" y="95"/>
                    <a:pt x="83" y="77"/>
                  </a:cubicBezTo>
                  <a:cubicBezTo>
                    <a:pt x="95" y="58"/>
                    <a:pt x="111" y="43"/>
                    <a:pt x="129" y="32"/>
                  </a:cubicBezTo>
                  <a:cubicBezTo>
                    <a:pt x="147" y="20"/>
                    <a:pt x="167" y="12"/>
                    <a:pt x="190" y="7"/>
                  </a:cubicBezTo>
                  <a:cubicBezTo>
                    <a:pt x="213" y="2"/>
                    <a:pt x="237" y="0"/>
                    <a:pt x="263" y="0"/>
                  </a:cubicBezTo>
                  <a:cubicBezTo>
                    <a:pt x="303" y="0"/>
                    <a:pt x="334" y="4"/>
                    <a:pt x="356" y="11"/>
                  </a:cubicBezTo>
                  <a:cubicBezTo>
                    <a:pt x="379" y="19"/>
                    <a:pt x="395" y="28"/>
                    <a:pt x="405" y="39"/>
                  </a:cubicBezTo>
                  <a:cubicBezTo>
                    <a:pt x="416" y="50"/>
                    <a:pt x="422" y="61"/>
                    <a:pt x="425" y="73"/>
                  </a:cubicBezTo>
                  <a:cubicBezTo>
                    <a:pt x="427" y="84"/>
                    <a:pt x="428" y="94"/>
                    <a:pt x="428" y="102"/>
                  </a:cubicBezTo>
                  <a:cubicBezTo>
                    <a:pt x="428" y="120"/>
                    <a:pt x="425" y="142"/>
                    <a:pt x="420" y="168"/>
                  </a:cubicBezTo>
                  <a:lnTo>
                    <a:pt x="387" y="3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5" name="Freeform 146"/>
            <p:cNvSpPr>
              <a:spLocks/>
            </p:cNvSpPr>
            <p:nvPr userDrawn="1"/>
          </p:nvSpPr>
          <p:spPr bwMode="auto">
            <a:xfrm>
              <a:off x="4510088"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6" name="Freeform 147"/>
            <p:cNvSpPr>
              <a:spLocks noEditPoints="1"/>
            </p:cNvSpPr>
            <p:nvPr userDrawn="1"/>
          </p:nvSpPr>
          <p:spPr bwMode="auto">
            <a:xfrm>
              <a:off x="4587875" y="1865313"/>
              <a:ext cx="77788" cy="95250"/>
            </a:xfrm>
            <a:custGeom>
              <a:avLst/>
              <a:gdLst/>
              <a:ahLst/>
              <a:cxnLst>
                <a:cxn ang="0">
                  <a:pos x="388" y="605"/>
                </a:cxn>
                <a:cxn ang="0">
                  <a:pos x="296" y="605"/>
                </a:cxn>
                <a:cxn ang="0">
                  <a:pos x="309" y="546"/>
                </a:cxn>
                <a:cxn ang="0">
                  <a:pos x="307" y="544"/>
                </a:cxn>
                <a:cxn ang="0">
                  <a:pos x="244" y="602"/>
                </a:cxn>
                <a:cxn ang="0">
                  <a:pos x="170" y="617"/>
                </a:cxn>
                <a:cxn ang="0">
                  <a:pos x="123" y="612"/>
                </a:cxn>
                <a:cxn ang="0">
                  <a:pos x="66" y="589"/>
                </a:cxn>
                <a:cxn ang="0">
                  <a:pos x="19" y="535"/>
                </a:cxn>
                <a:cxn ang="0">
                  <a:pos x="0" y="437"/>
                </a:cxn>
                <a:cxn ang="0">
                  <a:pos x="16" y="333"/>
                </a:cxn>
                <a:cxn ang="0">
                  <a:pos x="63" y="243"/>
                </a:cxn>
                <a:cxn ang="0">
                  <a:pos x="137" y="179"/>
                </a:cxn>
                <a:cxn ang="0">
                  <a:pos x="238" y="155"/>
                </a:cxn>
                <a:cxn ang="0">
                  <a:pos x="318" y="171"/>
                </a:cxn>
                <a:cxn ang="0">
                  <a:pos x="370" y="227"/>
                </a:cxn>
                <a:cxn ang="0">
                  <a:pos x="372" y="227"/>
                </a:cxn>
                <a:cxn ang="0">
                  <a:pos x="420" y="0"/>
                </a:cxn>
                <a:cxn ang="0">
                  <a:pos x="517" y="0"/>
                </a:cxn>
                <a:cxn ang="0">
                  <a:pos x="388" y="605"/>
                </a:cxn>
                <a:cxn ang="0">
                  <a:pos x="347" y="336"/>
                </a:cxn>
                <a:cxn ang="0">
                  <a:pos x="341" y="296"/>
                </a:cxn>
                <a:cxn ang="0">
                  <a:pos x="324" y="262"/>
                </a:cxn>
                <a:cxn ang="0">
                  <a:pos x="294" y="239"/>
                </a:cxn>
                <a:cxn ang="0">
                  <a:pos x="250" y="231"/>
                </a:cxn>
                <a:cxn ang="0">
                  <a:pos x="181" y="249"/>
                </a:cxn>
                <a:cxn ang="0">
                  <a:pos x="133" y="297"/>
                </a:cxn>
                <a:cxn ang="0">
                  <a:pos x="106" y="364"/>
                </a:cxn>
                <a:cxn ang="0">
                  <a:pos x="97" y="437"/>
                </a:cxn>
                <a:cxn ang="0">
                  <a:pos x="122" y="514"/>
                </a:cxn>
                <a:cxn ang="0">
                  <a:pos x="197" y="541"/>
                </a:cxn>
                <a:cxn ang="0">
                  <a:pos x="262" y="521"/>
                </a:cxn>
                <a:cxn ang="0">
                  <a:pos x="309" y="472"/>
                </a:cxn>
                <a:cxn ang="0">
                  <a:pos x="338" y="406"/>
                </a:cxn>
                <a:cxn ang="0">
                  <a:pos x="347" y="336"/>
                </a:cxn>
              </a:cxnLst>
              <a:rect l="0" t="0" r="r" b="b"/>
              <a:pathLst>
                <a:path w="517" h="617">
                  <a:moveTo>
                    <a:pt x="388" y="605"/>
                  </a:moveTo>
                  <a:lnTo>
                    <a:pt x="296" y="605"/>
                  </a:lnTo>
                  <a:lnTo>
                    <a:pt x="309" y="546"/>
                  </a:lnTo>
                  <a:lnTo>
                    <a:pt x="307" y="544"/>
                  </a:lnTo>
                  <a:cubicBezTo>
                    <a:pt x="288" y="573"/>
                    <a:pt x="267" y="592"/>
                    <a:pt x="244" y="602"/>
                  </a:cubicBezTo>
                  <a:cubicBezTo>
                    <a:pt x="221" y="612"/>
                    <a:pt x="196" y="617"/>
                    <a:pt x="170" y="617"/>
                  </a:cubicBezTo>
                  <a:cubicBezTo>
                    <a:pt x="158" y="617"/>
                    <a:pt x="142" y="615"/>
                    <a:pt x="123" y="612"/>
                  </a:cubicBezTo>
                  <a:cubicBezTo>
                    <a:pt x="104" y="609"/>
                    <a:pt x="85" y="601"/>
                    <a:pt x="66" y="589"/>
                  </a:cubicBezTo>
                  <a:cubicBezTo>
                    <a:pt x="48" y="576"/>
                    <a:pt x="32" y="559"/>
                    <a:pt x="19" y="535"/>
                  </a:cubicBezTo>
                  <a:cubicBezTo>
                    <a:pt x="6" y="511"/>
                    <a:pt x="0" y="479"/>
                    <a:pt x="0" y="437"/>
                  </a:cubicBezTo>
                  <a:cubicBezTo>
                    <a:pt x="0" y="402"/>
                    <a:pt x="5" y="367"/>
                    <a:pt x="16" y="333"/>
                  </a:cubicBezTo>
                  <a:cubicBezTo>
                    <a:pt x="27" y="300"/>
                    <a:pt x="42" y="270"/>
                    <a:pt x="63" y="243"/>
                  </a:cubicBezTo>
                  <a:cubicBezTo>
                    <a:pt x="83" y="217"/>
                    <a:pt x="108" y="195"/>
                    <a:pt x="137" y="179"/>
                  </a:cubicBezTo>
                  <a:cubicBezTo>
                    <a:pt x="167" y="163"/>
                    <a:pt x="200" y="155"/>
                    <a:pt x="238" y="155"/>
                  </a:cubicBezTo>
                  <a:cubicBezTo>
                    <a:pt x="267" y="155"/>
                    <a:pt x="294" y="160"/>
                    <a:pt x="318" y="171"/>
                  </a:cubicBezTo>
                  <a:cubicBezTo>
                    <a:pt x="341" y="182"/>
                    <a:pt x="359" y="200"/>
                    <a:pt x="370" y="227"/>
                  </a:cubicBezTo>
                  <a:lnTo>
                    <a:pt x="372" y="227"/>
                  </a:lnTo>
                  <a:lnTo>
                    <a:pt x="420" y="0"/>
                  </a:lnTo>
                  <a:lnTo>
                    <a:pt x="517" y="0"/>
                  </a:lnTo>
                  <a:lnTo>
                    <a:pt x="388" y="605"/>
                  </a:lnTo>
                  <a:close/>
                  <a:moveTo>
                    <a:pt x="347" y="336"/>
                  </a:moveTo>
                  <a:cubicBezTo>
                    <a:pt x="347" y="322"/>
                    <a:pt x="345" y="309"/>
                    <a:pt x="341" y="296"/>
                  </a:cubicBezTo>
                  <a:cubicBezTo>
                    <a:pt x="338" y="283"/>
                    <a:pt x="332" y="271"/>
                    <a:pt x="324" y="262"/>
                  </a:cubicBezTo>
                  <a:cubicBezTo>
                    <a:pt x="317" y="253"/>
                    <a:pt x="307" y="245"/>
                    <a:pt x="294" y="239"/>
                  </a:cubicBezTo>
                  <a:cubicBezTo>
                    <a:pt x="282" y="234"/>
                    <a:pt x="267" y="231"/>
                    <a:pt x="250" y="231"/>
                  </a:cubicBezTo>
                  <a:cubicBezTo>
                    <a:pt x="223" y="231"/>
                    <a:pt x="200" y="237"/>
                    <a:pt x="181" y="249"/>
                  </a:cubicBezTo>
                  <a:cubicBezTo>
                    <a:pt x="162" y="261"/>
                    <a:pt x="146" y="277"/>
                    <a:pt x="133" y="297"/>
                  </a:cubicBezTo>
                  <a:cubicBezTo>
                    <a:pt x="121" y="317"/>
                    <a:pt x="112" y="339"/>
                    <a:pt x="106" y="364"/>
                  </a:cubicBezTo>
                  <a:cubicBezTo>
                    <a:pt x="100" y="389"/>
                    <a:pt x="97" y="413"/>
                    <a:pt x="97" y="437"/>
                  </a:cubicBezTo>
                  <a:cubicBezTo>
                    <a:pt x="97" y="470"/>
                    <a:pt x="105" y="496"/>
                    <a:pt x="122" y="514"/>
                  </a:cubicBezTo>
                  <a:cubicBezTo>
                    <a:pt x="139" y="532"/>
                    <a:pt x="164" y="541"/>
                    <a:pt x="197" y="541"/>
                  </a:cubicBezTo>
                  <a:cubicBezTo>
                    <a:pt x="222" y="541"/>
                    <a:pt x="244" y="534"/>
                    <a:pt x="262" y="521"/>
                  </a:cubicBezTo>
                  <a:cubicBezTo>
                    <a:pt x="281" y="508"/>
                    <a:pt x="296" y="492"/>
                    <a:pt x="309" y="472"/>
                  </a:cubicBezTo>
                  <a:cubicBezTo>
                    <a:pt x="322" y="452"/>
                    <a:pt x="331" y="430"/>
                    <a:pt x="338" y="406"/>
                  </a:cubicBezTo>
                  <a:cubicBezTo>
                    <a:pt x="344" y="381"/>
                    <a:pt x="347" y="358"/>
                    <a:pt x="347" y="3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7" name="Freeform 148"/>
            <p:cNvSpPr>
              <a:spLocks/>
            </p:cNvSpPr>
            <p:nvPr userDrawn="1"/>
          </p:nvSpPr>
          <p:spPr bwMode="auto">
            <a:xfrm>
              <a:off x="4700588" y="1865313"/>
              <a:ext cx="95250" cy="93663"/>
            </a:xfrm>
            <a:custGeom>
              <a:avLst/>
              <a:gdLst/>
              <a:ahLst/>
              <a:cxnLst>
                <a:cxn ang="0">
                  <a:pos x="125" y="0"/>
                </a:cxn>
                <a:cxn ang="0">
                  <a:pos x="241" y="0"/>
                </a:cxn>
                <a:cxn ang="0">
                  <a:pos x="427" y="452"/>
                </a:cxn>
                <a:cxn ang="0">
                  <a:pos x="428" y="452"/>
                </a:cxn>
                <a:cxn ang="0">
                  <a:pos x="521" y="0"/>
                </a:cxn>
                <a:cxn ang="0">
                  <a:pos x="627" y="0"/>
                </a:cxn>
                <a:cxn ang="0">
                  <a:pos x="501" y="605"/>
                </a:cxn>
                <a:cxn ang="0">
                  <a:pos x="385" y="605"/>
                </a:cxn>
                <a:cxn ang="0">
                  <a:pos x="199" y="156"/>
                </a:cxn>
                <a:cxn ang="0">
                  <a:pos x="197" y="156"/>
                </a:cxn>
                <a:cxn ang="0">
                  <a:pos x="106" y="605"/>
                </a:cxn>
                <a:cxn ang="0">
                  <a:pos x="0" y="605"/>
                </a:cxn>
                <a:cxn ang="0">
                  <a:pos x="125" y="0"/>
                </a:cxn>
              </a:cxnLst>
              <a:rect l="0" t="0" r="r" b="b"/>
              <a:pathLst>
                <a:path w="627" h="605">
                  <a:moveTo>
                    <a:pt x="125" y="0"/>
                  </a:moveTo>
                  <a:lnTo>
                    <a:pt x="241" y="0"/>
                  </a:lnTo>
                  <a:lnTo>
                    <a:pt x="427" y="452"/>
                  </a:lnTo>
                  <a:lnTo>
                    <a:pt x="428" y="452"/>
                  </a:lnTo>
                  <a:lnTo>
                    <a:pt x="521" y="0"/>
                  </a:lnTo>
                  <a:lnTo>
                    <a:pt x="627" y="0"/>
                  </a:lnTo>
                  <a:lnTo>
                    <a:pt x="501" y="605"/>
                  </a:lnTo>
                  <a:lnTo>
                    <a:pt x="385" y="605"/>
                  </a:lnTo>
                  <a:lnTo>
                    <a:pt x="199" y="156"/>
                  </a:lnTo>
                  <a:lnTo>
                    <a:pt x="197" y="156"/>
                  </a:lnTo>
                  <a:lnTo>
                    <a:pt x="106" y="605"/>
                  </a:lnTo>
                  <a:lnTo>
                    <a:pt x="0" y="605"/>
                  </a:lnTo>
                  <a:lnTo>
                    <a:pt x="12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8" name="Freeform 149"/>
            <p:cNvSpPr>
              <a:spLocks noEditPoints="1"/>
            </p:cNvSpPr>
            <p:nvPr userDrawn="1"/>
          </p:nvSpPr>
          <p:spPr bwMode="auto">
            <a:xfrm>
              <a:off x="4795838" y="1889125"/>
              <a:ext cx="66675"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9" name="Freeform 150"/>
            <p:cNvSpPr>
              <a:spLocks/>
            </p:cNvSpPr>
            <p:nvPr userDrawn="1"/>
          </p:nvSpPr>
          <p:spPr bwMode="auto">
            <a:xfrm>
              <a:off x="4868863" y="1889125"/>
              <a:ext cx="68263" cy="69850"/>
            </a:xfrm>
            <a:custGeom>
              <a:avLst/>
              <a:gdLst/>
              <a:ahLst/>
              <a:cxnLst>
                <a:cxn ang="0">
                  <a:pos x="90" y="12"/>
                </a:cxn>
                <a:cxn ang="0">
                  <a:pos x="181" y="12"/>
                </a:cxn>
                <a:cxn ang="0">
                  <a:pos x="168" y="75"/>
                </a:cxn>
                <a:cxn ang="0">
                  <a:pos x="169" y="77"/>
                </a:cxn>
                <a:cxn ang="0">
                  <a:pos x="235" y="20"/>
                </a:cxn>
                <a:cxn ang="0">
                  <a:pos x="320" y="0"/>
                </a:cxn>
                <a:cxn ang="0">
                  <a:pos x="417" y="31"/>
                </a:cxn>
                <a:cxn ang="0">
                  <a:pos x="448" y="116"/>
                </a:cxn>
                <a:cxn ang="0">
                  <a:pos x="447" y="143"/>
                </a:cxn>
                <a:cxn ang="0">
                  <a:pos x="444" y="170"/>
                </a:cxn>
                <a:cxn ang="0">
                  <a:pos x="385" y="450"/>
                </a:cxn>
                <a:cxn ang="0">
                  <a:pos x="289" y="450"/>
                </a:cxn>
                <a:cxn ang="0">
                  <a:pos x="345" y="179"/>
                </a:cxn>
                <a:cxn ang="0">
                  <a:pos x="349" y="158"/>
                </a:cxn>
                <a:cxn ang="0">
                  <a:pos x="351" y="139"/>
                </a:cxn>
                <a:cxn ang="0">
                  <a:pos x="351" y="123"/>
                </a:cxn>
                <a:cxn ang="0">
                  <a:pos x="345" y="102"/>
                </a:cxn>
                <a:cxn ang="0">
                  <a:pos x="325" y="84"/>
                </a:cxn>
                <a:cxn ang="0">
                  <a:pos x="284" y="76"/>
                </a:cxn>
                <a:cxn ang="0">
                  <a:pos x="233" y="88"/>
                </a:cxn>
                <a:cxn ang="0">
                  <a:pos x="193" y="118"/>
                </a:cxn>
                <a:cxn ang="0">
                  <a:pos x="164" y="160"/>
                </a:cxn>
                <a:cxn ang="0">
                  <a:pos x="146" y="213"/>
                </a:cxn>
                <a:cxn ang="0">
                  <a:pos x="96" y="450"/>
                </a:cxn>
                <a:cxn ang="0">
                  <a:pos x="0" y="450"/>
                </a:cxn>
                <a:cxn ang="0">
                  <a:pos x="90" y="12"/>
                </a:cxn>
              </a:cxnLst>
              <a:rect l="0" t="0" r="r" b="b"/>
              <a:pathLst>
                <a:path w="448" h="450">
                  <a:moveTo>
                    <a:pt x="90" y="12"/>
                  </a:moveTo>
                  <a:lnTo>
                    <a:pt x="181" y="12"/>
                  </a:lnTo>
                  <a:lnTo>
                    <a:pt x="168" y="75"/>
                  </a:lnTo>
                  <a:lnTo>
                    <a:pt x="169" y="77"/>
                  </a:lnTo>
                  <a:cubicBezTo>
                    <a:pt x="187" y="53"/>
                    <a:pt x="209" y="34"/>
                    <a:pt x="235" y="20"/>
                  </a:cubicBezTo>
                  <a:cubicBezTo>
                    <a:pt x="261" y="7"/>
                    <a:pt x="290" y="0"/>
                    <a:pt x="320" y="0"/>
                  </a:cubicBezTo>
                  <a:cubicBezTo>
                    <a:pt x="364" y="0"/>
                    <a:pt x="396" y="10"/>
                    <a:pt x="417" y="31"/>
                  </a:cubicBezTo>
                  <a:cubicBezTo>
                    <a:pt x="438" y="52"/>
                    <a:pt x="448" y="81"/>
                    <a:pt x="448" y="116"/>
                  </a:cubicBezTo>
                  <a:cubicBezTo>
                    <a:pt x="448" y="124"/>
                    <a:pt x="448" y="133"/>
                    <a:pt x="447" y="143"/>
                  </a:cubicBezTo>
                  <a:cubicBezTo>
                    <a:pt x="446" y="153"/>
                    <a:pt x="445" y="162"/>
                    <a:pt x="444" y="170"/>
                  </a:cubicBezTo>
                  <a:lnTo>
                    <a:pt x="385" y="450"/>
                  </a:lnTo>
                  <a:lnTo>
                    <a:pt x="289" y="450"/>
                  </a:lnTo>
                  <a:lnTo>
                    <a:pt x="345" y="179"/>
                  </a:lnTo>
                  <a:cubicBezTo>
                    <a:pt x="346" y="172"/>
                    <a:pt x="348" y="165"/>
                    <a:pt x="349" y="158"/>
                  </a:cubicBezTo>
                  <a:cubicBezTo>
                    <a:pt x="351" y="151"/>
                    <a:pt x="351" y="145"/>
                    <a:pt x="351" y="139"/>
                  </a:cubicBezTo>
                  <a:cubicBezTo>
                    <a:pt x="351" y="135"/>
                    <a:pt x="351" y="130"/>
                    <a:pt x="351" y="123"/>
                  </a:cubicBezTo>
                  <a:cubicBezTo>
                    <a:pt x="351" y="116"/>
                    <a:pt x="349" y="109"/>
                    <a:pt x="345" y="102"/>
                  </a:cubicBezTo>
                  <a:cubicBezTo>
                    <a:pt x="341" y="95"/>
                    <a:pt x="334" y="89"/>
                    <a:pt x="325" y="84"/>
                  </a:cubicBezTo>
                  <a:cubicBezTo>
                    <a:pt x="315" y="79"/>
                    <a:pt x="302" y="76"/>
                    <a:pt x="284" y="76"/>
                  </a:cubicBezTo>
                  <a:cubicBezTo>
                    <a:pt x="265" y="76"/>
                    <a:pt x="248" y="80"/>
                    <a:pt x="233" y="88"/>
                  </a:cubicBezTo>
                  <a:cubicBezTo>
                    <a:pt x="218" y="96"/>
                    <a:pt x="205" y="107"/>
                    <a:pt x="193" y="118"/>
                  </a:cubicBezTo>
                  <a:cubicBezTo>
                    <a:pt x="182" y="130"/>
                    <a:pt x="172" y="144"/>
                    <a:pt x="164" y="160"/>
                  </a:cubicBezTo>
                  <a:cubicBezTo>
                    <a:pt x="156" y="177"/>
                    <a:pt x="149" y="194"/>
                    <a:pt x="146" y="213"/>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0" name="Freeform 151"/>
            <p:cNvSpPr>
              <a:spLocks noEditPoints="1"/>
            </p:cNvSpPr>
            <p:nvPr userDrawn="1"/>
          </p:nvSpPr>
          <p:spPr bwMode="auto">
            <a:xfrm>
              <a:off x="4938713" y="1889125"/>
              <a:ext cx="77788" cy="95250"/>
            </a:xfrm>
            <a:custGeom>
              <a:avLst/>
              <a:gdLst/>
              <a:ahLst/>
              <a:cxnLst>
                <a:cxn ang="0">
                  <a:pos x="170" y="273"/>
                </a:cxn>
                <a:cxn ang="0">
                  <a:pos x="175" y="317"/>
                </a:cxn>
                <a:cxn ang="0">
                  <a:pos x="192" y="353"/>
                </a:cxn>
                <a:cxn ang="0">
                  <a:pos x="222" y="377"/>
                </a:cxn>
                <a:cxn ang="0">
                  <a:pos x="266" y="386"/>
                </a:cxn>
                <a:cxn ang="0">
                  <a:pos x="333" y="369"/>
                </a:cxn>
                <a:cxn ang="0">
                  <a:pos x="380" y="323"/>
                </a:cxn>
                <a:cxn ang="0">
                  <a:pos x="407" y="260"/>
                </a:cxn>
                <a:cxn ang="0">
                  <a:pos x="416" y="191"/>
                </a:cxn>
                <a:cxn ang="0">
                  <a:pos x="410" y="146"/>
                </a:cxn>
                <a:cxn ang="0">
                  <a:pos x="393" y="110"/>
                </a:cxn>
                <a:cxn ang="0">
                  <a:pos x="363" y="85"/>
                </a:cxn>
                <a:cxn ang="0">
                  <a:pos x="319" y="76"/>
                </a:cxn>
                <a:cxn ang="0">
                  <a:pos x="252" y="94"/>
                </a:cxn>
                <a:cxn ang="0">
                  <a:pos x="206" y="140"/>
                </a:cxn>
                <a:cxn ang="0">
                  <a:pos x="178" y="204"/>
                </a:cxn>
                <a:cxn ang="0">
                  <a:pos x="170" y="273"/>
                </a:cxn>
                <a:cxn ang="0">
                  <a:pos x="124" y="12"/>
                </a:cxn>
                <a:cxn ang="0">
                  <a:pos x="220" y="12"/>
                </a:cxn>
                <a:cxn ang="0">
                  <a:pos x="207" y="68"/>
                </a:cxn>
                <a:cxn ang="0">
                  <a:pos x="209" y="69"/>
                </a:cxn>
                <a:cxn ang="0">
                  <a:pos x="269" y="18"/>
                </a:cxn>
                <a:cxn ang="0">
                  <a:pos x="347" y="0"/>
                </a:cxn>
                <a:cxn ang="0">
                  <a:pos x="419" y="14"/>
                </a:cxn>
                <a:cxn ang="0">
                  <a:pos x="471" y="51"/>
                </a:cxn>
                <a:cxn ang="0">
                  <a:pos x="502" y="109"/>
                </a:cxn>
                <a:cxn ang="0">
                  <a:pos x="513" y="181"/>
                </a:cxn>
                <a:cxn ang="0">
                  <a:pos x="499" y="282"/>
                </a:cxn>
                <a:cxn ang="0">
                  <a:pos x="458" y="372"/>
                </a:cxn>
                <a:cxn ang="0">
                  <a:pos x="388" y="437"/>
                </a:cxn>
                <a:cxn ang="0">
                  <a:pos x="289" y="462"/>
                </a:cxn>
                <a:cxn ang="0">
                  <a:pos x="203" y="445"/>
                </a:cxn>
                <a:cxn ang="0">
                  <a:pos x="145" y="382"/>
                </a:cxn>
                <a:cxn ang="0">
                  <a:pos x="144" y="382"/>
                </a:cxn>
                <a:cxn ang="0">
                  <a:pos x="96" y="612"/>
                </a:cxn>
                <a:cxn ang="0">
                  <a:pos x="0" y="612"/>
                </a:cxn>
                <a:cxn ang="0">
                  <a:pos x="124" y="12"/>
                </a:cxn>
              </a:cxnLst>
              <a:rect l="0" t="0" r="r" b="b"/>
              <a:pathLst>
                <a:path w="513" h="612">
                  <a:moveTo>
                    <a:pt x="170" y="273"/>
                  </a:moveTo>
                  <a:cubicBezTo>
                    <a:pt x="170" y="289"/>
                    <a:pt x="171" y="304"/>
                    <a:pt x="175" y="317"/>
                  </a:cubicBezTo>
                  <a:cubicBezTo>
                    <a:pt x="179" y="331"/>
                    <a:pt x="184" y="343"/>
                    <a:pt x="192" y="353"/>
                  </a:cubicBezTo>
                  <a:cubicBezTo>
                    <a:pt x="200" y="363"/>
                    <a:pt x="210" y="371"/>
                    <a:pt x="222" y="377"/>
                  </a:cubicBezTo>
                  <a:cubicBezTo>
                    <a:pt x="234" y="383"/>
                    <a:pt x="249" y="386"/>
                    <a:pt x="266" y="386"/>
                  </a:cubicBezTo>
                  <a:cubicBezTo>
                    <a:pt x="292" y="386"/>
                    <a:pt x="315" y="380"/>
                    <a:pt x="333" y="369"/>
                  </a:cubicBezTo>
                  <a:cubicBezTo>
                    <a:pt x="352" y="357"/>
                    <a:pt x="368" y="342"/>
                    <a:pt x="380" y="323"/>
                  </a:cubicBezTo>
                  <a:cubicBezTo>
                    <a:pt x="392" y="304"/>
                    <a:pt x="401" y="284"/>
                    <a:pt x="407" y="260"/>
                  </a:cubicBezTo>
                  <a:cubicBezTo>
                    <a:pt x="413" y="237"/>
                    <a:pt x="416" y="214"/>
                    <a:pt x="416" y="191"/>
                  </a:cubicBezTo>
                  <a:cubicBezTo>
                    <a:pt x="416" y="175"/>
                    <a:pt x="414" y="160"/>
                    <a:pt x="410" y="146"/>
                  </a:cubicBezTo>
                  <a:cubicBezTo>
                    <a:pt x="407" y="132"/>
                    <a:pt x="401" y="120"/>
                    <a:pt x="393" y="110"/>
                  </a:cubicBezTo>
                  <a:cubicBezTo>
                    <a:pt x="385" y="99"/>
                    <a:pt x="375" y="91"/>
                    <a:pt x="363" y="85"/>
                  </a:cubicBezTo>
                  <a:cubicBezTo>
                    <a:pt x="351" y="79"/>
                    <a:pt x="336" y="76"/>
                    <a:pt x="319" y="76"/>
                  </a:cubicBezTo>
                  <a:cubicBezTo>
                    <a:pt x="293" y="76"/>
                    <a:pt x="271" y="82"/>
                    <a:pt x="252" y="94"/>
                  </a:cubicBezTo>
                  <a:cubicBezTo>
                    <a:pt x="233" y="106"/>
                    <a:pt x="218" y="121"/>
                    <a:pt x="206" y="140"/>
                  </a:cubicBezTo>
                  <a:cubicBezTo>
                    <a:pt x="193" y="159"/>
                    <a:pt x="184" y="180"/>
                    <a:pt x="178" y="204"/>
                  </a:cubicBezTo>
                  <a:cubicBezTo>
                    <a:pt x="172" y="227"/>
                    <a:pt x="170" y="250"/>
                    <a:pt x="170" y="273"/>
                  </a:cubicBezTo>
                  <a:close/>
                  <a:moveTo>
                    <a:pt x="124" y="12"/>
                  </a:moveTo>
                  <a:lnTo>
                    <a:pt x="220" y="12"/>
                  </a:lnTo>
                  <a:lnTo>
                    <a:pt x="207" y="68"/>
                  </a:lnTo>
                  <a:lnTo>
                    <a:pt x="209" y="69"/>
                  </a:lnTo>
                  <a:cubicBezTo>
                    <a:pt x="224" y="47"/>
                    <a:pt x="244" y="30"/>
                    <a:pt x="269" y="18"/>
                  </a:cubicBezTo>
                  <a:cubicBezTo>
                    <a:pt x="294" y="6"/>
                    <a:pt x="320" y="0"/>
                    <a:pt x="347" y="0"/>
                  </a:cubicBezTo>
                  <a:cubicBezTo>
                    <a:pt x="374" y="0"/>
                    <a:pt x="398" y="5"/>
                    <a:pt x="419" y="14"/>
                  </a:cubicBezTo>
                  <a:cubicBezTo>
                    <a:pt x="440" y="23"/>
                    <a:pt x="457" y="35"/>
                    <a:pt x="471" y="51"/>
                  </a:cubicBezTo>
                  <a:cubicBezTo>
                    <a:pt x="485" y="67"/>
                    <a:pt x="495" y="87"/>
                    <a:pt x="502" y="109"/>
                  </a:cubicBezTo>
                  <a:cubicBezTo>
                    <a:pt x="509" y="131"/>
                    <a:pt x="513" y="155"/>
                    <a:pt x="513" y="181"/>
                  </a:cubicBezTo>
                  <a:cubicBezTo>
                    <a:pt x="513" y="215"/>
                    <a:pt x="508" y="248"/>
                    <a:pt x="499" y="282"/>
                  </a:cubicBezTo>
                  <a:cubicBezTo>
                    <a:pt x="490" y="315"/>
                    <a:pt x="477" y="346"/>
                    <a:pt x="458" y="372"/>
                  </a:cubicBezTo>
                  <a:cubicBezTo>
                    <a:pt x="439" y="399"/>
                    <a:pt x="416" y="420"/>
                    <a:pt x="388" y="437"/>
                  </a:cubicBezTo>
                  <a:cubicBezTo>
                    <a:pt x="359" y="454"/>
                    <a:pt x="326" y="462"/>
                    <a:pt x="289" y="462"/>
                  </a:cubicBezTo>
                  <a:cubicBezTo>
                    <a:pt x="256" y="462"/>
                    <a:pt x="228" y="456"/>
                    <a:pt x="203" y="445"/>
                  </a:cubicBezTo>
                  <a:cubicBezTo>
                    <a:pt x="178" y="434"/>
                    <a:pt x="159" y="413"/>
                    <a:pt x="145" y="382"/>
                  </a:cubicBezTo>
                  <a:lnTo>
                    <a:pt x="144" y="382"/>
                  </a:lnTo>
                  <a:lnTo>
                    <a:pt x="96" y="612"/>
                  </a:lnTo>
                  <a:lnTo>
                    <a:pt x="0" y="612"/>
                  </a:lnTo>
                  <a:lnTo>
                    <a:pt x="124"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1" name="Freeform 152"/>
            <p:cNvSpPr>
              <a:spLocks/>
            </p:cNvSpPr>
            <p:nvPr userDrawn="1"/>
          </p:nvSpPr>
          <p:spPr bwMode="auto">
            <a:xfrm>
              <a:off x="5021263" y="1889125"/>
              <a:ext cx="53975" cy="69850"/>
            </a:xfrm>
            <a:custGeom>
              <a:avLst/>
              <a:gdLst/>
              <a:ahLst/>
              <a:cxnLst>
                <a:cxn ang="0">
                  <a:pos x="90" y="12"/>
                </a:cxn>
                <a:cxn ang="0">
                  <a:pos x="182" y="12"/>
                </a:cxn>
                <a:cxn ang="0">
                  <a:pos x="164" y="97"/>
                </a:cxn>
                <a:cxn ang="0">
                  <a:pos x="166" y="99"/>
                </a:cxn>
                <a:cxn ang="0">
                  <a:pos x="190" y="64"/>
                </a:cxn>
                <a:cxn ang="0">
                  <a:pos x="223" y="32"/>
                </a:cxn>
                <a:cxn ang="0">
                  <a:pos x="262" y="9"/>
                </a:cxn>
                <a:cxn ang="0">
                  <a:pos x="306" y="0"/>
                </a:cxn>
                <a:cxn ang="0">
                  <a:pos x="329" y="0"/>
                </a:cxn>
                <a:cxn ang="0">
                  <a:pos x="352" y="3"/>
                </a:cxn>
                <a:cxn ang="0">
                  <a:pos x="332" y="94"/>
                </a:cxn>
                <a:cxn ang="0">
                  <a:pos x="315" y="92"/>
                </a:cxn>
                <a:cxn ang="0">
                  <a:pos x="298" y="91"/>
                </a:cxn>
                <a:cxn ang="0">
                  <a:pos x="233" y="104"/>
                </a:cxn>
                <a:cxn ang="0">
                  <a:pos x="187" y="140"/>
                </a:cxn>
                <a:cxn ang="0">
                  <a:pos x="156" y="193"/>
                </a:cxn>
                <a:cxn ang="0">
                  <a:pos x="137" y="256"/>
                </a:cxn>
                <a:cxn ang="0">
                  <a:pos x="96" y="450"/>
                </a:cxn>
                <a:cxn ang="0">
                  <a:pos x="0" y="450"/>
                </a:cxn>
                <a:cxn ang="0">
                  <a:pos x="90" y="12"/>
                </a:cxn>
              </a:cxnLst>
              <a:rect l="0" t="0" r="r" b="b"/>
              <a:pathLst>
                <a:path w="352" h="450">
                  <a:moveTo>
                    <a:pt x="90" y="12"/>
                  </a:moveTo>
                  <a:lnTo>
                    <a:pt x="182" y="12"/>
                  </a:lnTo>
                  <a:lnTo>
                    <a:pt x="164" y="97"/>
                  </a:lnTo>
                  <a:lnTo>
                    <a:pt x="166" y="99"/>
                  </a:lnTo>
                  <a:cubicBezTo>
                    <a:pt x="173" y="87"/>
                    <a:pt x="181" y="75"/>
                    <a:pt x="190" y="64"/>
                  </a:cubicBezTo>
                  <a:cubicBezTo>
                    <a:pt x="200" y="52"/>
                    <a:pt x="211" y="41"/>
                    <a:pt x="223" y="32"/>
                  </a:cubicBezTo>
                  <a:cubicBezTo>
                    <a:pt x="235" y="22"/>
                    <a:pt x="248" y="15"/>
                    <a:pt x="262" y="9"/>
                  </a:cubicBezTo>
                  <a:cubicBezTo>
                    <a:pt x="277" y="3"/>
                    <a:pt x="291" y="0"/>
                    <a:pt x="306" y="0"/>
                  </a:cubicBezTo>
                  <a:cubicBezTo>
                    <a:pt x="314" y="0"/>
                    <a:pt x="321" y="0"/>
                    <a:pt x="329" y="0"/>
                  </a:cubicBezTo>
                  <a:cubicBezTo>
                    <a:pt x="337" y="1"/>
                    <a:pt x="344" y="2"/>
                    <a:pt x="352" y="3"/>
                  </a:cubicBezTo>
                  <a:lnTo>
                    <a:pt x="332" y="94"/>
                  </a:lnTo>
                  <a:cubicBezTo>
                    <a:pt x="326" y="93"/>
                    <a:pt x="321" y="92"/>
                    <a:pt x="315" y="92"/>
                  </a:cubicBezTo>
                  <a:cubicBezTo>
                    <a:pt x="309" y="91"/>
                    <a:pt x="304" y="91"/>
                    <a:pt x="298" y="91"/>
                  </a:cubicBezTo>
                  <a:cubicBezTo>
                    <a:pt x="273" y="91"/>
                    <a:pt x="252" y="95"/>
                    <a:pt x="233" y="104"/>
                  </a:cubicBezTo>
                  <a:cubicBezTo>
                    <a:pt x="215" y="113"/>
                    <a:pt x="199" y="125"/>
                    <a:pt x="187" y="140"/>
                  </a:cubicBezTo>
                  <a:cubicBezTo>
                    <a:pt x="174" y="156"/>
                    <a:pt x="164" y="173"/>
                    <a:pt x="156" y="193"/>
                  </a:cubicBezTo>
                  <a:cubicBezTo>
                    <a:pt x="148" y="213"/>
                    <a:pt x="142" y="234"/>
                    <a:pt x="137" y="256"/>
                  </a:cubicBezTo>
                  <a:lnTo>
                    <a:pt x="96" y="450"/>
                  </a:lnTo>
                  <a:lnTo>
                    <a:pt x="0" y="450"/>
                  </a:lnTo>
                  <a:lnTo>
                    <a:pt x="90"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2" name="Freeform 153"/>
            <p:cNvSpPr>
              <a:spLocks noEditPoints="1"/>
            </p:cNvSpPr>
            <p:nvPr userDrawn="1"/>
          </p:nvSpPr>
          <p:spPr bwMode="auto">
            <a:xfrm>
              <a:off x="5072063" y="1889125"/>
              <a:ext cx="68263" cy="71438"/>
            </a:xfrm>
            <a:custGeom>
              <a:avLst/>
              <a:gdLst/>
              <a:ahLst/>
              <a:cxnLst>
                <a:cxn ang="0">
                  <a:pos x="244" y="76"/>
                </a:cxn>
                <a:cxn ang="0">
                  <a:pos x="179" y="95"/>
                </a:cxn>
                <a:cxn ang="0">
                  <a:pos x="133" y="142"/>
                </a:cxn>
                <a:cxn ang="0">
                  <a:pos x="106" y="205"/>
                </a:cxn>
                <a:cxn ang="0">
                  <a:pos x="97" y="273"/>
                </a:cxn>
                <a:cxn ang="0">
                  <a:pos x="121" y="354"/>
                </a:cxn>
                <a:cxn ang="0">
                  <a:pos x="197" y="386"/>
                </a:cxn>
                <a:cxn ang="0">
                  <a:pos x="262" y="368"/>
                </a:cxn>
                <a:cxn ang="0">
                  <a:pos x="308" y="321"/>
                </a:cxn>
                <a:cxn ang="0">
                  <a:pos x="335" y="257"/>
                </a:cxn>
                <a:cxn ang="0">
                  <a:pos x="344" y="189"/>
                </a:cxn>
                <a:cxn ang="0">
                  <a:pos x="320" y="108"/>
                </a:cxn>
                <a:cxn ang="0">
                  <a:pos x="244" y="76"/>
                </a:cxn>
                <a:cxn ang="0">
                  <a:pos x="191" y="462"/>
                </a:cxn>
                <a:cxn ang="0">
                  <a:pos x="50" y="412"/>
                </a:cxn>
                <a:cxn ang="0">
                  <a:pos x="0" y="270"/>
                </a:cxn>
                <a:cxn ang="0">
                  <a:pos x="18" y="167"/>
                </a:cxn>
                <a:cxn ang="0">
                  <a:pos x="68" y="81"/>
                </a:cxn>
                <a:cxn ang="0">
                  <a:pos x="147" y="22"/>
                </a:cxn>
                <a:cxn ang="0">
                  <a:pos x="250" y="0"/>
                </a:cxn>
                <a:cxn ang="0">
                  <a:pos x="391" y="48"/>
                </a:cxn>
                <a:cxn ang="0">
                  <a:pos x="441" y="188"/>
                </a:cxn>
                <a:cxn ang="0">
                  <a:pos x="424" y="296"/>
                </a:cxn>
                <a:cxn ang="0">
                  <a:pos x="375" y="383"/>
                </a:cxn>
                <a:cxn ang="0">
                  <a:pos x="296" y="441"/>
                </a:cxn>
                <a:cxn ang="0">
                  <a:pos x="191" y="462"/>
                </a:cxn>
              </a:cxnLst>
              <a:rect l="0" t="0" r="r" b="b"/>
              <a:pathLst>
                <a:path w="441" h="462">
                  <a:moveTo>
                    <a:pt x="244" y="76"/>
                  </a:moveTo>
                  <a:cubicBezTo>
                    <a:pt x="219" y="76"/>
                    <a:pt x="197" y="82"/>
                    <a:pt x="179" y="95"/>
                  </a:cubicBezTo>
                  <a:cubicBezTo>
                    <a:pt x="161" y="107"/>
                    <a:pt x="146" y="123"/>
                    <a:pt x="133" y="142"/>
                  </a:cubicBezTo>
                  <a:cubicBezTo>
                    <a:pt x="121" y="161"/>
                    <a:pt x="112" y="182"/>
                    <a:pt x="106" y="205"/>
                  </a:cubicBezTo>
                  <a:cubicBezTo>
                    <a:pt x="100" y="228"/>
                    <a:pt x="97" y="251"/>
                    <a:pt x="97" y="273"/>
                  </a:cubicBezTo>
                  <a:cubicBezTo>
                    <a:pt x="97" y="305"/>
                    <a:pt x="105" y="332"/>
                    <a:pt x="121" y="354"/>
                  </a:cubicBezTo>
                  <a:cubicBezTo>
                    <a:pt x="137" y="375"/>
                    <a:pt x="162" y="386"/>
                    <a:pt x="197" y="386"/>
                  </a:cubicBezTo>
                  <a:cubicBezTo>
                    <a:pt x="222" y="386"/>
                    <a:pt x="244" y="380"/>
                    <a:pt x="262" y="368"/>
                  </a:cubicBezTo>
                  <a:cubicBezTo>
                    <a:pt x="280" y="356"/>
                    <a:pt x="295" y="340"/>
                    <a:pt x="308" y="321"/>
                  </a:cubicBezTo>
                  <a:cubicBezTo>
                    <a:pt x="320" y="302"/>
                    <a:pt x="329" y="281"/>
                    <a:pt x="335" y="257"/>
                  </a:cubicBezTo>
                  <a:cubicBezTo>
                    <a:pt x="341" y="234"/>
                    <a:pt x="344" y="211"/>
                    <a:pt x="344" y="189"/>
                  </a:cubicBezTo>
                  <a:cubicBezTo>
                    <a:pt x="344" y="157"/>
                    <a:pt x="336" y="130"/>
                    <a:pt x="320" y="108"/>
                  </a:cubicBezTo>
                  <a:cubicBezTo>
                    <a:pt x="304" y="87"/>
                    <a:pt x="279" y="76"/>
                    <a:pt x="244" y="76"/>
                  </a:cubicBezTo>
                  <a:close/>
                  <a:moveTo>
                    <a:pt x="191" y="462"/>
                  </a:moveTo>
                  <a:cubicBezTo>
                    <a:pt x="131" y="462"/>
                    <a:pt x="84" y="445"/>
                    <a:pt x="50" y="412"/>
                  </a:cubicBezTo>
                  <a:cubicBezTo>
                    <a:pt x="17" y="379"/>
                    <a:pt x="0" y="332"/>
                    <a:pt x="0" y="270"/>
                  </a:cubicBezTo>
                  <a:cubicBezTo>
                    <a:pt x="0" y="234"/>
                    <a:pt x="6" y="200"/>
                    <a:pt x="18" y="167"/>
                  </a:cubicBezTo>
                  <a:cubicBezTo>
                    <a:pt x="30" y="135"/>
                    <a:pt x="46" y="106"/>
                    <a:pt x="68" y="81"/>
                  </a:cubicBezTo>
                  <a:cubicBezTo>
                    <a:pt x="90" y="57"/>
                    <a:pt x="116" y="37"/>
                    <a:pt x="147" y="22"/>
                  </a:cubicBezTo>
                  <a:cubicBezTo>
                    <a:pt x="178" y="7"/>
                    <a:pt x="212" y="0"/>
                    <a:pt x="250" y="0"/>
                  </a:cubicBezTo>
                  <a:cubicBezTo>
                    <a:pt x="310" y="0"/>
                    <a:pt x="357" y="16"/>
                    <a:pt x="391" y="48"/>
                  </a:cubicBezTo>
                  <a:cubicBezTo>
                    <a:pt x="424" y="80"/>
                    <a:pt x="441" y="127"/>
                    <a:pt x="441" y="188"/>
                  </a:cubicBezTo>
                  <a:cubicBezTo>
                    <a:pt x="441" y="227"/>
                    <a:pt x="435" y="262"/>
                    <a:pt x="424" y="296"/>
                  </a:cubicBezTo>
                  <a:cubicBezTo>
                    <a:pt x="413" y="329"/>
                    <a:pt x="396" y="358"/>
                    <a:pt x="375" y="383"/>
                  </a:cubicBezTo>
                  <a:cubicBezTo>
                    <a:pt x="353" y="407"/>
                    <a:pt x="327" y="427"/>
                    <a:pt x="296" y="441"/>
                  </a:cubicBezTo>
                  <a:cubicBezTo>
                    <a:pt x="265" y="455"/>
                    <a:pt x="230" y="462"/>
                    <a:pt x="191" y="4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3" name="Freeform 154"/>
            <p:cNvSpPr>
              <a:spLocks/>
            </p:cNvSpPr>
            <p:nvPr userDrawn="1"/>
          </p:nvSpPr>
          <p:spPr bwMode="auto">
            <a:xfrm>
              <a:off x="5149850" y="1865313"/>
              <a:ext cx="49213" cy="93663"/>
            </a:xfrm>
            <a:custGeom>
              <a:avLst/>
              <a:gdLst/>
              <a:ahLst/>
              <a:cxnLst>
                <a:cxn ang="0">
                  <a:pos x="76" y="239"/>
                </a:cxn>
                <a:cxn ang="0">
                  <a:pos x="4" y="239"/>
                </a:cxn>
                <a:cxn ang="0">
                  <a:pos x="19" y="167"/>
                </a:cxn>
                <a:cxn ang="0">
                  <a:pos x="91" y="167"/>
                </a:cxn>
                <a:cxn ang="0">
                  <a:pos x="107" y="98"/>
                </a:cxn>
                <a:cxn ang="0">
                  <a:pos x="132" y="46"/>
                </a:cxn>
                <a:cxn ang="0">
                  <a:pos x="174" y="12"/>
                </a:cxn>
                <a:cxn ang="0">
                  <a:pos x="246" y="0"/>
                </a:cxn>
                <a:cxn ang="0">
                  <a:pos x="283" y="2"/>
                </a:cxn>
                <a:cxn ang="0">
                  <a:pos x="318" y="6"/>
                </a:cxn>
                <a:cxn ang="0">
                  <a:pos x="301" y="79"/>
                </a:cxn>
                <a:cxn ang="0">
                  <a:pos x="264" y="76"/>
                </a:cxn>
                <a:cxn ang="0">
                  <a:pos x="227" y="83"/>
                </a:cxn>
                <a:cxn ang="0">
                  <a:pos x="206" y="102"/>
                </a:cxn>
                <a:cxn ang="0">
                  <a:pos x="196" y="131"/>
                </a:cxn>
                <a:cxn ang="0">
                  <a:pos x="187" y="167"/>
                </a:cxn>
                <a:cxn ang="0">
                  <a:pos x="272" y="167"/>
                </a:cxn>
                <a:cxn ang="0">
                  <a:pos x="257" y="239"/>
                </a:cxn>
                <a:cxn ang="0">
                  <a:pos x="173" y="239"/>
                </a:cxn>
                <a:cxn ang="0">
                  <a:pos x="97" y="605"/>
                </a:cxn>
                <a:cxn ang="0">
                  <a:pos x="0" y="605"/>
                </a:cxn>
                <a:cxn ang="0">
                  <a:pos x="76" y="239"/>
                </a:cxn>
              </a:cxnLst>
              <a:rect l="0" t="0" r="r" b="b"/>
              <a:pathLst>
                <a:path w="318" h="605">
                  <a:moveTo>
                    <a:pt x="76" y="239"/>
                  </a:moveTo>
                  <a:lnTo>
                    <a:pt x="4" y="239"/>
                  </a:lnTo>
                  <a:lnTo>
                    <a:pt x="19" y="167"/>
                  </a:lnTo>
                  <a:lnTo>
                    <a:pt x="91" y="167"/>
                  </a:lnTo>
                  <a:cubicBezTo>
                    <a:pt x="96" y="142"/>
                    <a:pt x="101" y="119"/>
                    <a:pt x="107" y="98"/>
                  </a:cubicBezTo>
                  <a:cubicBezTo>
                    <a:pt x="113" y="78"/>
                    <a:pt x="121" y="60"/>
                    <a:pt x="132" y="46"/>
                  </a:cubicBezTo>
                  <a:cubicBezTo>
                    <a:pt x="142" y="31"/>
                    <a:pt x="156" y="20"/>
                    <a:pt x="174" y="12"/>
                  </a:cubicBezTo>
                  <a:cubicBezTo>
                    <a:pt x="192" y="4"/>
                    <a:pt x="216" y="0"/>
                    <a:pt x="246" y="0"/>
                  </a:cubicBezTo>
                  <a:cubicBezTo>
                    <a:pt x="259" y="0"/>
                    <a:pt x="271" y="1"/>
                    <a:pt x="283" y="2"/>
                  </a:cubicBezTo>
                  <a:cubicBezTo>
                    <a:pt x="295" y="4"/>
                    <a:pt x="306" y="5"/>
                    <a:pt x="318" y="6"/>
                  </a:cubicBezTo>
                  <a:lnTo>
                    <a:pt x="301" y="79"/>
                  </a:lnTo>
                  <a:cubicBezTo>
                    <a:pt x="291" y="77"/>
                    <a:pt x="278" y="76"/>
                    <a:pt x="264" y="76"/>
                  </a:cubicBezTo>
                  <a:cubicBezTo>
                    <a:pt x="248" y="76"/>
                    <a:pt x="235" y="78"/>
                    <a:pt x="227" y="83"/>
                  </a:cubicBezTo>
                  <a:cubicBezTo>
                    <a:pt x="218" y="87"/>
                    <a:pt x="211" y="94"/>
                    <a:pt x="206" y="102"/>
                  </a:cubicBezTo>
                  <a:cubicBezTo>
                    <a:pt x="201" y="110"/>
                    <a:pt x="198" y="120"/>
                    <a:pt x="196" y="131"/>
                  </a:cubicBezTo>
                  <a:cubicBezTo>
                    <a:pt x="193" y="142"/>
                    <a:pt x="191" y="154"/>
                    <a:pt x="187" y="167"/>
                  </a:cubicBezTo>
                  <a:lnTo>
                    <a:pt x="272" y="167"/>
                  </a:lnTo>
                  <a:lnTo>
                    <a:pt x="257" y="239"/>
                  </a:lnTo>
                  <a:lnTo>
                    <a:pt x="173" y="239"/>
                  </a:lnTo>
                  <a:lnTo>
                    <a:pt x="97" y="605"/>
                  </a:lnTo>
                  <a:lnTo>
                    <a:pt x="0" y="605"/>
                  </a:lnTo>
                  <a:lnTo>
                    <a:pt x="76" y="2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4" name="Freeform 155"/>
            <p:cNvSpPr>
              <a:spLocks noEditPoints="1"/>
            </p:cNvSpPr>
            <p:nvPr userDrawn="1"/>
          </p:nvSpPr>
          <p:spPr bwMode="auto">
            <a:xfrm>
              <a:off x="5186363" y="1865313"/>
              <a:ext cx="34925"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5" name="Freeform 156"/>
            <p:cNvSpPr>
              <a:spLocks/>
            </p:cNvSpPr>
            <p:nvPr userDrawn="1"/>
          </p:nvSpPr>
          <p:spPr bwMode="auto">
            <a:xfrm>
              <a:off x="5221288" y="1871663"/>
              <a:ext cx="42863"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6" name="Freeform 157"/>
            <p:cNvSpPr>
              <a:spLocks/>
            </p:cNvSpPr>
            <p:nvPr userDrawn="1"/>
          </p:nvSpPr>
          <p:spPr bwMode="auto">
            <a:xfrm>
              <a:off x="5300663" y="1863725"/>
              <a:ext cx="77788" cy="98425"/>
            </a:xfrm>
            <a:custGeom>
              <a:avLst/>
              <a:gdLst/>
              <a:ahLst/>
              <a:cxnLst>
                <a:cxn ang="0">
                  <a:pos x="103" y="419"/>
                </a:cxn>
                <a:cxn ang="0">
                  <a:pos x="138" y="518"/>
                </a:cxn>
                <a:cxn ang="0">
                  <a:pos x="242" y="547"/>
                </a:cxn>
                <a:cxn ang="0">
                  <a:pos x="287" y="542"/>
                </a:cxn>
                <a:cxn ang="0">
                  <a:pos x="330" y="525"/>
                </a:cxn>
                <a:cxn ang="0">
                  <a:pos x="363" y="495"/>
                </a:cxn>
                <a:cxn ang="0">
                  <a:pos x="376" y="450"/>
                </a:cxn>
                <a:cxn ang="0">
                  <a:pos x="364" y="408"/>
                </a:cxn>
                <a:cxn ang="0">
                  <a:pos x="332" y="380"/>
                </a:cxn>
                <a:cxn ang="0">
                  <a:pos x="285" y="360"/>
                </a:cxn>
                <a:cxn ang="0">
                  <a:pos x="231" y="345"/>
                </a:cxn>
                <a:cxn ang="0">
                  <a:pos x="183" y="330"/>
                </a:cxn>
                <a:cxn ang="0">
                  <a:pos x="129" y="304"/>
                </a:cxn>
                <a:cxn ang="0">
                  <a:pos x="84" y="259"/>
                </a:cxn>
                <a:cxn ang="0">
                  <a:pos x="66" y="188"/>
                </a:cxn>
                <a:cxn ang="0">
                  <a:pos x="81" y="113"/>
                </a:cxn>
                <a:cxn ang="0">
                  <a:pos x="125" y="53"/>
                </a:cxn>
                <a:cxn ang="0">
                  <a:pos x="196" y="14"/>
                </a:cxn>
                <a:cxn ang="0">
                  <a:pos x="291" y="0"/>
                </a:cxn>
                <a:cxn ang="0">
                  <a:pos x="380" y="10"/>
                </a:cxn>
                <a:cxn ang="0">
                  <a:pos x="452" y="43"/>
                </a:cxn>
                <a:cxn ang="0">
                  <a:pos x="500" y="103"/>
                </a:cxn>
                <a:cxn ang="0">
                  <a:pos x="515" y="193"/>
                </a:cxn>
                <a:cxn ang="0">
                  <a:pos x="413" y="193"/>
                </a:cxn>
                <a:cxn ang="0">
                  <a:pos x="382" y="111"/>
                </a:cxn>
                <a:cxn ang="0">
                  <a:pos x="290" y="86"/>
                </a:cxn>
                <a:cxn ang="0">
                  <a:pos x="259" y="89"/>
                </a:cxn>
                <a:cxn ang="0">
                  <a:pos x="220" y="100"/>
                </a:cxn>
                <a:cxn ang="0">
                  <a:pos x="186" y="127"/>
                </a:cxn>
                <a:cxn ang="0">
                  <a:pos x="172" y="175"/>
                </a:cxn>
                <a:cxn ang="0">
                  <a:pos x="182" y="212"/>
                </a:cxn>
                <a:cxn ang="0">
                  <a:pos x="210" y="236"/>
                </a:cxn>
                <a:cxn ang="0">
                  <a:pos x="250" y="253"/>
                </a:cxn>
                <a:cxn ang="0">
                  <a:pos x="298" y="266"/>
                </a:cxn>
                <a:cxn ang="0">
                  <a:pos x="363" y="284"/>
                </a:cxn>
                <a:cxn ang="0">
                  <a:pos x="422" y="312"/>
                </a:cxn>
                <a:cxn ang="0">
                  <a:pos x="465" y="360"/>
                </a:cxn>
                <a:cxn ang="0">
                  <a:pos x="482" y="437"/>
                </a:cxn>
                <a:cxn ang="0">
                  <a:pos x="468" y="508"/>
                </a:cxn>
                <a:cxn ang="0">
                  <a:pos x="425" y="570"/>
                </a:cxn>
                <a:cxn ang="0">
                  <a:pos x="347" y="616"/>
                </a:cxn>
                <a:cxn ang="0">
                  <a:pos x="230" y="633"/>
                </a:cxn>
                <a:cxn ang="0">
                  <a:pos x="134" y="621"/>
                </a:cxn>
                <a:cxn ang="0">
                  <a:pos x="61" y="583"/>
                </a:cxn>
                <a:cxn ang="0">
                  <a:pos x="15" y="516"/>
                </a:cxn>
                <a:cxn ang="0">
                  <a:pos x="1" y="419"/>
                </a:cxn>
                <a:cxn ang="0">
                  <a:pos x="103" y="419"/>
                </a:cxn>
              </a:cxnLst>
              <a:rect l="0" t="0" r="r" b="b"/>
              <a:pathLst>
                <a:path w="516" h="633">
                  <a:moveTo>
                    <a:pt x="103" y="419"/>
                  </a:moveTo>
                  <a:cubicBezTo>
                    <a:pt x="101" y="466"/>
                    <a:pt x="112" y="499"/>
                    <a:pt x="138" y="518"/>
                  </a:cubicBezTo>
                  <a:cubicBezTo>
                    <a:pt x="163" y="537"/>
                    <a:pt x="198" y="547"/>
                    <a:pt x="242" y="547"/>
                  </a:cubicBezTo>
                  <a:cubicBezTo>
                    <a:pt x="256" y="547"/>
                    <a:pt x="271" y="545"/>
                    <a:pt x="287" y="542"/>
                  </a:cubicBezTo>
                  <a:cubicBezTo>
                    <a:pt x="303" y="539"/>
                    <a:pt x="317" y="533"/>
                    <a:pt x="330" y="525"/>
                  </a:cubicBezTo>
                  <a:cubicBezTo>
                    <a:pt x="343" y="518"/>
                    <a:pt x="354" y="508"/>
                    <a:pt x="363" y="495"/>
                  </a:cubicBezTo>
                  <a:cubicBezTo>
                    <a:pt x="372" y="483"/>
                    <a:pt x="376" y="468"/>
                    <a:pt x="376" y="450"/>
                  </a:cubicBezTo>
                  <a:cubicBezTo>
                    <a:pt x="376" y="434"/>
                    <a:pt x="372" y="419"/>
                    <a:pt x="364" y="408"/>
                  </a:cubicBezTo>
                  <a:cubicBezTo>
                    <a:pt x="356" y="397"/>
                    <a:pt x="345" y="387"/>
                    <a:pt x="332" y="380"/>
                  </a:cubicBezTo>
                  <a:cubicBezTo>
                    <a:pt x="318" y="372"/>
                    <a:pt x="303" y="366"/>
                    <a:pt x="285" y="360"/>
                  </a:cubicBezTo>
                  <a:cubicBezTo>
                    <a:pt x="268" y="355"/>
                    <a:pt x="250" y="350"/>
                    <a:pt x="231" y="345"/>
                  </a:cubicBezTo>
                  <a:cubicBezTo>
                    <a:pt x="218" y="341"/>
                    <a:pt x="202" y="336"/>
                    <a:pt x="183" y="330"/>
                  </a:cubicBezTo>
                  <a:cubicBezTo>
                    <a:pt x="164" y="324"/>
                    <a:pt x="146" y="315"/>
                    <a:pt x="129" y="304"/>
                  </a:cubicBezTo>
                  <a:cubicBezTo>
                    <a:pt x="111" y="293"/>
                    <a:pt x="96" y="278"/>
                    <a:pt x="84" y="259"/>
                  </a:cubicBezTo>
                  <a:cubicBezTo>
                    <a:pt x="72" y="240"/>
                    <a:pt x="66" y="217"/>
                    <a:pt x="66" y="188"/>
                  </a:cubicBezTo>
                  <a:cubicBezTo>
                    <a:pt x="66" y="161"/>
                    <a:pt x="71" y="136"/>
                    <a:pt x="81" y="113"/>
                  </a:cubicBezTo>
                  <a:cubicBezTo>
                    <a:pt x="91" y="89"/>
                    <a:pt x="106" y="70"/>
                    <a:pt x="125" y="53"/>
                  </a:cubicBezTo>
                  <a:cubicBezTo>
                    <a:pt x="145" y="36"/>
                    <a:pt x="168" y="23"/>
                    <a:pt x="196" y="14"/>
                  </a:cubicBezTo>
                  <a:cubicBezTo>
                    <a:pt x="224" y="5"/>
                    <a:pt x="256" y="0"/>
                    <a:pt x="291" y="0"/>
                  </a:cubicBezTo>
                  <a:cubicBezTo>
                    <a:pt x="323" y="0"/>
                    <a:pt x="353" y="3"/>
                    <a:pt x="380" y="10"/>
                  </a:cubicBezTo>
                  <a:cubicBezTo>
                    <a:pt x="408" y="17"/>
                    <a:pt x="432" y="28"/>
                    <a:pt x="452" y="43"/>
                  </a:cubicBezTo>
                  <a:cubicBezTo>
                    <a:pt x="473" y="58"/>
                    <a:pt x="488" y="78"/>
                    <a:pt x="500" y="103"/>
                  </a:cubicBezTo>
                  <a:cubicBezTo>
                    <a:pt x="511" y="127"/>
                    <a:pt x="516" y="157"/>
                    <a:pt x="515" y="193"/>
                  </a:cubicBezTo>
                  <a:lnTo>
                    <a:pt x="413" y="193"/>
                  </a:lnTo>
                  <a:cubicBezTo>
                    <a:pt x="412" y="155"/>
                    <a:pt x="402" y="128"/>
                    <a:pt x="382" y="111"/>
                  </a:cubicBezTo>
                  <a:cubicBezTo>
                    <a:pt x="361" y="94"/>
                    <a:pt x="331" y="86"/>
                    <a:pt x="290" y="86"/>
                  </a:cubicBezTo>
                  <a:cubicBezTo>
                    <a:pt x="282" y="86"/>
                    <a:pt x="272" y="87"/>
                    <a:pt x="259" y="89"/>
                  </a:cubicBezTo>
                  <a:cubicBezTo>
                    <a:pt x="246" y="90"/>
                    <a:pt x="233" y="94"/>
                    <a:pt x="220" y="100"/>
                  </a:cubicBezTo>
                  <a:cubicBezTo>
                    <a:pt x="207" y="107"/>
                    <a:pt x="196" y="115"/>
                    <a:pt x="186" y="127"/>
                  </a:cubicBezTo>
                  <a:cubicBezTo>
                    <a:pt x="177" y="139"/>
                    <a:pt x="172" y="155"/>
                    <a:pt x="172" y="175"/>
                  </a:cubicBezTo>
                  <a:cubicBezTo>
                    <a:pt x="172" y="190"/>
                    <a:pt x="175" y="202"/>
                    <a:pt x="182" y="212"/>
                  </a:cubicBezTo>
                  <a:cubicBezTo>
                    <a:pt x="189" y="222"/>
                    <a:pt x="198" y="230"/>
                    <a:pt x="210" y="236"/>
                  </a:cubicBezTo>
                  <a:cubicBezTo>
                    <a:pt x="221" y="243"/>
                    <a:pt x="235" y="248"/>
                    <a:pt x="250" y="253"/>
                  </a:cubicBezTo>
                  <a:cubicBezTo>
                    <a:pt x="265" y="257"/>
                    <a:pt x="281" y="262"/>
                    <a:pt x="298" y="266"/>
                  </a:cubicBezTo>
                  <a:cubicBezTo>
                    <a:pt x="320" y="271"/>
                    <a:pt x="341" y="277"/>
                    <a:pt x="363" y="284"/>
                  </a:cubicBezTo>
                  <a:cubicBezTo>
                    <a:pt x="385" y="290"/>
                    <a:pt x="405" y="300"/>
                    <a:pt x="422" y="312"/>
                  </a:cubicBezTo>
                  <a:cubicBezTo>
                    <a:pt x="440" y="324"/>
                    <a:pt x="454" y="341"/>
                    <a:pt x="465" y="360"/>
                  </a:cubicBezTo>
                  <a:cubicBezTo>
                    <a:pt x="476" y="380"/>
                    <a:pt x="482" y="406"/>
                    <a:pt x="482" y="437"/>
                  </a:cubicBezTo>
                  <a:cubicBezTo>
                    <a:pt x="482" y="461"/>
                    <a:pt x="477" y="485"/>
                    <a:pt x="468" y="508"/>
                  </a:cubicBezTo>
                  <a:cubicBezTo>
                    <a:pt x="459" y="531"/>
                    <a:pt x="445" y="552"/>
                    <a:pt x="425" y="570"/>
                  </a:cubicBezTo>
                  <a:cubicBezTo>
                    <a:pt x="405" y="589"/>
                    <a:pt x="379" y="604"/>
                    <a:pt x="347" y="616"/>
                  </a:cubicBezTo>
                  <a:cubicBezTo>
                    <a:pt x="315" y="627"/>
                    <a:pt x="276" y="633"/>
                    <a:pt x="230" y="633"/>
                  </a:cubicBezTo>
                  <a:cubicBezTo>
                    <a:pt x="195" y="633"/>
                    <a:pt x="163" y="629"/>
                    <a:pt x="134" y="621"/>
                  </a:cubicBezTo>
                  <a:cubicBezTo>
                    <a:pt x="105" y="613"/>
                    <a:pt x="81" y="600"/>
                    <a:pt x="61" y="583"/>
                  </a:cubicBezTo>
                  <a:cubicBezTo>
                    <a:pt x="41" y="565"/>
                    <a:pt x="25" y="543"/>
                    <a:pt x="15" y="516"/>
                  </a:cubicBezTo>
                  <a:cubicBezTo>
                    <a:pt x="5" y="489"/>
                    <a:pt x="0" y="457"/>
                    <a:pt x="1" y="419"/>
                  </a:cubicBezTo>
                  <a:lnTo>
                    <a:pt x="103" y="4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7" name="Freeform 158"/>
            <p:cNvSpPr>
              <a:spLocks/>
            </p:cNvSpPr>
            <p:nvPr userDrawn="1"/>
          </p:nvSpPr>
          <p:spPr bwMode="auto">
            <a:xfrm>
              <a:off x="5384800" y="1871663"/>
              <a:ext cx="41275" cy="88900"/>
            </a:xfrm>
            <a:custGeom>
              <a:avLst/>
              <a:gdLst/>
              <a:ahLst/>
              <a:cxnLst>
                <a:cxn ang="0">
                  <a:pos x="119" y="0"/>
                </a:cxn>
                <a:cxn ang="0">
                  <a:pos x="213" y="0"/>
                </a:cxn>
                <a:cxn ang="0">
                  <a:pos x="186" y="131"/>
                </a:cxn>
                <a:cxn ang="0">
                  <a:pos x="273" y="131"/>
                </a:cxn>
                <a:cxn ang="0">
                  <a:pos x="258" y="203"/>
                </a:cxn>
                <a:cxn ang="0">
                  <a:pos x="170" y="203"/>
                </a:cxn>
                <a:cxn ang="0">
                  <a:pos x="125" y="417"/>
                </a:cxn>
                <a:cxn ang="0">
                  <a:pos x="120" y="444"/>
                </a:cxn>
                <a:cxn ang="0">
                  <a:pos x="117" y="465"/>
                </a:cxn>
                <a:cxn ang="0">
                  <a:pos x="123" y="488"/>
                </a:cxn>
                <a:cxn ang="0">
                  <a:pos x="152" y="497"/>
                </a:cxn>
                <a:cxn ang="0">
                  <a:pos x="176" y="497"/>
                </a:cxn>
                <a:cxn ang="0">
                  <a:pos x="203" y="493"/>
                </a:cxn>
                <a:cxn ang="0">
                  <a:pos x="187" y="564"/>
                </a:cxn>
                <a:cxn ang="0">
                  <a:pos x="147" y="570"/>
                </a:cxn>
                <a:cxn ang="0">
                  <a:pos x="108" y="573"/>
                </a:cxn>
                <a:cxn ang="0">
                  <a:pos x="64" y="566"/>
                </a:cxn>
                <a:cxn ang="0">
                  <a:pos x="38" y="548"/>
                </a:cxn>
                <a:cxn ang="0">
                  <a:pos x="24" y="522"/>
                </a:cxn>
                <a:cxn ang="0">
                  <a:pos x="20" y="492"/>
                </a:cxn>
                <a:cxn ang="0">
                  <a:pos x="23" y="464"/>
                </a:cxn>
                <a:cxn ang="0">
                  <a:pos x="26" y="443"/>
                </a:cxn>
                <a:cxn ang="0">
                  <a:pos x="76" y="203"/>
                </a:cxn>
                <a:cxn ang="0">
                  <a:pos x="0" y="203"/>
                </a:cxn>
                <a:cxn ang="0">
                  <a:pos x="15" y="131"/>
                </a:cxn>
                <a:cxn ang="0">
                  <a:pos x="92" y="131"/>
                </a:cxn>
                <a:cxn ang="0">
                  <a:pos x="119" y="0"/>
                </a:cxn>
              </a:cxnLst>
              <a:rect l="0" t="0" r="r" b="b"/>
              <a:pathLst>
                <a:path w="273" h="573">
                  <a:moveTo>
                    <a:pt x="119" y="0"/>
                  </a:moveTo>
                  <a:lnTo>
                    <a:pt x="213" y="0"/>
                  </a:lnTo>
                  <a:lnTo>
                    <a:pt x="186" y="131"/>
                  </a:lnTo>
                  <a:lnTo>
                    <a:pt x="273" y="131"/>
                  </a:lnTo>
                  <a:lnTo>
                    <a:pt x="258" y="203"/>
                  </a:lnTo>
                  <a:lnTo>
                    <a:pt x="170" y="203"/>
                  </a:lnTo>
                  <a:lnTo>
                    <a:pt x="125" y="417"/>
                  </a:lnTo>
                  <a:cubicBezTo>
                    <a:pt x="123" y="427"/>
                    <a:pt x="121" y="436"/>
                    <a:pt x="120" y="444"/>
                  </a:cubicBezTo>
                  <a:cubicBezTo>
                    <a:pt x="118" y="453"/>
                    <a:pt x="117" y="460"/>
                    <a:pt x="117" y="465"/>
                  </a:cubicBezTo>
                  <a:cubicBezTo>
                    <a:pt x="117" y="474"/>
                    <a:pt x="119" y="482"/>
                    <a:pt x="123" y="488"/>
                  </a:cubicBezTo>
                  <a:cubicBezTo>
                    <a:pt x="128" y="494"/>
                    <a:pt x="137" y="497"/>
                    <a:pt x="152" y="497"/>
                  </a:cubicBezTo>
                  <a:cubicBezTo>
                    <a:pt x="159" y="497"/>
                    <a:pt x="167" y="497"/>
                    <a:pt x="176" y="497"/>
                  </a:cubicBezTo>
                  <a:cubicBezTo>
                    <a:pt x="185" y="496"/>
                    <a:pt x="194" y="495"/>
                    <a:pt x="203" y="493"/>
                  </a:cubicBezTo>
                  <a:lnTo>
                    <a:pt x="187" y="564"/>
                  </a:lnTo>
                  <a:cubicBezTo>
                    <a:pt x="175" y="567"/>
                    <a:pt x="162" y="569"/>
                    <a:pt x="147" y="570"/>
                  </a:cubicBezTo>
                  <a:cubicBezTo>
                    <a:pt x="133" y="572"/>
                    <a:pt x="120" y="573"/>
                    <a:pt x="108" y="573"/>
                  </a:cubicBezTo>
                  <a:cubicBezTo>
                    <a:pt x="90" y="573"/>
                    <a:pt x="76" y="571"/>
                    <a:pt x="64" y="566"/>
                  </a:cubicBezTo>
                  <a:cubicBezTo>
                    <a:pt x="53" y="562"/>
                    <a:pt x="44" y="556"/>
                    <a:pt x="38" y="548"/>
                  </a:cubicBezTo>
                  <a:cubicBezTo>
                    <a:pt x="31" y="541"/>
                    <a:pt x="27" y="532"/>
                    <a:pt x="24" y="522"/>
                  </a:cubicBezTo>
                  <a:cubicBezTo>
                    <a:pt x="22" y="512"/>
                    <a:pt x="20" y="502"/>
                    <a:pt x="20" y="492"/>
                  </a:cubicBezTo>
                  <a:cubicBezTo>
                    <a:pt x="20" y="484"/>
                    <a:pt x="21" y="474"/>
                    <a:pt x="23" y="464"/>
                  </a:cubicBezTo>
                  <a:cubicBezTo>
                    <a:pt x="24" y="454"/>
                    <a:pt x="25" y="447"/>
                    <a:pt x="26" y="443"/>
                  </a:cubicBezTo>
                  <a:lnTo>
                    <a:pt x="76" y="203"/>
                  </a:lnTo>
                  <a:lnTo>
                    <a:pt x="0" y="203"/>
                  </a:lnTo>
                  <a:lnTo>
                    <a:pt x="15" y="131"/>
                  </a:lnTo>
                  <a:lnTo>
                    <a:pt x="92" y="131"/>
                  </a:lnTo>
                  <a:lnTo>
                    <a:pt x="11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8" name="Freeform 159"/>
            <p:cNvSpPr>
              <a:spLocks/>
            </p:cNvSpPr>
            <p:nvPr userDrawn="1"/>
          </p:nvSpPr>
          <p:spPr bwMode="auto">
            <a:xfrm>
              <a:off x="5427663" y="1892300"/>
              <a:ext cx="68263" cy="68263"/>
            </a:xfrm>
            <a:custGeom>
              <a:avLst/>
              <a:gdLst/>
              <a:ahLst/>
              <a:cxnLst>
                <a:cxn ang="0">
                  <a:pos x="358" y="438"/>
                </a:cxn>
                <a:cxn ang="0">
                  <a:pos x="267" y="438"/>
                </a:cxn>
                <a:cxn ang="0">
                  <a:pos x="281" y="375"/>
                </a:cxn>
                <a:cxn ang="0">
                  <a:pos x="279" y="373"/>
                </a:cxn>
                <a:cxn ang="0">
                  <a:pos x="213" y="430"/>
                </a:cxn>
                <a:cxn ang="0">
                  <a:pos x="128" y="450"/>
                </a:cxn>
                <a:cxn ang="0">
                  <a:pos x="31" y="419"/>
                </a:cxn>
                <a:cxn ang="0">
                  <a:pos x="0" y="334"/>
                </a:cxn>
                <a:cxn ang="0">
                  <a:pos x="1" y="307"/>
                </a:cxn>
                <a:cxn ang="0">
                  <a:pos x="5" y="280"/>
                </a:cxn>
                <a:cxn ang="0">
                  <a:pos x="63" y="0"/>
                </a:cxn>
                <a:cxn ang="0">
                  <a:pos x="160" y="0"/>
                </a:cxn>
                <a:cxn ang="0">
                  <a:pos x="104" y="271"/>
                </a:cxn>
                <a:cxn ang="0">
                  <a:pos x="99" y="292"/>
                </a:cxn>
                <a:cxn ang="0">
                  <a:pos x="97" y="311"/>
                </a:cxn>
                <a:cxn ang="0">
                  <a:pos x="97" y="327"/>
                </a:cxn>
                <a:cxn ang="0">
                  <a:pos x="104" y="348"/>
                </a:cxn>
                <a:cxn ang="0">
                  <a:pos x="123" y="366"/>
                </a:cxn>
                <a:cxn ang="0">
                  <a:pos x="164" y="374"/>
                </a:cxn>
                <a:cxn ang="0">
                  <a:pos x="215" y="362"/>
                </a:cxn>
                <a:cxn ang="0">
                  <a:pos x="256" y="330"/>
                </a:cxn>
                <a:cxn ang="0">
                  <a:pos x="286" y="286"/>
                </a:cxn>
                <a:cxn ang="0">
                  <a:pos x="303" y="237"/>
                </a:cxn>
                <a:cxn ang="0">
                  <a:pos x="352" y="0"/>
                </a:cxn>
                <a:cxn ang="0">
                  <a:pos x="448" y="0"/>
                </a:cxn>
                <a:cxn ang="0">
                  <a:pos x="358" y="438"/>
                </a:cxn>
              </a:cxnLst>
              <a:rect l="0" t="0" r="r" b="b"/>
              <a:pathLst>
                <a:path w="448" h="450">
                  <a:moveTo>
                    <a:pt x="358" y="438"/>
                  </a:moveTo>
                  <a:lnTo>
                    <a:pt x="267" y="438"/>
                  </a:lnTo>
                  <a:lnTo>
                    <a:pt x="281" y="375"/>
                  </a:lnTo>
                  <a:lnTo>
                    <a:pt x="279" y="373"/>
                  </a:lnTo>
                  <a:cubicBezTo>
                    <a:pt x="262" y="397"/>
                    <a:pt x="240" y="416"/>
                    <a:pt x="213" y="430"/>
                  </a:cubicBezTo>
                  <a:cubicBezTo>
                    <a:pt x="187" y="443"/>
                    <a:pt x="159" y="450"/>
                    <a:pt x="128" y="450"/>
                  </a:cubicBezTo>
                  <a:cubicBezTo>
                    <a:pt x="84" y="450"/>
                    <a:pt x="52" y="440"/>
                    <a:pt x="31" y="419"/>
                  </a:cubicBezTo>
                  <a:cubicBezTo>
                    <a:pt x="11" y="398"/>
                    <a:pt x="0" y="369"/>
                    <a:pt x="0" y="334"/>
                  </a:cubicBezTo>
                  <a:cubicBezTo>
                    <a:pt x="0" y="326"/>
                    <a:pt x="1" y="317"/>
                    <a:pt x="1" y="307"/>
                  </a:cubicBezTo>
                  <a:cubicBezTo>
                    <a:pt x="2" y="297"/>
                    <a:pt x="3" y="288"/>
                    <a:pt x="5" y="280"/>
                  </a:cubicBezTo>
                  <a:lnTo>
                    <a:pt x="63" y="0"/>
                  </a:lnTo>
                  <a:lnTo>
                    <a:pt x="160" y="0"/>
                  </a:lnTo>
                  <a:lnTo>
                    <a:pt x="104" y="271"/>
                  </a:lnTo>
                  <a:cubicBezTo>
                    <a:pt x="102" y="278"/>
                    <a:pt x="100" y="285"/>
                    <a:pt x="99" y="292"/>
                  </a:cubicBezTo>
                  <a:cubicBezTo>
                    <a:pt x="98" y="299"/>
                    <a:pt x="97" y="305"/>
                    <a:pt x="97" y="311"/>
                  </a:cubicBezTo>
                  <a:cubicBezTo>
                    <a:pt x="97" y="315"/>
                    <a:pt x="97" y="320"/>
                    <a:pt x="97" y="327"/>
                  </a:cubicBezTo>
                  <a:cubicBezTo>
                    <a:pt x="98" y="334"/>
                    <a:pt x="100" y="341"/>
                    <a:pt x="104" y="348"/>
                  </a:cubicBezTo>
                  <a:cubicBezTo>
                    <a:pt x="108" y="355"/>
                    <a:pt x="114" y="361"/>
                    <a:pt x="123" y="366"/>
                  </a:cubicBezTo>
                  <a:cubicBezTo>
                    <a:pt x="132" y="371"/>
                    <a:pt x="146" y="374"/>
                    <a:pt x="164" y="374"/>
                  </a:cubicBezTo>
                  <a:cubicBezTo>
                    <a:pt x="183" y="374"/>
                    <a:pt x="200" y="370"/>
                    <a:pt x="215" y="362"/>
                  </a:cubicBezTo>
                  <a:cubicBezTo>
                    <a:pt x="231" y="354"/>
                    <a:pt x="244" y="343"/>
                    <a:pt x="256" y="330"/>
                  </a:cubicBezTo>
                  <a:cubicBezTo>
                    <a:pt x="268" y="317"/>
                    <a:pt x="278" y="302"/>
                    <a:pt x="286" y="286"/>
                  </a:cubicBezTo>
                  <a:cubicBezTo>
                    <a:pt x="294" y="270"/>
                    <a:pt x="299" y="254"/>
                    <a:pt x="303" y="237"/>
                  </a:cubicBezTo>
                  <a:lnTo>
                    <a:pt x="352" y="0"/>
                  </a:lnTo>
                  <a:lnTo>
                    <a:pt x="448" y="0"/>
                  </a:lnTo>
                  <a:lnTo>
                    <a:pt x="358" y="4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9" name="Freeform 160"/>
            <p:cNvSpPr>
              <a:spLocks noEditPoints="1"/>
            </p:cNvSpPr>
            <p:nvPr userDrawn="1"/>
          </p:nvSpPr>
          <p:spPr bwMode="auto">
            <a:xfrm>
              <a:off x="5500688" y="1865313"/>
              <a:ext cx="79375" cy="95250"/>
            </a:xfrm>
            <a:custGeom>
              <a:avLst/>
              <a:gdLst/>
              <a:ahLst/>
              <a:cxnLst>
                <a:cxn ang="0">
                  <a:pos x="388" y="605"/>
                </a:cxn>
                <a:cxn ang="0">
                  <a:pos x="296" y="605"/>
                </a:cxn>
                <a:cxn ang="0">
                  <a:pos x="309" y="546"/>
                </a:cxn>
                <a:cxn ang="0">
                  <a:pos x="307" y="544"/>
                </a:cxn>
                <a:cxn ang="0">
                  <a:pos x="244" y="602"/>
                </a:cxn>
                <a:cxn ang="0">
                  <a:pos x="170" y="617"/>
                </a:cxn>
                <a:cxn ang="0">
                  <a:pos x="123" y="612"/>
                </a:cxn>
                <a:cxn ang="0">
                  <a:pos x="66" y="589"/>
                </a:cxn>
                <a:cxn ang="0">
                  <a:pos x="19" y="535"/>
                </a:cxn>
                <a:cxn ang="0">
                  <a:pos x="0" y="437"/>
                </a:cxn>
                <a:cxn ang="0">
                  <a:pos x="16" y="333"/>
                </a:cxn>
                <a:cxn ang="0">
                  <a:pos x="63" y="243"/>
                </a:cxn>
                <a:cxn ang="0">
                  <a:pos x="137" y="179"/>
                </a:cxn>
                <a:cxn ang="0">
                  <a:pos x="238" y="155"/>
                </a:cxn>
                <a:cxn ang="0">
                  <a:pos x="318" y="171"/>
                </a:cxn>
                <a:cxn ang="0">
                  <a:pos x="370" y="227"/>
                </a:cxn>
                <a:cxn ang="0">
                  <a:pos x="372" y="227"/>
                </a:cxn>
                <a:cxn ang="0">
                  <a:pos x="420" y="0"/>
                </a:cxn>
                <a:cxn ang="0">
                  <a:pos x="517" y="0"/>
                </a:cxn>
                <a:cxn ang="0">
                  <a:pos x="388" y="605"/>
                </a:cxn>
                <a:cxn ang="0">
                  <a:pos x="347" y="336"/>
                </a:cxn>
                <a:cxn ang="0">
                  <a:pos x="341" y="296"/>
                </a:cxn>
                <a:cxn ang="0">
                  <a:pos x="324" y="262"/>
                </a:cxn>
                <a:cxn ang="0">
                  <a:pos x="294" y="239"/>
                </a:cxn>
                <a:cxn ang="0">
                  <a:pos x="250" y="231"/>
                </a:cxn>
                <a:cxn ang="0">
                  <a:pos x="181" y="249"/>
                </a:cxn>
                <a:cxn ang="0">
                  <a:pos x="133" y="297"/>
                </a:cxn>
                <a:cxn ang="0">
                  <a:pos x="106" y="364"/>
                </a:cxn>
                <a:cxn ang="0">
                  <a:pos x="97" y="437"/>
                </a:cxn>
                <a:cxn ang="0">
                  <a:pos x="122" y="514"/>
                </a:cxn>
                <a:cxn ang="0">
                  <a:pos x="197" y="541"/>
                </a:cxn>
                <a:cxn ang="0">
                  <a:pos x="262" y="521"/>
                </a:cxn>
                <a:cxn ang="0">
                  <a:pos x="309" y="472"/>
                </a:cxn>
                <a:cxn ang="0">
                  <a:pos x="338" y="406"/>
                </a:cxn>
                <a:cxn ang="0">
                  <a:pos x="347" y="336"/>
                </a:cxn>
              </a:cxnLst>
              <a:rect l="0" t="0" r="r" b="b"/>
              <a:pathLst>
                <a:path w="517" h="617">
                  <a:moveTo>
                    <a:pt x="388" y="605"/>
                  </a:moveTo>
                  <a:lnTo>
                    <a:pt x="296" y="605"/>
                  </a:lnTo>
                  <a:lnTo>
                    <a:pt x="309" y="546"/>
                  </a:lnTo>
                  <a:lnTo>
                    <a:pt x="307" y="544"/>
                  </a:lnTo>
                  <a:cubicBezTo>
                    <a:pt x="288" y="573"/>
                    <a:pt x="267" y="592"/>
                    <a:pt x="244" y="602"/>
                  </a:cubicBezTo>
                  <a:cubicBezTo>
                    <a:pt x="221" y="612"/>
                    <a:pt x="196" y="617"/>
                    <a:pt x="170" y="617"/>
                  </a:cubicBezTo>
                  <a:cubicBezTo>
                    <a:pt x="158" y="617"/>
                    <a:pt x="142" y="615"/>
                    <a:pt x="123" y="612"/>
                  </a:cubicBezTo>
                  <a:cubicBezTo>
                    <a:pt x="104" y="609"/>
                    <a:pt x="85" y="601"/>
                    <a:pt x="66" y="589"/>
                  </a:cubicBezTo>
                  <a:cubicBezTo>
                    <a:pt x="48" y="576"/>
                    <a:pt x="32" y="559"/>
                    <a:pt x="19" y="535"/>
                  </a:cubicBezTo>
                  <a:cubicBezTo>
                    <a:pt x="6" y="511"/>
                    <a:pt x="0" y="479"/>
                    <a:pt x="0" y="437"/>
                  </a:cubicBezTo>
                  <a:cubicBezTo>
                    <a:pt x="0" y="402"/>
                    <a:pt x="5" y="367"/>
                    <a:pt x="16" y="333"/>
                  </a:cubicBezTo>
                  <a:cubicBezTo>
                    <a:pt x="27" y="300"/>
                    <a:pt x="42" y="270"/>
                    <a:pt x="63" y="243"/>
                  </a:cubicBezTo>
                  <a:cubicBezTo>
                    <a:pt x="83" y="217"/>
                    <a:pt x="108" y="195"/>
                    <a:pt x="137" y="179"/>
                  </a:cubicBezTo>
                  <a:cubicBezTo>
                    <a:pt x="167" y="163"/>
                    <a:pt x="200" y="155"/>
                    <a:pt x="238" y="155"/>
                  </a:cubicBezTo>
                  <a:cubicBezTo>
                    <a:pt x="267" y="155"/>
                    <a:pt x="294" y="160"/>
                    <a:pt x="318" y="171"/>
                  </a:cubicBezTo>
                  <a:cubicBezTo>
                    <a:pt x="341" y="182"/>
                    <a:pt x="359" y="200"/>
                    <a:pt x="370" y="227"/>
                  </a:cubicBezTo>
                  <a:lnTo>
                    <a:pt x="372" y="227"/>
                  </a:lnTo>
                  <a:lnTo>
                    <a:pt x="420" y="0"/>
                  </a:lnTo>
                  <a:lnTo>
                    <a:pt x="517" y="0"/>
                  </a:lnTo>
                  <a:lnTo>
                    <a:pt x="388" y="605"/>
                  </a:lnTo>
                  <a:close/>
                  <a:moveTo>
                    <a:pt x="347" y="336"/>
                  </a:moveTo>
                  <a:cubicBezTo>
                    <a:pt x="347" y="322"/>
                    <a:pt x="345" y="309"/>
                    <a:pt x="341" y="296"/>
                  </a:cubicBezTo>
                  <a:cubicBezTo>
                    <a:pt x="338" y="283"/>
                    <a:pt x="332" y="271"/>
                    <a:pt x="324" y="262"/>
                  </a:cubicBezTo>
                  <a:cubicBezTo>
                    <a:pt x="317" y="253"/>
                    <a:pt x="307" y="245"/>
                    <a:pt x="294" y="239"/>
                  </a:cubicBezTo>
                  <a:cubicBezTo>
                    <a:pt x="282" y="234"/>
                    <a:pt x="267" y="231"/>
                    <a:pt x="250" y="231"/>
                  </a:cubicBezTo>
                  <a:cubicBezTo>
                    <a:pt x="223" y="231"/>
                    <a:pt x="200" y="237"/>
                    <a:pt x="181" y="249"/>
                  </a:cubicBezTo>
                  <a:cubicBezTo>
                    <a:pt x="162" y="261"/>
                    <a:pt x="146" y="277"/>
                    <a:pt x="133" y="297"/>
                  </a:cubicBezTo>
                  <a:cubicBezTo>
                    <a:pt x="121" y="317"/>
                    <a:pt x="112" y="339"/>
                    <a:pt x="106" y="364"/>
                  </a:cubicBezTo>
                  <a:cubicBezTo>
                    <a:pt x="100" y="389"/>
                    <a:pt x="97" y="413"/>
                    <a:pt x="97" y="437"/>
                  </a:cubicBezTo>
                  <a:cubicBezTo>
                    <a:pt x="97" y="470"/>
                    <a:pt x="105" y="496"/>
                    <a:pt x="122" y="514"/>
                  </a:cubicBezTo>
                  <a:cubicBezTo>
                    <a:pt x="139" y="532"/>
                    <a:pt x="164" y="541"/>
                    <a:pt x="197" y="541"/>
                  </a:cubicBezTo>
                  <a:cubicBezTo>
                    <a:pt x="222" y="541"/>
                    <a:pt x="244" y="534"/>
                    <a:pt x="262" y="521"/>
                  </a:cubicBezTo>
                  <a:cubicBezTo>
                    <a:pt x="281" y="508"/>
                    <a:pt x="296" y="492"/>
                    <a:pt x="309" y="472"/>
                  </a:cubicBezTo>
                  <a:cubicBezTo>
                    <a:pt x="322" y="452"/>
                    <a:pt x="331" y="430"/>
                    <a:pt x="338" y="406"/>
                  </a:cubicBezTo>
                  <a:cubicBezTo>
                    <a:pt x="344" y="381"/>
                    <a:pt x="347" y="358"/>
                    <a:pt x="347" y="3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0" name="Freeform 161"/>
            <p:cNvSpPr>
              <a:spLocks noEditPoints="1"/>
            </p:cNvSpPr>
            <p:nvPr userDrawn="1"/>
          </p:nvSpPr>
          <p:spPr bwMode="auto">
            <a:xfrm>
              <a:off x="5576888" y="1865313"/>
              <a:ext cx="33338" cy="93663"/>
            </a:xfrm>
            <a:custGeom>
              <a:avLst/>
              <a:gdLst/>
              <a:ahLst/>
              <a:cxnLst>
                <a:cxn ang="0">
                  <a:pos x="125" y="0"/>
                </a:cxn>
                <a:cxn ang="0">
                  <a:pos x="221" y="0"/>
                </a:cxn>
                <a:cxn ang="0">
                  <a:pos x="202" y="91"/>
                </a:cxn>
                <a:cxn ang="0">
                  <a:pos x="107" y="91"/>
                </a:cxn>
                <a:cxn ang="0">
                  <a:pos x="125" y="0"/>
                </a:cxn>
                <a:cxn ang="0">
                  <a:pos x="90" y="167"/>
                </a:cxn>
                <a:cxn ang="0">
                  <a:pos x="187" y="167"/>
                </a:cxn>
                <a:cxn ang="0">
                  <a:pos x="96" y="605"/>
                </a:cxn>
                <a:cxn ang="0">
                  <a:pos x="0" y="605"/>
                </a:cxn>
                <a:cxn ang="0">
                  <a:pos x="90" y="167"/>
                </a:cxn>
              </a:cxnLst>
              <a:rect l="0" t="0" r="r" b="b"/>
              <a:pathLst>
                <a:path w="221" h="605">
                  <a:moveTo>
                    <a:pt x="125" y="0"/>
                  </a:moveTo>
                  <a:lnTo>
                    <a:pt x="221" y="0"/>
                  </a:lnTo>
                  <a:lnTo>
                    <a:pt x="202" y="91"/>
                  </a:lnTo>
                  <a:lnTo>
                    <a:pt x="107" y="91"/>
                  </a:lnTo>
                  <a:lnTo>
                    <a:pt x="125" y="0"/>
                  </a:lnTo>
                  <a:close/>
                  <a:moveTo>
                    <a:pt x="90" y="167"/>
                  </a:moveTo>
                  <a:lnTo>
                    <a:pt x="187" y="167"/>
                  </a:lnTo>
                  <a:lnTo>
                    <a:pt x="96" y="605"/>
                  </a:lnTo>
                  <a:lnTo>
                    <a:pt x="0" y="605"/>
                  </a:lnTo>
                  <a:lnTo>
                    <a:pt x="90"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1" name="Freeform 162"/>
            <p:cNvSpPr>
              <a:spLocks noEditPoints="1"/>
            </p:cNvSpPr>
            <p:nvPr userDrawn="1"/>
          </p:nvSpPr>
          <p:spPr bwMode="auto">
            <a:xfrm>
              <a:off x="5610225" y="1889125"/>
              <a:ext cx="66675" cy="71438"/>
            </a:xfrm>
            <a:custGeom>
              <a:avLst/>
              <a:gdLst/>
              <a:ahLst/>
              <a:cxnLst>
                <a:cxn ang="0">
                  <a:pos x="332" y="192"/>
                </a:cxn>
                <a:cxn ang="0">
                  <a:pos x="333" y="178"/>
                </a:cxn>
                <a:cxn ang="0">
                  <a:pos x="333" y="165"/>
                </a:cxn>
                <a:cxn ang="0">
                  <a:pos x="308" y="101"/>
                </a:cxn>
                <a:cxn ang="0">
                  <a:pos x="241" y="76"/>
                </a:cxn>
                <a:cxn ang="0">
                  <a:pos x="154" y="109"/>
                </a:cxn>
                <a:cxn ang="0">
                  <a:pos x="108" y="192"/>
                </a:cxn>
                <a:cxn ang="0">
                  <a:pos x="332" y="192"/>
                </a:cxn>
                <a:cxn ang="0">
                  <a:pos x="403" y="315"/>
                </a:cxn>
                <a:cxn ang="0">
                  <a:pos x="325" y="427"/>
                </a:cxn>
                <a:cxn ang="0">
                  <a:pos x="192" y="462"/>
                </a:cxn>
                <a:cxn ang="0">
                  <a:pos x="115" y="449"/>
                </a:cxn>
                <a:cxn ang="0">
                  <a:pos x="54" y="411"/>
                </a:cxn>
                <a:cxn ang="0">
                  <a:pos x="14" y="351"/>
                </a:cxn>
                <a:cxn ang="0">
                  <a:pos x="0" y="270"/>
                </a:cxn>
                <a:cxn ang="0">
                  <a:pos x="16" y="171"/>
                </a:cxn>
                <a:cxn ang="0">
                  <a:pos x="63" y="85"/>
                </a:cxn>
                <a:cxn ang="0">
                  <a:pos x="140" y="23"/>
                </a:cxn>
                <a:cxn ang="0">
                  <a:pos x="243" y="0"/>
                </a:cxn>
                <a:cxn ang="0">
                  <a:pos x="338" y="19"/>
                </a:cxn>
                <a:cxn ang="0">
                  <a:pos x="395" y="69"/>
                </a:cxn>
                <a:cxn ang="0">
                  <a:pos x="423" y="134"/>
                </a:cxn>
                <a:cxn ang="0">
                  <a:pos x="430" y="202"/>
                </a:cxn>
                <a:cxn ang="0">
                  <a:pos x="428" y="231"/>
                </a:cxn>
                <a:cxn ang="0">
                  <a:pos x="425" y="256"/>
                </a:cxn>
                <a:cxn ang="0">
                  <a:pos x="99" y="256"/>
                </a:cxn>
                <a:cxn ang="0">
                  <a:pos x="97" y="270"/>
                </a:cxn>
                <a:cxn ang="0">
                  <a:pos x="97" y="284"/>
                </a:cxn>
                <a:cxn ang="0">
                  <a:pos x="122" y="358"/>
                </a:cxn>
                <a:cxn ang="0">
                  <a:pos x="201" y="386"/>
                </a:cxn>
                <a:cxn ang="0">
                  <a:pos x="268" y="368"/>
                </a:cxn>
                <a:cxn ang="0">
                  <a:pos x="306" y="315"/>
                </a:cxn>
                <a:cxn ang="0">
                  <a:pos x="403" y="315"/>
                </a:cxn>
              </a:cxnLst>
              <a:rect l="0" t="0" r="r" b="b"/>
              <a:pathLst>
                <a:path w="430" h="462">
                  <a:moveTo>
                    <a:pt x="332" y="192"/>
                  </a:moveTo>
                  <a:cubicBezTo>
                    <a:pt x="333" y="187"/>
                    <a:pt x="333" y="182"/>
                    <a:pt x="333" y="178"/>
                  </a:cubicBezTo>
                  <a:cubicBezTo>
                    <a:pt x="333" y="174"/>
                    <a:pt x="333" y="169"/>
                    <a:pt x="333" y="165"/>
                  </a:cubicBezTo>
                  <a:cubicBezTo>
                    <a:pt x="333" y="139"/>
                    <a:pt x="325" y="118"/>
                    <a:pt x="308" y="101"/>
                  </a:cubicBezTo>
                  <a:cubicBezTo>
                    <a:pt x="292" y="84"/>
                    <a:pt x="269" y="76"/>
                    <a:pt x="241" y="76"/>
                  </a:cubicBezTo>
                  <a:cubicBezTo>
                    <a:pt x="205" y="76"/>
                    <a:pt x="176" y="87"/>
                    <a:pt x="154" y="109"/>
                  </a:cubicBezTo>
                  <a:cubicBezTo>
                    <a:pt x="133" y="130"/>
                    <a:pt x="117" y="158"/>
                    <a:pt x="108" y="192"/>
                  </a:cubicBezTo>
                  <a:lnTo>
                    <a:pt x="332" y="192"/>
                  </a:lnTo>
                  <a:close/>
                  <a:moveTo>
                    <a:pt x="403" y="315"/>
                  </a:moveTo>
                  <a:cubicBezTo>
                    <a:pt x="388" y="366"/>
                    <a:pt x="362" y="404"/>
                    <a:pt x="325" y="427"/>
                  </a:cubicBezTo>
                  <a:cubicBezTo>
                    <a:pt x="289" y="450"/>
                    <a:pt x="244" y="462"/>
                    <a:pt x="192" y="462"/>
                  </a:cubicBezTo>
                  <a:cubicBezTo>
                    <a:pt x="164" y="462"/>
                    <a:pt x="138" y="458"/>
                    <a:pt x="115" y="449"/>
                  </a:cubicBezTo>
                  <a:cubicBezTo>
                    <a:pt x="91" y="440"/>
                    <a:pt x="71" y="427"/>
                    <a:pt x="54" y="411"/>
                  </a:cubicBezTo>
                  <a:cubicBezTo>
                    <a:pt x="37" y="394"/>
                    <a:pt x="24" y="374"/>
                    <a:pt x="14" y="351"/>
                  </a:cubicBezTo>
                  <a:cubicBezTo>
                    <a:pt x="5" y="327"/>
                    <a:pt x="0" y="300"/>
                    <a:pt x="0" y="270"/>
                  </a:cubicBezTo>
                  <a:cubicBezTo>
                    <a:pt x="0" y="237"/>
                    <a:pt x="5" y="203"/>
                    <a:pt x="16" y="171"/>
                  </a:cubicBezTo>
                  <a:cubicBezTo>
                    <a:pt x="27" y="139"/>
                    <a:pt x="43" y="110"/>
                    <a:pt x="63" y="85"/>
                  </a:cubicBezTo>
                  <a:cubicBezTo>
                    <a:pt x="84" y="59"/>
                    <a:pt x="109" y="39"/>
                    <a:pt x="140" y="23"/>
                  </a:cubicBezTo>
                  <a:cubicBezTo>
                    <a:pt x="170" y="8"/>
                    <a:pt x="204" y="0"/>
                    <a:pt x="243" y="0"/>
                  </a:cubicBezTo>
                  <a:cubicBezTo>
                    <a:pt x="282" y="0"/>
                    <a:pt x="314" y="6"/>
                    <a:pt x="338" y="19"/>
                  </a:cubicBezTo>
                  <a:cubicBezTo>
                    <a:pt x="363" y="32"/>
                    <a:pt x="382" y="49"/>
                    <a:pt x="395" y="69"/>
                  </a:cubicBezTo>
                  <a:cubicBezTo>
                    <a:pt x="409" y="88"/>
                    <a:pt x="418" y="110"/>
                    <a:pt x="423" y="134"/>
                  </a:cubicBezTo>
                  <a:cubicBezTo>
                    <a:pt x="428" y="158"/>
                    <a:pt x="430" y="180"/>
                    <a:pt x="430" y="202"/>
                  </a:cubicBezTo>
                  <a:cubicBezTo>
                    <a:pt x="430" y="212"/>
                    <a:pt x="429" y="222"/>
                    <a:pt x="428" y="231"/>
                  </a:cubicBezTo>
                  <a:cubicBezTo>
                    <a:pt x="427" y="240"/>
                    <a:pt x="426" y="249"/>
                    <a:pt x="425" y="256"/>
                  </a:cubicBezTo>
                  <a:lnTo>
                    <a:pt x="99" y="256"/>
                  </a:lnTo>
                  <a:cubicBezTo>
                    <a:pt x="98" y="261"/>
                    <a:pt x="97" y="266"/>
                    <a:pt x="97" y="270"/>
                  </a:cubicBezTo>
                  <a:cubicBezTo>
                    <a:pt x="97" y="275"/>
                    <a:pt x="97" y="280"/>
                    <a:pt x="97" y="284"/>
                  </a:cubicBezTo>
                  <a:cubicBezTo>
                    <a:pt x="97" y="315"/>
                    <a:pt x="105" y="339"/>
                    <a:pt x="122" y="358"/>
                  </a:cubicBezTo>
                  <a:cubicBezTo>
                    <a:pt x="138" y="377"/>
                    <a:pt x="164" y="386"/>
                    <a:pt x="201" y="386"/>
                  </a:cubicBezTo>
                  <a:cubicBezTo>
                    <a:pt x="227" y="386"/>
                    <a:pt x="249" y="380"/>
                    <a:pt x="268" y="368"/>
                  </a:cubicBezTo>
                  <a:cubicBezTo>
                    <a:pt x="287" y="356"/>
                    <a:pt x="299" y="338"/>
                    <a:pt x="306" y="315"/>
                  </a:cubicBezTo>
                  <a:lnTo>
                    <a:pt x="403" y="3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2" name="Freeform 163"/>
            <p:cNvSpPr>
              <a:spLocks/>
            </p:cNvSpPr>
            <p:nvPr userDrawn="1"/>
          </p:nvSpPr>
          <p:spPr bwMode="auto">
            <a:xfrm>
              <a:off x="5680075" y="1889125"/>
              <a:ext cx="60325" cy="71438"/>
            </a:xfrm>
            <a:custGeom>
              <a:avLst/>
              <a:gdLst/>
              <a:ahLst/>
              <a:cxnLst>
                <a:cxn ang="0">
                  <a:pos x="310" y="140"/>
                </a:cxn>
                <a:cxn ang="0">
                  <a:pos x="285" y="91"/>
                </a:cxn>
                <a:cxn ang="0">
                  <a:pos x="222" y="76"/>
                </a:cxn>
                <a:cxn ang="0">
                  <a:pos x="194" y="79"/>
                </a:cxn>
                <a:cxn ang="0">
                  <a:pos x="170" y="87"/>
                </a:cxn>
                <a:cxn ang="0">
                  <a:pos x="153" y="104"/>
                </a:cxn>
                <a:cxn ang="0">
                  <a:pos x="147" y="131"/>
                </a:cxn>
                <a:cxn ang="0">
                  <a:pos x="158" y="156"/>
                </a:cxn>
                <a:cxn ang="0">
                  <a:pos x="188" y="172"/>
                </a:cxn>
                <a:cxn ang="0">
                  <a:pos x="230" y="186"/>
                </a:cxn>
                <a:cxn ang="0">
                  <a:pos x="276" y="201"/>
                </a:cxn>
                <a:cxn ang="0">
                  <a:pos x="314" y="218"/>
                </a:cxn>
                <a:cxn ang="0">
                  <a:pos x="346" y="241"/>
                </a:cxn>
                <a:cxn ang="0">
                  <a:pos x="369" y="273"/>
                </a:cxn>
                <a:cxn ang="0">
                  <a:pos x="377" y="318"/>
                </a:cxn>
                <a:cxn ang="0">
                  <a:pos x="360" y="383"/>
                </a:cxn>
                <a:cxn ang="0">
                  <a:pos x="316" y="428"/>
                </a:cxn>
                <a:cxn ang="0">
                  <a:pos x="254" y="454"/>
                </a:cxn>
                <a:cxn ang="0">
                  <a:pos x="183" y="462"/>
                </a:cxn>
                <a:cxn ang="0">
                  <a:pos x="112" y="455"/>
                </a:cxn>
                <a:cxn ang="0">
                  <a:pos x="54" y="430"/>
                </a:cxn>
                <a:cxn ang="0">
                  <a:pos x="15" y="384"/>
                </a:cxn>
                <a:cxn ang="0">
                  <a:pos x="0" y="310"/>
                </a:cxn>
                <a:cxn ang="0">
                  <a:pos x="91" y="310"/>
                </a:cxn>
                <a:cxn ang="0">
                  <a:pos x="97" y="345"/>
                </a:cxn>
                <a:cxn ang="0">
                  <a:pos x="118" y="369"/>
                </a:cxn>
                <a:cxn ang="0">
                  <a:pos x="149" y="382"/>
                </a:cxn>
                <a:cxn ang="0">
                  <a:pos x="188" y="386"/>
                </a:cxn>
                <a:cxn ang="0">
                  <a:pos x="219" y="383"/>
                </a:cxn>
                <a:cxn ang="0">
                  <a:pos x="249" y="373"/>
                </a:cxn>
                <a:cxn ang="0">
                  <a:pos x="271" y="354"/>
                </a:cxn>
                <a:cxn ang="0">
                  <a:pos x="280" y="323"/>
                </a:cxn>
                <a:cxn ang="0">
                  <a:pos x="268" y="295"/>
                </a:cxn>
                <a:cxn ang="0">
                  <a:pos x="236" y="276"/>
                </a:cxn>
                <a:cxn ang="0">
                  <a:pos x="193" y="261"/>
                </a:cxn>
                <a:cxn ang="0">
                  <a:pos x="146" y="246"/>
                </a:cxn>
                <a:cxn ang="0">
                  <a:pos x="110" y="230"/>
                </a:cxn>
                <a:cxn ang="0">
                  <a:pos x="79" y="207"/>
                </a:cxn>
                <a:cxn ang="0">
                  <a:pos x="58" y="176"/>
                </a:cxn>
                <a:cxn ang="0">
                  <a:pos x="50" y="134"/>
                </a:cxn>
                <a:cxn ang="0">
                  <a:pos x="66" y="73"/>
                </a:cxn>
                <a:cxn ang="0">
                  <a:pos x="107" y="31"/>
                </a:cxn>
                <a:cxn ang="0">
                  <a:pos x="165" y="8"/>
                </a:cxn>
                <a:cxn ang="0">
                  <a:pos x="231" y="0"/>
                </a:cxn>
                <a:cxn ang="0">
                  <a:pos x="298" y="6"/>
                </a:cxn>
                <a:cxn ang="0">
                  <a:pos x="352" y="29"/>
                </a:cxn>
                <a:cxn ang="0">
                  <a:pos x="389" y="72"/>
                </a:cxn>
                <a:cxn ang="0">
                  <a:pos x="401" y="140"/>
                </a:cxn>
                <a:cxn ang="0">
                  <a:pos x="310" y="140"/>
                </a:cxn>
              </a:cxnLst>
              <a:rect l="0" t="0" r="r" b="b"/>
              <a:pathLst>
                <a:path w="402" h="462">
                  <a:moveTo>
                    <a:pt x="310" y="140"/>
                  </a:moveTo>
                  <a:cubicBezTo>
                    <a:pt x="309" y="118"/>
                    <a:pt x="301" y="102"/>
                    <a:pt x="285" y="91"/>
                  </a:cubicBezTo>
                  <a:cubicBezTo>
                    <a:pt x="269" y="81"/>
                    <a:pt x="248" y="76"/>
                    <a:pt x="222" y="76"/>
                  </a:cubicBezTo>
                  <a:cubicBezTo>
                    <a:pt x="212" y="76"/>
                    <a:pt x="203" y="77"/>
                    <a:pt x="194" y="79"/>
                  </a:cubicBezTo>
                  <a:cubicBezTo>
                    <a:pt x="185" y="80"/>
                    <a:pt x="177" y="83"/>
                    <a:pt x="170" y="87"/>
                  </a:cubicBezTo>
                  <a:cubicBezTo>
                    <a:pt x="163" y="92"/>
                    <a:pt x="158" y="97"/>
                    <a:pt x="153" y="104"/>
                  </a:cubicBezTo>
                  <a:cubicBezTo>
                    <a:pt x="149" y="111"/>
                    <a:pt x="147" y="120"/>
                    <a:pt x="147" y="131"/>
                  </a:cubicBezTo>
                  <a:cubicBezTo>
                    <a:pt x="147" y="141"/>
                    <a:pt x="151" y="150"/>
                    <a:pt x="158" y="156"/>
                  </a:cubicBezTo>
                  <a:cubicBezTo>
                    <a:pt x="166" y="162"/>
                    <a:pt x="176" y="167"/>
                    <a:pt x="188" y="172"/>
                  </a:cubicBezTo>
                  <a:cubicBezTo>
                    <a:pt x="201" y="177"/>
                    <a:pt x="215" y="182"/>
                    <a:pt x="230" y="186"/>
                  </a:cubicBezTo>
                  <a:cubicBezTo>
                    <a:pt x="245" y="190"/>
                    <a:pt x="260" y="195"/>
                    <a:pt x="276" y="201"/>
                  </a:cubicBezTo>
                  <a:cubicBezTo>
                    <a:pt x="289" y="206"/>
                    <a:pt x="301" y="211"/>
                    <a:pt x="314" y="218"/>
                  </a:cubicBezTo>
                  <a:cubicBezTo>
                    <a:pt x="326" y="224"/>
                    <a:pt x="337" y="232"/>
                    <a:pt x="346" y="241"/>
                  </a:cubicBezTo>
                  <a:cubicBezTo>
                    <a:pt x="355" y="250"/>
                    <a:pt x="363" y="261"/>
                    <a:pt x="369" y="273"/>
                  </a:cubicBezTo>
                  <a:cubicBezTo>
                    <a:pt x="374" y="286"/>
                    <a:pt x="377" y="301"/>
                    <a:pt x="377" y="318"/>
                  </a:cubicBezTo>
                  <a:cubicBezTo>
                    <a:pt x="377" y="343"/>
                    <a:pt x="371" y="365"/>
                    <a:pt x="360" y="383"/>
                  </a:cubicBezTo>
                  <a:cubicBezTo>
                    <a:pt x="349" y="401"/>
                    <a:pt x="334" y="416"/>
                    <a:pt x="316" y="428"/>
                  </a:cubicBezTo>
                  <a:cubicBezTo>
                    <a:pt x="298" y="440"/>
                    <a:pt x="277" y="449"/>
                    <a:pt x="254" y="454"/>
                  </a:cubicBezTo>
                  <a:cubicBezTo>
                    <a:pt x="230" y="459"/>
                    <a:pt x="207" y="462"/>
                    <a:pt x="183" y="462"/>
                  </a:cubicBezTo>
                  <a:cubicBezTo>
                    <a:pt x="158" y="462"/>
                    <a:pt x="134" y="460"/>
                    <a:pt x="112" y="455"/>
                  </a:cubicBezTo>
                  <a:cubicBezTo>
                    <a:pt x="90" y="450"/>
                    <a:pt x="71" y="442"/>
                    <a:pt x="54" y="430"/>
                  </a:cubicBezTo>
                  <a:cubicBezTo>
                    <a:pt x="38" y="419"/>
                    <a:pt x="25" y="403"/>
                    <a:pt x="15" y="384"/>
                  </a:cubicBezTo>
                  <a:cubicBezTo>
                    <a:pt x="6" y="364"/>
                    <a:pt x="1" y="340"/>
                    <a:pt x="0" y="310"/>
                  </a:cubicBezTo>
                  <a:lnTo>
                    <a:pt x="91" y="310"/>
                  </a:lnTo>
                  <a:cubicBezTo>
                    <a:pt x="90" y="324"/>
                    <a:pt x="93" y="335"/>
                    <a:pt x="97" y="345"/>
                  </a:cubicBezTo>
                  <a:cubicBezTo>
                    <a:pt x="102" y="355"/>
                    <a:pt x="109" y="363"/>
                    <a:pt x="118" y="369"/>
                  </a:cubicBezTo>
                  <a:cubicBezTo>
                    <a:pt x="126" y="375"/>
                    <a:pt x="137" y="379"/>
                    <a:pt x="149" y="382"/>
                  </a:cubicBezTo>
                  <a:cubicBezTo>
                    <a:pt x="161" y="385"/>
                    <a:pt x="174" y="386"/>
                    <a:pt x="188" y="386"/>
                  </a:cubicBezTo>
                  <a:cubicBezTo>
                    <a:pt x="198" y="386"/>
                    <a:pt x="208" y="385"/>
                    <a:pt x="219" y="383"/>
                  </a:cubicBezTo>
                  <a:cubicBezTo>
                    <a:pt x="230" y="381"/>
                    <a:pt x="240" y="378"/>
                    <a:pt x="249" y="373"/>
                  </a:cubicBezTo>
                  <a:cubicBezTo>
                    <a:pt x="258" y="369"/>
                    <a:pt x="265" y="362"/>
                    <a:pt x="271" y="354"/>
                  </a:cubicBezTo>
                  <a:cubicBezTo>
                    <a:pt x="277" y="346"/>
                    <a:pt x="280" y="336"/>
                    <a:pt x="280" y="323"/>
                  </a:cubicBezTo>
                  <a:cubicBezTo>
                    <a:pt x="280" y="312"/>
                    <a:pt x="276" y="303"/>
                    <a:pt x="268" y="295"/>
                  </a:cubicBezTo>
                  <a:cubicBezTo>
                    <a:pt x="260" y="288"/>
                    <a:pt x="249" y="281"/>
                    <a:pt x="236" y="276"/>
                  </a:cubicBezTo>
                  <a:cubicBezTo>
                    <a:pt x="224" y="270"/>
                    <a:pt x="209" y="265"/>
                    <a:pt x="193" y="261"/>
                  </a:cubicBezTo>
                  <a:cubicBezTo>
                    <a:pt x="177" y="257"/>
                    <a:pt x="162" y="252"/>
                    <a:pt x="146" y="246"/>
                  </a:cubicBezTo>
                  <a:cubicBezTo>
                    <a:pt x="133" y="241"/>
                    <a:pt x="121" y="236"/>
                    <a:pt x="110" y="230"/>
                  </a:cubicBezTo>
                  <a:cubicBezTo>
                    <a:pt x="98" y="224"/>
                    <a:pt x="88" y="216"/>
                    <a:pt x="79" y="207"/>
                  </a:cubicBezTo>
                  <a:cubicBezTo>
                    <a:pt x="70" y="199"/>
                    <a:pt x="63" y="188"/>
                    <a:pt x="58" y="176"/>
                  </a:cubicBezTo>
                  <a:cubicBezTo>
                    <a:pt x="53" y="165"/>
                    <a:pt x="50" y="150"/>
                    <a:pt x="50" y="134"/>
                  </a:cubicBezTo>
                  <a:cubicBezTo>
                    <a:pt x="50" y="110"/>
                    <a:pt x="55" y="90"/>
                    <a:pt x="66" y="73"/>
                  </a:cubicBezTo>
                  <a:cubicBezTo>
                    <a:pt x="76" y="56"/>
                    <a:pt x="90" y="42"/>
                    <a:pt x="107" y="31"/>
                  </a:cubicBezTo>
                  <a:cubicBezTo>
                    <a:pt x="124" y="21"/>
                    <a:pt x="143" y="13"/>
                    <a:pt x="165" y="8"/>
                  </a:cubicBezTo>
                  <a:cubicBezTo>
                    <a:pt x="186" y="3"/>
                    <a:pt x="208" y="0"/>
                    <a:pt x="231" y="0"/>
                  </a:cubicBezTo>
                  <a:cubicBezTo>
                    <a:pt x="255" y="0"/>
                    <a:pt x="277" y="2"/>
                    <a:pt x="298" y="6"/>
                  </a:cubicBezTo>
                  <a:cubicBezTo>
                    <a:pt x="319" y="11"/>
                    <a:pt x="337" y="18"/>
                    <a:pt x="352" y="29"/>
                  </a:cubicBezTo>
                  <a:cubicBezTo>
                    <a:pt x="368" y="40"/>
                    <a:pt x="380" y="54"/>
                    <a:pt x="389" y="72"/>
                  </a:cubicBezTo>
                  <a:cubicBezTo>
                    <a:pt x="398" y="90"/>
                    <a:pt x="402" y="113"/>
                    <a:pt x="401" y="140"/>
                  </a:cubicBezTo>
                  <a:lnTo>
                    <a:pt x="310" y="1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84" name="Group 362"/>
          <p:cNvGrpSpPr/>
          <p:nvPr/>
        </p:nvGrpSpPr>
        <p:grpSpPr>
          <a:xfrm>
            <a:off x="528638" y="404813"/>
            <a:ext cx="2455862" cy="485775"/>
            <a:chOff x="528638" y="404813"/>
            <a:chExt cx="2455862" cy="485775"/>
          </a:xfrm>
        </p:grpSpPr>
        <p:sp>
          <p:nvSpPr>
            <p:cNvPr id="1254" name="AutoShape 165"/>
            <p:cNvSpPr>
              <a:spLocks noChangeAspect="1" noChangeArrowheads="1" noTextEdit="1"/>
            </p:cNvSpPr>
            <p:nvPr userDrawn="1"/>
          </p:nvSpPr>
          <p:spPr bwMode="auto">
            <a:xfrm>
              <a:off x="528638" y="404813"/>
              <a:ext cx="2455862"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5" name="Rectangle 167"/>
            <p:cNvSpPr>
              <a:spLocks noChangeArrowheads="1"/>
            </p:cNvSpPr>
            <p:nvPr userDrawn="1"/>
          </p:nvSpPr>
          <p:spPr bwMode="auto">
            <a:xfrm>
              <a:off x="528638" y="404813"/>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6" name="Freeform 168"/>
            <p:cNvSpPr>
              <a:spLocks/>
            </p:cNvSpPr>
            <p:nvPr userDrawn="1"/>
          </p:nvSpPr>
          <p:spPr bwMode="auto">
            <a:xfrm>
              <a:off x="741363" y="452438"/>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7" name="Freeform 169"/>
            <p:cNvSpPr>
              <a:spLocks/>
            </p:cNvSpPr>
            <p:nvPr userDrawn="1"/>
          </p:nvSpPr>
          <p:spPr bwMode="auto">
            <a:xfrm>
              <a:off x="838200" y="452438"/>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8" name="Freeform 170"/>
            <p:cNvSpPr>
              <a:spLocks/>
            </p:cNvSpPr>
            <p:nvPr userDrawn="1"/>
          </p:nvSpPr>
          <p:spPr bwMode="auto">
            <a:xfrm>
              <a:off x="549275" y="452438"/>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9" name="Freeform 171"/>
            <p:cNvSpPr>
              <a:spLocks noEditPoints="1"/>
            </p:cNvSpPr>
            <p:nvPr userDrawn="1"/>
          </p:nvSpPr>
          <p:spPr bwMode="auto">
            <a:xfrm>
              <a:off x="1095375" y="452438"/>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0" name="Freeform 172"/>
            <p:cNvSpPr>
              <a:spLocks/>
            </p:cNvSpPr>
            <p:nvPr userDrawn="1"/>
          </p:nvSpPr>
          <p:spPr bwMode="auto">
            <a:xfrm>
              <a:off x="1262063" y="496888"/>
              <a:ext cx="122237"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1" name="Freeform 173"/>
            <p:cNvSpPr>
              <a:spLocks/>
            </p:cNvSpPr>
            <p:nvPr userDrawn="1"/>
          </p:nvSpPr>
          <p:spPr bwMode="auto">
            <a:xfrm>
              <a:off x="1400175" y="493713"/>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2" name="Freeform 174"/>
            <p:cNvSpPr>
              <a:spLocks noEditPoints="1"/>
            </p:cNvSpPr>
            <p:nvPr userDrawn="1"/>
          </p:nvSpPr>
          <p:spPr bwMode="auto">
            <a:xfrm>
              <a:off x="1536700" y="452438"/>
              <a:ext cx="46037"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3" name="Freeform 175"/>
            <p:cNvSpPr>
              <a:spLocks/>
            </p:cNvSpPr>
            <p:nvPr userDrawn="1"/>
          </p:nvSpPr>
          <p:spPr bwMode="auto">
            <a:xfrm>
              <a:off x="1606550" y="493713"/>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4" name="Freeform 176"/>
            <p:cNvSpPr>
              <a:spLocks noEditPoints="1"/>
            </p:cNvSpPr>
            <p:nvPr userDrawn="1"/>
          </p:nvSpPr>
          <p:spPr bwMode="auto">
            <a:xfrm>
              <a:off x="1747838" y="493713"/>
              <a:ext cx="128587"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5" name="Freeform 177"/>
            <p:cNvSpPr>
              <a:spLocks/>
            </p:cNvSpPr>
            <p:nvPr userDrawn="1"/>
          </p:nvSpPr>
          <p:spPr bwMode="auto">
            <a:xfrm>
              <a:off x="1887538" y="493713"/>
              <a:ext cx="119062"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6" name="Freeform 178"/>
            <p:cNvSpPr>
              <a:spLocks/>
            </p:cNvSpPr>
            <p:nvPr userDrawn="1"/>
          </p:nvSpPr>
          <p:spPr bwMode="auto">
            <a:xfrm>
              <a:off x="2016125" y="493713"/>
              <a:ext cx="119062"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7" name="Freeform 179"/>
            <p:cNvSpPr>
              <a:spLocks/>
            </p:cNvSpPr>
            <p:nvPr userDrawn="1"/>
          </p:nvSpPr>
          <p:spPr bwMode="auto">
            <a:xfrm>
              <a:off x="2216150" y="447676"/>
              <a:ext cx="147637"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8" name="Freeform 180"/>
            <p:cNvSpPr>
              <a:spLocks/>
            </p:cNvSpPr>
            <p:nvPr userDrawn="1"/>
          </p:nvSpPr>
          <p:spPr bwMode="auto">
            <a:xfrm>
              <a:off x="2371725" y="493713"/>
              <a:ext cx="125412"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9" name="Freeform 181"/>
            <p:cNvSpPr>
              <a:spLocks/>
            </p:cNvSpPr>
            <p:nvPr userDrawn="1"/>
          </p:nvSpPr>
          <p:spPr bwMode="auto">
            <a:xfrm>
              <a:off x="2513013" y="452438"/>
              <a:ext cx="122237"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0" name="Freeform 182"/>
            <p:cNvSpPr>
              <a:spLocks noEditPoints="1"/>
            </p:cNvSpPr>
            <p:nvPr userDrawn="1"/>
          </p:nvSpPr>
          <p:spPr bwMode="auto">
            <a:xfrm>
              <a:off x="2651125" y="493713"/>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1" name="Freeform 183"/>
            <p:cNvSpPr>
              <a:spLocks noEditPoints="1"/>
            </p:cNvSpPr>
            <p:nvPr userDrawn="1"/>
          </p:nvSpPr>
          <p:spPr bwMode="auto">
            <a:xfrm>
              <a:off x="2792413" y="493713"/>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2" name="Rectangle 184"/>
            <p:cNvSpPr>
              <a:spLocks noChangeArrowheads="1"/>
            </p:cNvSpPr>
            <p:nvPr userDrawn="1"/>
          </p:nvSpPr>
          <p:spPr bwMode="auto">
            <a:xfrm>
              <a:off x="2938463" y="452438"/>
              <a:ext cx="46037"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39469"/>
            <a:ext cx="8229600" cy="1143000"/>
          </a:xfrm>
        </p:spPr>
        <p:txBody>
          <a:bodyPr>
            <a:normAutofit/>
          </a:bodyPr>
          <a:lstStyle>
            <a:lvl1pPr algn="l">
              <a:defRPr sz="3200">
                <a:solidFill>
                  <a:srgbClr val="00467F"/>
                </a:solidFill>
              </a:defRPr>
            </a:lvl1pPr>
          </a:lstStyle>
          <a:p>
            <a:r>
              <a:rPr lang="en-US"/>
              <a:t>Click to edit Master title style</a:t>
            </a:r>
          </a:p>
        </p:txBody>
      </p:sp>
      <p:sp>
        <p:nvSpPr>
          <p:cNvPr id="3" name="Content Placeholder 2"/>
          <p:cNvSpPr>
            <a:spLocks noGrp="1"/>
          </p:cNvSpPr>
          <p:nvPr>
            <p:ph idx="1"/>
          </p:nvPr>
        </p:nvSpPr>
        <p:spPr>
          <a:xfrm>
            <a:off x="533400" y="1600201"/>
            <a:ext cx="8229600" cy="4191000"/>
          </a:xfrm>
        </p:spPr>
        <p:txBody>
          <a:bodyPr>
            <a:normAutofit/>
          </a:bodyPr>
          <a:lstStyle>
            <a:lvl1pPr>
              <a:defRPr sz="2400">
                <a:solidFill>
                  <a:srgbClr val="00467F"/>
                </a:solidFill>
              </a:defRPr>
            </a:lvl1pPr>
            <a:lvl2pPr>
              <a:defRPr sz="2400">
                <a:solidFill>
                  <a:srgbClr val="00467F"/>
                </a:solidFill>
              </a:defRPr>
            </a:lvl2pPr>
            <a:lvl3pPr>
              <a:defRPr sz="2400">
                <a:solidFill>
                  <a:srgbClr val="00467F"/>
                </a:solidFill>
              </a:defRPr>
            </a:lvl3pPr>
            <a:lvl4pPr>
              <a:defRPr sz="2400">
                <a:solidFill>
                  <a:srgbClr val="00467F"/>
                </a:solidFill>
              </a:defRPr>
            </a:lvl4pPr>
            <a:lvl5pPr>
              <a:defRPr sz="2400">
                <a:solidFill>
                  <a:srgbClr val="0046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descr="World Arrows texture3.jpg"/>
          <p:cNvPicPr>
            <a:picLocks noChangeAspect="1"/>
          </p:cNvPicPr>
          <p:nvPr/>
        </p:nvPicPr>
        <p:blipFill>
          <a:blip r:embed="rId2" cstate="print"/>
          <a:srcRect t="56734" b="26006"/>
          <a:stretch>
            <a:fillRect/>
          </a:stretch>
        </p:blipFill>
        <p:spPr>
          <a:xfrm>
            <a:off x="0" y="5990492"/>
            <a:ext cx="9144000" cy="867508"/>
          </a:xfrm>
          <a:prstGeom prst="rect">
            <a:avLst/>
          </a:prstGeom>
        </p:spPr>
      </p:pic>
      <p:sp>
        <p:nvSpPr>
          <p:cNvPr id="14" name="Rectangle 13"/>
          <p:cNvSpPr/>
          <p:nvPr/>
        </p:nvSpPr>
        <p:spPr>
          <a:xfrm>
            <a:off x="0" y="5896708"/>
            <a:ext cx="9144000" cy="961292"/>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17"/>
          <p:cNvGrpSpPr/>
          <p:nvPr/>
        </p:nvGrpSpPr>
        <p:grpSpPr>
          <a:xfrm>
            <a:off x="6242538" y="6469415"/>
            <a:ext cx="2404823" cy="207610"/>
            <a:chOff x="6846888" y="6524625"/>
            <a:chExt cx="1765301" cy="152400"/>
          </a:xfrm>
        </p:grpSpPr>
        <p:sp>
          <p:nvSpPr>
            <p:cNvPr id="19"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6" name="Rectangle 45"/>
          <p:cNvSpPr/>
          <p:nvPr/>
        </p:nvSpPr>
        <p:spPr>
          <a:xfrm>
            <a:off x="0" y="5943597"/>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72"/>
          <p:cNvGrpSpPr/>
          <p:nvPr/>
        </p:nvGrpSpPr>
        <p:grpSpPr>
          <a:xfrm>
            <a:off x="533400" y="6184900"/>
            <a:ext cx="2455863" cy="485775"/>
            <a:chOff x="533400" y="6184900"/>
            <a:chExt cx="2455863" cy="485775"/>
          </a:xfrm>
        </p:grpSpPr>
        <p:sp>
          <p:nvSpPr>
            <p:cNvPr id="2051" name="AutoShape 3"/>
            <p:cNvSpPr>
              <a:spLocks noChangeAspect="1" noChangeArrowheads="1" noTextEdit="1"/>
            </p:cNvSpPr>
            <p:nvPr userDrawn="1"/>
          </p:nvSpPr>
          <p:spPr bwMode="auto">
            <a:xfrm>
              <a:off x="533400" y="6184900"/>
              <a:ext cx="24558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3" name="Rectangle 5"/>
            <p:cNvSpPr>
              <a:spLocks noChangeArrowheads="1"/>
            </p:cNvSpPr>
            <p:nvPr userDrawn="1"/>
          </p:nvSpPr>
          <p:spPr bwMode="auto">
            <a:xfrm>
              <a:off x="533400" y="6184900"/>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4" name="Freeform 6"/>
            <p:cNvSpPr>
              <a:spLocks/>
            </p:cNvSpPr>
            <p:nvPr userDrawn="1"/>
          </p:nvSpPr>
          <p:spPr bwMode="auto">
            <a:xfrm>
              <a:off x="746125" y="6232525"/>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5" name="Freeform 7"/>
            <p:cNvSpPr>
              <a:spLocks/>
            </p:cNvSpPr>
            <p:nvPr userDrawn="1"/>
          </p:nvSpPr>
          <p:spPr bwMode="auto">
            <a:xfrm>
              <a:off x="842963" y="6232525"/>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6" name="Freeform 8"/>
            <p:cNvSpPr>
              <a:spLocks/>
            </p:cNvSpPr>
            <p:nvPr userDrawn="1"/>
          </p:nvSpPr>
          <p:spPr bwMode="auto">
            <a:xfrm>
              <a:off x="554038" y="6232525"/>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7" name="Freeform 9"/>
            <p:cNvSpPr>
              <a:spLocks noEditPoints="1"/>
            </p:cNvSpPr>
            <p:nvPr userDrawn="1"/>
          </p:nvSpPr>
          <p:spPr bwMode="auto">
            <a:xfrm>
              <a:off x="1100138" y="6232525"/>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8" name="Freeform 10"/>
            <p:cNvSpPr>
              <a:spLocks/>
            </p:cNvSpPr>
            <p:nvPr userDrawn="1"/>
          </p:nvSpPr>
          <p:spPr bwMode="auto">
            <a:xfrm>
              <a:off x="1266825" y="6276975"/>
              <a:ext cx="122238"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9" name="Freeform 11"/>
            <p:cNvSpPr>
              <a:spLocks/>
            </p:cNvSpPr>
            <p:nvPr userDrawn="1"/>
          </p:nvSpPr>
          <p:spPr bwMode="auto">
            <a:xfrm>
              <a:off x="1404938" y="6273800"/>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0" name="Freeform 12"/>
            <p:cNvSpPr>
              <a:spLocks noEditPoints="1"/>
            </p:cNvSpPr>
            <p:nvPr userDrawn="1"/>
          </p:nvSpPr>
          <p:spPr bwMode="auto">
            <a:xfrm>
              <a:off x="1541463" y="6232525"/>
              <a:ext cx="46038"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1" name="Freeform 13"/>
            <p:cNvSpPr>
              <a:spLocks/>
            </p:cNvSpPr>
            <p:nvPr userDrawn="1"/>
          </p:nvSpPr>
          <p:spPr bwMode="auto">
            <a:xfrm>
              <a:off x="1611313" y="6273800"/>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2" name="Freeform 14"/>
            <p:cNvSpPr>
              <a:spLocks noEditPoints="1"/>
            </p:cNvSpPr>
            <p:nvPr userDrawn="1"/>
          </p:nvSpPr>
          <p:spPr bwMode="auto">
            <a:xfrm>
              <a:off x="1752600" y="6273800"/>
              <a:ext cx="128588"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3" name="Freeform 15"/>
            <p:cNvSpPr>
              <a:spLocks/>
            </p:cNvSpPr>
            <p:nvPr userDrawn="1"/>
          </p:nvSpPr>
          <p:spPr bwMode="auto">
            <a:xfrm>
              <a:off x="1892300" y="6273800"/>
              <a:ext cx="119063"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4" name="Freeform 16"/>
            <p:cNvSpPr>
              <a:spLocks/>
            </p:cNvSpPr>
            <p:nvPr userDrawn="1"/>
          </p:nvSpPr>
          <p:spPr bwMode="auto">
            <a:xfrm>
              <a:off x="2020888" y="6273800"/>
              <a:ext cx="119063"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5" name="Freeform 17"/>
            <p:cNvSpPr>
              <a:spLocks/>
            </p:cNvSpPr>
            <p:nvPr userDrawn="1"/>
          </p:nvSpPr>
          <p:spPr bwMode="auto">
            <a:xfrm>
              <a:off x="2220913" y="6227763"/>
              <a:ext cx="147638"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6" name="Freeform 18"/>
            <p:cNvSpPr>
              <a:spLocks/>
            </p:cNvSpPr>
            <p:nvPr userDrawn="1"/>
          </p:nvSpPr>
          <p:spPr bwMode="auto">
            <a:xfrm>
              <a:off x="2376488" y="6273800"/>
              <a:ext cx="125413"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7" name="Freeform 19"/>
            <p:cNvSpPr>
              <a:spLocks/>
            </p:cNvSpPr>
            <p:nvPr userDrawn="1"/>
          </p:nvSpPr>
          <p:spPr bwMode="auto">
            <a:xfrm>
              <a:off x="2517775" y="6232525"/>
              <a:ext cx="122238"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8" name="Freeform 20"/>
            <p:cNvSpPr>
              <a:spLocks noEditPoints="1"/>
            </p:cNvSpPr>
            <p:nvPr userDrawn="1"/>
          </p:nvSpPr>
          <p:spPr bwMode="auto">
            <a:xfrm>
              <a:off x="2655888" y="6273800"/>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9" name="Freeform 21"/>
            <p:cNvSpPr>
              <a:spLocks noEditPoints="1"/>
            </p:cNvSpPr>
            <p:nvPr userDrawn="1"/>
          </p:nvSpPr>
          <p:spPr bwMode="auto">
            <a:xfrm>
              <a:off x="2797175" y="6273800"/>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0" name="Rectangle 22"/>
            <p:cNvSpPr>
              <a:spLocks noChangeArrowheads="1"/>
            </p:cNvSpPr>
            <p:nvPr userDrawn="1"/>
          </p:nvSpPr>
          <p:spPr bwMode="auto">
            <a:xfrm>
              <a:off x="2943225" y="6232525"/>
              <a:ext cx="46038"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solidFill>
                  <a:srgbClr val="00467F"/>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255477"/>
          </a:xfrm>
        </p:spPr>
        <p:txBody>
          <a:bodyPr>
            <a:normAutofit/>
          </a:bodyPr>
          <a:lstStyle>
            <a:lvl1pPr>
              <a:defRPr sz="2000">
                <a:solidFill>
                  <a:srgbClr val="00467F"/>
                </a:solidFill>
              </a:defRPr>
            </a:lvl1pPr>
            <a:lvl2pPr>
              <a:defRPr sz="2000">
                <a:solidFill>
                  <a:srgbClr val="00467F"/>
                </a:solidFill>
              </a:defRPr>
            </a:lvl2pPr>
            <a:lvl3pPr>
              <a:defRPr sz="2000">
                <a:solidFill>
                  <a:srgbClr val="00467F"/>
                </a:solidFill>
              </a:defRPr>
            </a:lvl3pPr>
            <a:lvl4pPr>
              <a:defRPr sz="2000">
                <a:solidFill>
                  <a:srgbClr val="00467F"/>
                </a:solidFill>
              </a:defRPr>
            </a:lvl4pPr>
            <a:lvl5pPr>
              <a:defRPr sz="2000">
                <a:solidFill>
                  <a:srgbClr val="00467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255477"/>
          </a:xfrm>
        </p:spPr>
        <p:txBody>
          <a:bodyPr>
            <a:normAutofit/>
          </a:bodyPr>
          <a:lstStyle>
            <a:lvl1pPr>
              <a:defRPr sz="2000">
                <a:solidFill>
                  <a:srgbClr val="00467F"/>
                </a:solidFill>
              </a:defRPr>
            </a:lvl1pPr>
            <a:lvl2pPr>
              <a:defRPr sz="2000">
                <a:solidFill>
                  <a:srgbClr val="00467F"/>
                </a:solidFill>
              </a:defRPr>
            </a:lvl2pPr>
            <a:lvl3pPr>
              <a:defRPr sz="2000">
                <a:solidFill>
                  <a:srgbClr val="00467F"/>
                </a:solidFill>
              </a:defRPr>
            </a:lvl3pPr>
            <a:lvl4pPr>
              <a:defRPr sz="2000">
                <a:solidFill>
                  <a:srgbClr val="00467F"/>
                </a:solidFill>
              </a:defRPr>
            </a:lvl4pPr>
            <a:lvl5pPr>
              <a:defRPr sz="2000">
                <a:solidFill>
                  <a:srgbClr val="00467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World Arrows texture3.jpg"/>
          <p:cNvPicPr>
            <a:picLocks noChangeAspect="1"/>
          </p:cNvPicPr>
          <p:nvPr/>
        </p:nvPicPr>
        <p:blipFill>
          <a:blip r:embed="rId2" cstate="print"/>
          <a:srcRect t="56734" b="26006"/>
          <a:stretch>
            <a:fillRect/>
          </a:stretch>
        </p:blipFill>
        <p:spPr>
          <a:xfrm>
            <a:off x="0" y="5990492"/>
            <a:ext cx="9144000" cy="867508"/>
          </a:xfrm>
          <a:prstGeom prst="rect">
            <a:avLst/>
          </a:prstGeom>
        </p:spPr>
      </p:pic>
      <p:sp>
        <p:nvSpPr>
          <p:cNvPr id="39" name="Rectangle 38"/>
          <p:cNvSpPr/>
          <p:nvPr/>
        </p:nvSpPr>
        <p:spPr>
          <a:xfrm>
            <a:off x="0" y="5943597"/>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0" y="5896708"/>
            <a:ext cx="9144000" cy="961292"/>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10"/>
          <p:cNvGrpSpPr/>
          <p:nvPr/>
        </p:nvGrpSpPr>
        <p:grpSpPr>
          <a:xfrm>
            <a:off x="6242538" y="6469415"/>
            <a:ext cx="2404823" cy="207610"/>
            <a:chOff x="6846888" y="6524625"/>
            <a:chExt cx="1765301" cy="152400"/>
          </a:xfrm>
        </p:grpSpPr>
        <p:sp>
          <p:nvSpPr>
            <p:cNvPr id="12"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40"/>
          <p:cNvGrpSpPr/>
          <p:nvPr/>
        </p:nvGrpSpPr>
        <p:grpSpPr>
          <a:xfrm>
            <a:off x="533400" y="6184900"/>
            <a:ext cx="2455863" cy="485775"/>
            <a:chOff x="533400" y="6184900"/>
            <a:chExt cx="2455863" cy="485775"/>
          </a:xfrm>
        </p:grpSpPr>
        <p:sp>
          <p:nvSpPr>
            <p:cNvPr id="42" name="AutoShape 3"/>
            <p:cNvSpPr>
              <a:spLocks noChangeAspect="1" noChangeArrowheads="1" noTextEdit="1"/>
            </p:cNvSpPr>
            <p:nvPr userDrawn="1"/>
          </p:nvSpPr>
          <p:spPr bwMode="auto">
            <a:xfrm>
              <a:off x="533400" y="6184900"/>
              <a:ext cx="24558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Rectangle 5"/>
            <p:cNvSpPr>
              <a:spLocks noChangeArrowheads="1"/>
            </p:cNvSpPr>
            <p:nvPr userDrawn="1"/>
          </p:nvSpPr>
          <p:spPr bwMode="auto">
            <a:xfrm>
              <a:off x="533400" y="6184900"/>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6"/>
            <p:cNvSpPr>
              <a:spLocks/>
            </p:cNvSpPr>
            <p:nvPr userDrawn="1"/>
          </p:nvSpPr>
          <p:spPr bwMode="auto">
            <a:xfrm>
              <a:off x="746125" y="6232525"/>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7"/>
            <p:cNvSpPr>
              <a:spLocks/>
            </p:cNvSpPr>
            <p:nvPr userDrawn="1"/>
          </p:nvSpPr>
          <p:spPr bwMode="auto">
            <a:xfrm>
              <a:off x="842963" y="6232525"/>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8"/>
            <p:cNvSpPr>
              <a:spLocks/>
            </p:cNvSpPr>
            <p:nvPr userDrawn="1"/>
          </p:nvSpPr>
          <p:spPr bwMode="auto">
            <a:xfrm>
              <a:off x="554038" y="6232525"/>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9"/>
            <p:cNvSpPr>
              <a:spLocks noEditPoints="1"/>
            </p:cNvSpPr>
            <p:nvPr userDrawn="1"/>
          </p:nvSpPr>
          <p:spPr bwMode="auto">
            <a:xfrm>
              <a:off x="1100138" y="6232525"/>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0"/>
            <p:cNvSpPr>
              <a:spLocks/>
            </p:cNvSpPr>
            <p:nvPr userDrawn="1"/>
          </p:nvSpPr>
          <p:spPr bwMode="auto">
            <a:xfrm>
              <a:off x="1266825" y="6276975"/>
              <a:ext cx="122238"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1"/>
            <p:cNvSpPr>
              <a:spLocks/>
            </p:cNvSpPr>
            <p:nvPr userDrawn="1"/>
          </p:nvSpPr>
          <p:spPr bwMode="auto">
            <a:xfrm>
              <a:off x="1404938" y="6273800"/>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12"/>
            <p:cNvSpPr>
              <a:spLocks noEditPoints="1"/>
            </p:cNvSpPr>
            <p:nvPr userDrawn="1"/>
          </p:nvSpPr>
          <p:spPr bwMode="auto">
            <a:xfrm>
              <a:off x="1541463" y="6232525"/>
              <a:ext cx="46038"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13"/>
            <p:cNvSpPr>
              <a:spLocks/>
            </p:cNvSpPr>
            <p:nvPr userDrawn="1"/>
          </p:nvSpPr>
          <p:spPr bwMode="auto">
            <a:xfrm>
              <a:off x="1611313" y="6273800"/>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14"/>
            <p:cNvSpPr>
              <a:spLocks noEditPoints="1"/>
            </p:cNvSpPr>
            <p:nvPr userDrawn="1"/>
          </p:nvSpPr>
          <p:spPr bwMode="auto">
            <a:xfrm>
              <a:off x="1752600" y="6273800"/>
              <a:ext cx="128588"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15"/>
            <p:cNvSpPr>
              <a:spLocks/>
            </p:cNvSpPr>
            <p:nvPr userDrawn="1"/>
          </p:nvSpPr>
          <p:spPr bwMode="auto">
            <a:xfrm>
              <a:off x="1892300" y="6273800"/>
              <a:ext cx="119063"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16"/>
            <p:cNvSpPr>
              <a:spLocks/>
            </p:cNvSpPr>
            <p:nvPr userDrawn="1"/>
          </p:nvSpPr>
          <p:spPr bwMode="auto">
            <a:xfrm>
              <a:off x="2020888" y="6273800"/>
              <a:ext cx="119063"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17"/>
            <p:cNvSpPr>
              <a:spLocks/>
            </p:cNvSpPr>
            <p:nvPr userDrawn="1"/>
          </p:nvSpPr>
          <p:spPr bwMode="auto">
            <a:xfrm>
              <a:off x="2220913" y="6227763"/>
              <a:ext cx="147638"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18"/>
            <p:cNvSpPr>
              <a:spLocks/>
            </p:cNvSpPr>
            <p:nvPr userDrawn="1"/>
          </p:nvSpPr>
          <p:spPr bwMode="auto">
            <a:xfrm>
              <a:off x="2376488" y="6273800"/>
              <a:ext cx="125413"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19"/>
            <p:cNvSpPr>
              <a:spLocks/>
            </p:cNvSpPr>
            <p:nvPr userDrawn="1"/>
          </p:nvSpPr>
          <p:spPr bwMode="auto">
            <a:xfrm>
              <a:off x="2517775" y="6232525"/>
              <a:ext cx="122238"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0"/>
            <p:cNvSpPr>
              <a:spLocks noEditPoints="1"/>
            </p:cNvSpPr>
            <p:nvPr userDrawn="1"/>
          </p:nvSpPr>
          <p:spPr bwMode="auto">
            <a:xfrm>
              <a:off x="2655888" y="6273800"/>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1"/>
            <p:cNvSpPr>
              <a:spLocks noEditPoints="1"/>
            </p:cNvSpPr>
            <p:nvPr userDrawn="1"/>
          </p:nvSpPr>
          <p:spPr bwMode="auto">
            <a:xfrm>
              <a:off x="2797175" y="6273800"/>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Rectangle 22"/>
            <p:cNvSpPr>
              <a:spLocks noChangeArrowheads="1"/>
            </p:cNvSpPr>
            <p:nvPr userDrawn="1"/>
          </p:nvSpPr>
          <p:spPr bwMode="auto">
            <a:xfrm>
              <a:off x="2943225" y="6232525"/>
              <a:ext cx="46038"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solidFill>
                  <a:srgbClr val="00467F"/>
                </a:solidFill>
              </a:defRPr>
            </a:lvl1pPr>
          </a:lstStyle>
          <a:p>
            <a:r>
              <a:rPr lang="en-US"/>
              <a:t>Click to edit Master title style</a:t>
            </a:r>
          </a:p>
        </p:txBody>
      </p:sp>
      <p:pic>
        <p:nvPicPr>
          <p:cNvPr id="6" name="Picture 5" descr="World Arrows texture3.jpg"/>
          <p:cNvPicPr>
            <a:picLocks noChangeAspect="1"/>
          </p:cNvPicPr>
          <p:nvPr/>
        </p:nvPicPr>
        <p:blipFill>
          <a:blip r:embed="rId2" cstate="print"/>
          <a:srcRect t="56734" b="26006"/>
          <a:stretch>
            <a:fillRect/>
          </a:stretch>
        </p:blipFill>
        <p:spPr>
          <a:xfrm>
            <a:off x="0" y="5990492"/>
            <a:ext cx="9144000" cy="867508"/>
          </a:xfrm>
          <a:prstGeom prst="rect">
            <a:avLst/>
          </a:prstGeom>
        </p:spPr>
      </p:pic>
      <p:sp>
        <p:nvSpPr>
          <p:cNvPr id="7" name="Rectangle 6"/>
          <p:cNvSpPr/>
          <p:nvPr/>
        </p:nvSpPr>
        <p:spPr>
          <a:xfrm>
            <a:off x="0" y="5978770"/>
            <a:ext cx="9144000" cy="879230"/>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0" y="5943597"/>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0" y="5896708"/>
            <a:ext cx="9144000" cy="961292"/>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8"/>
          <p:cNvGrpSpPr/>
          <p:nvPr/>
        </p:nvGrpSpPr>
        <p:grpSpPr>
          <a:xfrm>
            <a:off x="6242538" y="6469415"/>
            <a:ext cx="2404823" cy="207610"/>
            <a:chOff x="6846888" y="6524625"/>
            <a:chExt cx="1765301" cy="152400"/>
          </a:xfrm>
        </p:grpSpPr>
        <p:sp>
          <p:nvSpPr>
            <p:cNvPr id="10"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8"/>
          <p:cNvGrpSpPr/>
          <p:nvPr/>
        </p:nvGrpSpPr>
        <p:grpSpPr>
          <a:xfrm>
            <a:off x="533400" y="6184900"/>
            <a:ext cx="2455863" cy="485775"/>
            <a:chOff x="533400" y="6184900"/>
            <a:chExt cx="2455863" cy="485775"/>
          </a:xfrm>
        </p:grpSpPr>
        <p:sp>
          <p:nvSpPr>
            <p:cNvPr id="40" name="AutoShape 3"/>
            <p:cNvSpPr>
              <a:spLocks noChangeAspect="1" noChangeArrowheads="1" noTextEdit="1"/>
            </p:cNvSpPr>
            <p:nvPr userDrawn="1"/>
          </p:nvSpPr>
          <p:spPr bwMode="auto">
            <a:xfrm>
              <a:off x="533400" y="6184900"/>
              <a:ext cx="24558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Rectangle 5"/>
            <p:cNvSpPr>
              <a:spLocks noChangeArrowheads="1"/>
            </p:cNvSpPr>
            <p:nvPr userDrawn="1"/>
          </p:nvSpPr>
          <p:spPr bwMode="auto">
            <a:xfrm>
              <a:off x="533400" y="6184900"/>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userDrawn="1"/>
          </p:nvSpPr>
          <p:spPr bwMode="auto">
            <a:xfrm>
              <a:off x="746125" y="6232525"/>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userDrawn="1"/>
          </p:nvSpPr>
          <p:spPr bwMode="auto">
            <a:xfrm>
              <a:off x="842963" y="6232525"/>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8"/>
            <p:cNvSpPr>
              <a:spLocks/>
            </p:cNvSpPr>
            <p:nvPr userDrawn="1"/>
          </p:nvSpPr>
          <p:spPr bwMode="auto">
            <a:xfrm>
              <a:off x="554038" y="6232525"/>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9"/>
            <p:cNvSpPr>
              <a:spLocks noEditPoints="1"/>
            </p:cNvSpPr>
            <p:nvPr userDrawn="1"/>
          </p:nvSpPr>
          <p:spPr bwMode="auto">
            <a:xfrm>
              <a:off x="1100138" y="6232525"/>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10"/>
            <p:cNvSpPr>
              <a:spLocks/>
            </p:cNvSpPr>
            <p:nvPr userDrawn="1"/>
          </p:nvSpPr>
          <p:spPr bwMode="auto">
            <a:xfrm>
              <a:off x="1266825" y="6276975"/>
              <a:ext cx="122238"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11"/>
            <p:cNvSpPr>
              <a:spLocks/>
            </p:cNvSpPr>
            <p:nvPr userDrawn="1"/>
          </p:nvSpPr>
          <p:spPr bwMode="auto">
            <a:xfrm>
              <a:off x="1404938" y="6273800"/>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2"/>
            <p:cNvSpPr>
              <a:spLocks noEditPoints="1"/>
            </p:cNvSpPr>
            <p:nvPr userDrawn="1"/>
          </p:nvSpPr>
          <p:spPr bwMode="auto">
            <a:xfrm>
              <a:off x="1541463" y="6232525"/>
              <a:ext cx="46038"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3"/>
            <p:cNvSpPr>
              <a:spLocks/>
            </p:cNvSpPr>
            <p:nvPr userDrawn="1"/>
          </p:nvSpPr>
          <p:spPr bwMode="auto">
            <a:xfrm>
              <a:off x="1611313" y="6273800"/>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14"/>
            <p:cNvSpPr>
              <a:spLocks noEditPoints="1"/>
            </p:cNvSpPr>
            <p:nvPr userDrawn="1"/>
          </p:nvSpPr>
          <p:spPr bwMode="auto">
            <a:xfrm>
              <a:off x="1752600" y="6273800"/>
              <a:ext cx="128588"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15"/>
            <p:cNvSpPr>
              <a:spLocks/>
            </p:cNvSpPr>
            <p:nvPr userDrawn="1"/>
          </p:nvSpPr>
          <p:spPr bwMode="auto">
            <a:xfrm>
              <a:off x="1892300" y="6273800"/>
              <a:ext cx="119063"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16"/>
            <p:cNvSpPr>
              <a:spLocks/>
            </p:cNvSpPr>
            <p:nvPr userDrawn="1"/>
          </p:nvSpPr>
          <p:spPr bwMode="auto">
            <a:xfrm>
              <a:off x="2020888" y="6273800"/>
              <a:ext cx="119063"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17"/>
            <p:cNvSpPr>
              <a:spLocks/>
            </p:cNvSpPr>
            <p:nvPr userDrawn="1"/>
          </p:nvSpPr>
          <p:spPr bwMode="auto">
            <a:xfrm>
              <a:off x="2220913" y="6227763"/>
              <a:ext cx="147638"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18"/>
            <p:cNvSpPr>
              <a:spLocks/>
            </p:cNvSpPr>
            <p:nvPr userDrawn="1"/>
          </p:nvSpPr>
          <p:spPr bwMode="auto">
            <a:xfrm>
              <a:off x="2376488" y="6273800"/>
              <a:ext cx="125413"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19"/>
            <p:cNvSpPr>
              <a:spLocks/>
            </p:cNvSpPr>
            <p:nvPr userDrawn="1"/>
          </p:nvSpPr>
          <p:spPr bwMode="auto">
            <a:xfrm>
              <a:off x="2517775" y="6232525"/>
              <a:ext cx="122238"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0"/>
            <p:cNvSpPr>
              <a:spLocks noEditPoints="1"/>
            </p:cNvSpPr>
            <p:nvPr userDrawn="1"/>
          </p:nvSpPr>
          <p:spPr bwMode="auto">
            <a:xfrm>
              <a:off x="2655888" y="6273800"/>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1"/>
            <p:cNvSpPr>
              <a:spLocks noEditPoints="1"/>
            </p:cNvSpPr>
            <p:nvPr userDrawn="1"/>
          </p:nvSpPr>
          <p:spPr bwMode="auto">
            <a:xfrm>
              <a:off x="2797175" y="6273800"/>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Rectangle 22"/>
            <p:cNvSpPr>
              <a:spLocks noChangeArrowheads="1"/>
            </p:cNvSpPr>
            <p:nvPr userDrawn="1"/>
          </p:nvSpPr>
          <p:spPr bwMode="auto">
            <a:xfrm>
              <a:off x="2943225" y="6232525"/>
              <a:ext cx="46038"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World Arrows texture3.jpg"/>
          <p:cNvPicPr>
            <a:picLocks noChangeAspect="1"/>
          </p:cNvPicPr>
          <p:nvPr/>
        </p:nvPicPr>
        <p:blipFill>
          <a:blip r:embed="rId2" cstate="print"/>
          <a:srcRect t="56734" b="26006"/>
          <a:stretch>
            <a:fillRect/>
          </a:stretch>
        </p:blipFill>
        <p:spPr>
          <a:xfrm>
            <a:off x="0" y="5990492"/>
            <a:ext cx="9144000" cy="867508"/>
          </a:xfrm>
          <a:prstGeom prst="rect">
            <a:avLst/>
          </a:prstGeom>
        </p:spPr>
      </p:pic>
      <p:sp>
        <p:nvSpPr>
          <p:cNvPr id="6" name="Rectangle 5"/>
          <p:cNvSpPr/>
          <p:nvPr/>
        </p:nvSpPr>
        <p:spPr>
          <a:xfrm>
            <a:off x="0" y="5978770"/>
            <a:ext cx="9144000" cy="879230"/>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0" y="5943597"/>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0" y="5896708"/>
            <a:ext cx="9144000" cy="961292"/>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7"/>
          <p:cNvGrpSpPr/>
          <p:nvPr/>
        </p:nvGrpSpPr>
        <p:grpSpPr>
          <a:xfrm>
            <a:off x="6242538" y="6469415"/>
            <a:ext cx="2404823" cy="207610"/>
            <a:chOff x="6846888" y="6524625"/>
            <a:chExt cx="1765301" cy="152400"/>
          </a:xfrm>
        </p:grpSpPr>
        <p:sp>
          <p:nvSpPr>
            <p:cNvPr id="9"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37"/>
          <p:cNvGrpSpPr/>
          <p:nvPr/>
        </p:nvGrpSpPr>
        <p:grpSpPr>
          <a:xfrm>
            <a:off x="533400" y="6184900"/>
            <a:ext cx="2455863" cy="485775"/>
            <a:chOff x="533400" y="6184900"/>
            <a:chExt cx="2455863" cy="485775"/>
          </a:xfrm>
        </p:grpSpPr>
        <p:sp>
          <p:nvSpPr>
            <p:cNvPr id="39" name="AutoShape 3"/>
            <p:cNvSpPr>
              <a:spLocks noChangeAspect="1" noChangeArrowheads="1" noTextEdit="1"/>
            </p:cNvSpPr>
            <p:nvPr userDrawn="1"/>
          </p:nvSpPr>
          <p:spPr bwMode="auto">
            <a:xfrm>
              <a:off x="533400" y="6184900"/>
              <a:ext cx="24558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Rectangle 5"/>
            <p:cNvSpPr>
              <a:spLocks noChangeArrowheads="1"/>
            </p:cNvSpPr>
            <p:nvPr userDrawn="1"/>
          </p:nvSpPr>
          <p:spPr bwMode="auto">
            <a:xfrm>
              <a:off x="533400" y="6184900"/>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6"/>
            <p:cNvSpPr>
              <a:spLocks/>
            </p:cNvSpPr>
            <p:nvPr userDrawn="1"/>
          </p:nvSpPr>
          <p:spPr bwMode="auto">
            <a:xfrm>
              <a:off x="746125" y="6232525"/>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7"/>
            <p:cNvSpPr>
              <a:spLocks/>
            </p:cNvSpPr>
            <p:nvPr userDrawn="1"/>
          </p:nvSpPr>
          <p:spPr bwMode="auto">
            <a:xfrm>
              <a:off x="842963" y="6232525"/>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8"/>
            <p:cNvSpPr>
              <a:spLocks/>
            </p:cNvSpPr>
            <p:nvPr userDrawn="1"/>
          </p:nvSpPr>
          <p:spPr bwMode="auto">
            <a:xfrm>
              <a:off x="554038" y="6232525"/>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9"/>
            <p:cNvSpPr>
              <a:spLocks noEditPoints="1"/>
            </p:cNvSpPr>
            <p:nvPr userDrawn="1"/>
          </p:nvSpPr>
          <p:spPr bwMode="auto">
            <a:xfrm>
              <a:off x="1100138" y="6232525"/>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10"/>
            <p:cNvSpPr>
              <a:spLocks/>
            </p:cNvSpPr>
            <p:nvPr userDrawn="1"/>
          </p:nvSpPr>
          <p:spPr bwMode="auto">
            <a:xfrm>
              <a:off x="1266825" y="6276975"/>
              <a:ext cx="122238"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11"/>
            <p:cNvSpPr>
              <a:spLocks/>
            </p:cNvSpPr>
            <p:nvPr userDrawn="1"/>
          </p:nvSpPr>
          <p:spPr bwMode="auto">
            <a:xfrm>
              <a:off x="1404938" y="6273800"/>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12"/>
            <p:cNvSpPr>
              <a:spLocks noEditPoints="1"/>
            </p:cNvSpPr>
            <p:nvPr userDrawn="1"/>
          </p:nvSpPr>
          <p:spPr bwMode="auto">
            <a:xfrm>
              <a:off x="1541463" y="6232525"/>
              <a:ext cx="46038"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3"/>
            <p:cNvSpPr>
              <a:spLocks/>
            </p:cNvSpPr>
            <p:nvPr userDrawn="1"/>
          </p:nvSpPr>
          <p:spPr bwMode="auto">
            <a:xfrm>
              <a:off x="1611313" y="6273800"/>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4"/>
            <p:cNvSpPr>
              <a:spLocks noEditPoints="1"/>
            </p:cNvSpPr>
            <p:nvPr userDrawn="1"/>
          </p:nvSpPr>
          <p:spPr bwMode="auto">
            <a:xfrm>
              <a:off x="1752600" y="6273800"/>
              <a:ext cx="128588"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15"/>
            <p:cNvSpPr>
              <a:spLocks/>
            </p:cNvSpPr>
            <p:nvPr userDrawn="1"/>
          </p:nvSpPr>
          <p:spPr bwMode="auto">
            <a:xfrm>
              <a:off x="1892300" y="6273800"/>
              <a:ext cx="119063"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16"/>
            <p:cNvSpPr>
              <a:spLocks/>
            </p:cNvSpPr>
            <p:nvPr userDrawn="1"/>
          </p:nvSpPr>
          <p:spPr bwMode="auto">
            <a:xfrm>
              <a:off x="2020888" y="6273800"/>
              <a:ext cx="119063"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17"/>
            <p:cNvSpPr>
              <a:spLocks/>
            </p:cNvSpPr>
            <p:nvPr userDrawn="1"/>
          </p:nvSpPr>
          <p:spPr bwMode="auto">
            <a:xfrm>
              <a:off x="2220913" y="6227763"/>
              <a:ext cx="147638"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18"/>
            <p:cNvSpPr>
              <a:spLocks/>
            </p:cNvSpPr>
            <p:nvPr userDrawn="1"/>
          </p:nvSpPr>
          <p:spPr bwMode="auto">
            <a:xfrm>
              <a:off x="2376488" y="6273800"/>
              <a:ext cx="125413"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19"/>
            <p:cNvSpPr>
              <a:spLocks/>
            </p:cNvSpPr>
            <p:nvPr userDrawn="1"/>
          </p:nvSpPr>
          <p:spPr bwMode="auto">
            <a:xfrm>
              <a:off x="2517775" y="6232525"/>
              <a:ext cx="122238"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0"/>
            <p:cNvSpPr>
              <a:spLocks noEditPoints="1"/>
            </p:cNvSpPr>
            <p:nvPr userDrawn="1"/>
          </p:nvSpPr>
          <p:spPr bwMode="auto">
            <a:xfrm>
              <a:off x="2655888" y="6273800"/>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1"/>
            <p:cNvSpPr>
              <a:spLocks noEditPoints="1"/>
            </p:cNvSpPr>
            <p:nvPr userDrawn="1"/>
          </p:nvSpPr>
          <p:spPr bwMode="auto">
            <a:xfrm>
              <a:off x="2797175" y="6273800"/>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Rectangle 22"/>
            <p:cNvSpPr>
              <a:spLocks noChangeArrowheads="1"/>
            </p:cNvSpPr>
            <p:nvPr userDrawn="1"/>
          </p:nvSpPr>
          <p:spPr bwMode="auto">
            <a:xfrm>
              <a:off x="2943225" y="6232525"/>
              <a:ext cx="46038"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0">
                <a:solidFill>
                  <a:srgbClr val="00467F"/>
                </a:solidFil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pic>
        <p:nvPicPr>
          <p:cNvPr id="8" name="Picture 7" descr="World Arrows texture3.jpg"/>
          <p:cNvPicPr>
            <a:picLocks noChangeAspect="1"/>
          </p:cNvPicPr>
          <p:nvPr/>
        </p:nvPicPr>
        <p:blipFill>
          <a:blip r:embed="rId2" cstate="print"/>
          <a:srcRect t="56734" b="26006"/>
          <a:stretch>
            <a:fillRect/>
          </a:stretch>
        </p:blipFill>
        <p:spPr>
          <a:xfrm>
            <a:off x="0" y="5990492"/>
            <a:ext cx="9144000" cy="867508"/>
          </a:xfrm>
          <a:prstGeom prst="rect">
            <a:avLst/>
          </a:prstGeom>
        </p:spPr>
      </p:pic>
      <p:sp>
        <p:nvSpPr>
          <p:cNvPr id="9" name="Rectangle 8"/>
          <p:cNvSpPr/>
          <p:nvPr/>
        </p:nvSpPr>
        <p:spPr>
          <a:xfrm>
            <a:off x="0" y="5978770"/>
            <a:ext cx="9144000" cy="879230"/>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0" y="5943597"/>
            <a:ext cx="9144000" cy="52754"/>
          </a:xfrm>
          <a:prstGeom prst="rect">
            <a:avLst/>
          </a:prstGeom>
          <a:gradFill flip="none" rotWithShape="1">
            <a:gsLst>
              <a:gs pos="0">
                <a:srgbClr val="00467F">
                  <a:shade val="30000"/>
                  <a:satMod val="115000"/>
                </a:srgbClr>
              </a:gs>
              <a:gs pos="50000">
                <a:srgbClr val="00467F">
                  <a:shade val="67500"/>
                  <a:satMod val="115000"/>
                </a:srgbClr>
              </a:gs>
              <a:gs pos="100000">
                <a:srgbClr val="00467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0" y="5896708"/>
            <a:ext cx="9144000" cy="961292"/>
          </a:xfrm>
          <a:prstGeom prst="rect">
            <a:avLst/>
          </a:prstGeom>
          <a:solidFill>
            <a:srgbClr val="000000">
              <a:alpha val="1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10"/>
          <p:cNvGrpSpPr/>
          <p:nvPr/>
        </p:nvGrpSpPr>
        <p:grpSpPr>
          <a:xfrm>
            <a:off x="6242538" y="6469415"/>
            <a:ext cx="2404823" cy="207610"/>
            <a:chOff x="6846888" y="6524625"/>
            <a:chExt cx="1765301" cy="152400"/>
          </a:xfrm>
        </p:grpSpPr>
        <p:sp>
          <p:nvSpPr>
            <p:cNvPr id="12" name="Freeform 5"/>
            <p:cNvSpPr>
              <a:spLocks noEditPoints="1"/>
            </p:cNvSpPr>
            <p:nvPr userDrawn="1"/>
          </p:nvSpPr>
          <p:spPr bwMode="auto">
            <a:xfrm>
              <a:off x="6846888" y="6561138"/>
              <a:ext cx="55563" cy="61912"/>
            </a:xfrm>
            <a:custGeom>
              <a:avLst/>
              <a:gdLst/>
              <a:ahLst/>
              <a:cxnLst>
                <a:cxn ang="0">
                  <a:pos x="392" y="390"/>
                </a:cxn>
                <a:cxn ang="0">
                  <a:pos x="399" y="425"/>
                </a:cxn>
                <a:cxn ang="0">
                  <a:pos x="413" y="440"/>
                </a:cxn>
                <a:cxn ang="0">
                  <a:pos x="291" y="460"/>
                </a:cxn>
                <a:cxn ang="0">
                  <a:pos x="282" y="423"/>
                </a:cxn>
                <a:cxn ang="0">
                  <a:pos x="257" y="429"/>
                </a:cxn>
                <a:cxn ang="0">
                  <a:pos x="220" y="454"/>
                </a:cxn>
                <a:cxn ang="0">
                  <a:pos x="188" y="465"/>
                </a:cxn>
                <a:cxn ang="0">
                  <a:pos x="150" y="471"/>
                </a:cxn>
                <a:cxn ang="0">
                  <a:pos x="102" y="468"/>
                </a:cxn>
                <a:cxn ang="0">
                  <a:pos x="63" y="454"/>
                </a:cxn>
                <a:cxn ang="0">
                  <a:pos x="43" y="441"/>
                </a:cxn>
                <a:cxn ang="0">
                  <a:pos x="26" y="423"/>
                </a:cxn>
                <a:cxn ang="0">
                  <a:pos x="11" y="400"/>
                </a:cxn>
                <a:cxn ang="0">
                  <a:pos x="3" y="373"/>
                </a:cxn>
                <a:cxn ang="0">
                  <a:pos x="0" y="341"/>
                </a:cxn>
                <a:cxn ang="0">
                  <a:pos x="6" y="296"/>
                </a:cxn>
                <a:cxn ang="0">
                  <a:pos x="21" y="260"/>
                </a:cxn>
                <a:cxn ang="0">
                  <a:pos x="46" y="232"/>
                </a:cxn>
                <a:cxn ang="0">
                  <a:pos x="79" y="213"/>
                </a:cxn>
                <a:cxn ang="0">
                  <a:pos x="116" y="201"/>
                </a:cxn>
                <a:cxn ang="0">
                  <a:pos x="243" y="181"/>
                </a:cxn>
                <a:cxn ang="0">
                  <a:pos x="264" y="173"/>
                </a:cxn>
                <a:cxn ang="0">
                  <a:pos x="276" y="156"/>
                </a:cxn>
                <a:cxn ang="0">
                  <a:pos x="274" y="126"/>
                </a:cxn>
                <a:cxn ang="0">
                  <a:pos x="267" y="114"/>
                </a:cxn>
                <a:cxn ang="0">
                  <a:pos x="250" y="102"/>
                </a:cxn>
                <a:cxn ang="0">
                  <a:pos x="225" y="96"/>
                </a:cxn>
                <a:cxn ang="0">
                  <a:pos x="200" y="94"/>
                </a:cxn>
                <a:cxn ang="0">
                  <a:pos x="172" y="98"/>
                </a:cxn>
                <a:cxn ang="0">
                  <a:pos x="152" y="108"/>
                </a:cxn>
                <a:cxn ang="0">
                  <a:pos x="137" y="126"/>
                </a:cxn>
                <a:cxn ang="0">
                  <a:pos x="128" y="157"/>
                </a:cxn>
                <a:cxn ang="0">
                  <a:pos x="19" y="125"/>
                </a:cxn>
                <a:cxn ang="0">
                  <a:pos x="33" y="85"/>
                </a:cxn>
                <a:cxn ang="0">
                  <a:pos x="52" y="55"/>
                </a:cxn>
                <a:cxn ang="0">
                  <a:pos x="76" y="33"/>
                </a:cxn>
                <a:cxn ang="0">
                  <a:pos x="104" y="18"/>
                </a:cxn>
                <a:cxn ang="0">
                  <a:pos x="146" y="6"/>
                </a:cxn>
                <a:cxn ang="0">
                  <a:pos x="215" y="0"/>
                </a:cxn>
                <a:cxn ang="0">
                  <a:pos x="269" y="5"/>
                </a:cxn>
                <a:cxn ang="0">
                  <a:pos x="308" y="15"/>
                </a:cxn>
                <a:cxn ang="0">
                  <a:pos x="335" y="29"/>
                </a:cxn>
                <a:cxn ang="0">
                  <a:pos x="360" y="47"/>
                </a:cxn>
                <a:cxn ang="0">
                  <a:pos x="379" y="72"/>
                </a:cxn>
                <a:cxn ang="0">
                  <a:pos x="389" y="104"/>
                </a:cxn>
                <a:cxn ang="0">
                  <a:pos x="277" y="299"/>
                </a:cxn>
                <a:cxn ang="0">
                  <a:pos x="267" y="249"/>
                </a:cxn>
                <a:cxn ang="0">
                  <a:pos x="241" y="258"/>
                </a:cxn>
                <a:cxn ang="0">
                  <a:pos x="197" y="266"/>
                </a:cxn>
                <a:cxn ang="0">
                  <a:pos x="153" y="278"/>
                </a:cxn>
                <a:cxn ang="0">
                  <a:pos x="131" y="293"/>
                </a:cxn>
                <a:cxn ang="0">
                  <a:pos x="122" y="310"/>
                </a:cxn>
                <a:cxn ang="0">
                  <a:pos x="117" y="334"/>
                </a:cxn>
                <a:cxn ang="0">
                  <a:pos x="121" y="353"/>
                </a:cxn>
                <a:cxn ang="0">
                  <a:pos x="129" y="368"/>
                </a:cxn>
                <a:cxn ang="0">
                  <a:pos x="145" y="381"/>
                </a:cxn>
                <a:cxn ang="0">
                  <a:pos x="172" y="387"/>
                </a:cxn>
                <a:cxn ang="0">
                  <a:pos x="201" y="384"/>
                </a:cxn>
                <a:cxn ang="0">
                  <a:pos x="228" y="374"/>
                </a:cxn>
                <a:cxn ang="0">
                  <a:pos x="251" y="357"/>
                </a:cxn>
                <a:cxn ang="0">
                  <a:pos x="268" y="336"/>
                </a:cxn>
                <a:cxn ang="0">
                  <a:pos x="276" y="309"/>
                </a:cxn>
              </a:cxnLst>
              <a:rect l="0" t="0" r="r" b="b"/>
              <a:pathLst>
                <a:path w="418" h="471">
                  <a:moveTo>
                    <a:pt x="392" y="130"/>
                  </a:moveTo>
                  <a:lnTo>
                    <a:pt x="392" y="373"/>
                  </a:lnTo>
                  <a:lnTo>
                    <a:pt x="392" y="390"/>
                  </a:lnTo>
                  <a:lnTo>
                    <a:pt x="394" y="404"/>
                  </a:lnTo>
                  <a:lnTo>
                    <a:pt x="396" y="417"/>
                  </a:lnTo>
                  <a:lnTo>
                    <a:pt x="399" y="425"/>
                  </a:lnTo>
                  <a:lnTo>
                    <a:pt x="403" y="431"/>
                  </a:lnTo>
                  <a:lnTo>
                    <a:pt x="408" y="436"/>
                  </a:lnTo>
                  <a:lnTo>
                    <a:pt x="413" y="440"/>
                  </a:lnTo>
                  <a:lnTo>
                    <a:pt x="418" y="442"/>
                  </a:lnTo>
                  <a:lnTo>
                    <a:pt x="418" y="460"/>
                  </a:lnTo>
                  <a:lnTo>
                    <a:pt x="291" y="460"/>
                  </a:lnTo>
                  <a:lnTo>
                    <a:pt x="287" y="446"/>
                  </a:lnTo>
                  <a:lnTo>
                    <a:pt x="284" y="435"/>
                  </a:lnTo>
                  <a:lnTo>
                    <a:pt x="282" y="423"/>
                  </a:lnTo>
                  <a:lnTo>
                    <a:pt x="280" y="406"/>
                  </a:lnTo>
                  <a:lnTo>
                    <a:pt x="270" y="418"/>
                  </a:lnTo>
                  <a:lnTo>
                    <a:pt x="257" y="429"/>
                  </a:lnTo>
                  <a:lnTo>
                    <a:pt x="244" y="439"/>
                  </a:lnTo>
                  <a:lnTo>
                    <a:pt x="228" y="449"/>
                  </a:lnTo>
                  <a:lnTo>
                    <a:pt x="220" y="454"/>
                  </a:lnTo>
                  <a:lnTo>
                    <a:pt x="209" y="458"/>
                  </a:lnTo>
                  <a:lnTo>
                    <a:pt x="199" y="462"/>
                  </a:lnTo>
                  <a:lnTo>
                    <a:pt x="188" y="465"/>
                  </a:lnTo>
                  <a:lnTo>
                    <a:pt x="177" y="468"/>
                  </a:lnTo>
                  <a:lnTo>
                    <a:pt x="163" y="470"/>
                  </a:lnTo>
                  <a:lnTo>
                    <a:pt x="150" y="471"/>
                  </a:lnTo>
                  <a:lnTo>
                    <a:pt x="136" y="471"/>
                  </a:lnTo>
                  <a:lnTo>
                    <a:pt x="120" y="471"/>
                  </a:lnTo>
                  <a:lnTo>
                    <a:pt x="102" y="468"/>
                  </a:lnTo>
                  <a:lnTo>
                    <a:pt x="87" y="464"/>
                  </a:lnTo>
                  <a:lnTo>
                    <a:pt x="70" y="458"/>
                  </a:lnTo>
                  <a:lnTo>
                    <a:pt x="63" y="454"/>
                  </a:lnTo>
                  <a:lnTo>
                    <a:pt x="56" y="450"/>
                  </a:lnTo>
                  <a:lnTo>
                    <a:pt x="49" y="446"/>
                  </a:lnTo>
                  <a:lnTo>
                    <a:pt x="43" y="441"/>
                  </a:lnTo>
                  <a:lnTo>
                    <a:pt x="37" y="435"/>
                  </a:lnTo>
                  <a:lnTo>
                    <a:pt x="31" y="429"/>
                  </a:lnTo>
                  <a:lnTo>
                    <a:pt x="26" y="423"/>
                  </a:lnTo>
                  <a:lnTo>
                    <a:pt x="20" y="416"/>
                  </a:lnTo>
                  <a:lnTo>
                    <a:pt x="15" y="408"/>
                  </a:lnTo>
                  <a:lnTo>
                    <a:pt x="11" y="400"/>
                  </a:lnTo>
                  <a:lnTo>
                    <a:pt x="8" y="392"/>
                  </a:lnTo>
                  <a:lnTo>
                    <a:pt x="5" y="383"/>
                  </a:lnTo>
                  <a:lnTo>
                    <a:pt x="3" y="373"/>
                  </a:lnTo>
                  <a:lnTo>
                    <a:pt x="1" y="363"/>
                  </a:lnTo>
                  <a:lnTo>
                    <a:pt x="0" y="352"/>
                  </a:lnTo>
                  <a:lnTo>
                    <a:pt x="0" y="341"/>
                  </a:lnTo>
                  <a:lnTo>
                    <a:pt x="1" y="325"/>
                  </a:lnTo>
                  <a:lnTo>
                    <a:pt x="3" y="310"/>
                  </a:lnTo>
                  <a:lnTo>
                    <a:pt x="6" y="296"/>
                  </a:lnTo>
                  <a:lnTo>
                    <a:pt x="10" y="284"/>
                  </a:lnTo>
                  <a:lnTo>
                    <a:pt x="15" y="271"/>
                  </a:lnTo>
                  <a:lnTo>
                    <a:pt x="21" y="260"/>
                  </a:lnTo>
                  <a:lnTo>
                    <a:pt x="29" y="250"/>
                  </a:lnTo>
                  <a:lnTo>
                    <a:pt x="37" y="241"/>
                  </a:lnTo>
                  <a:lnTo>
                    <a:pt x="46" y="232"/>
                  </a:lnTo>
                  <a:lnTo>
                    <a:pt x="56" y="225"/>
                  </a:lnTo>
                  <a:lnTo>
                    <a:pt x="67" y="218"/>
                  </a:lnTo>
                  <a:lnTo>
                    <a:pt x="79" y="213"/>
                  </a:lnTo>
                  <a:lnTo>
                    <a:pt x="90" y="208"/>
                  </a:lnTo>
                  <a:lnTo>
                    <a:pt x="103" y="204"/>
                  </a:lnTo>
                  <a:lnTo>
                    <a:pt x="116" y="201"/>
                  </a:lnTo>
                  <a:lnTo>
                    <a:pt x="130" y="198"/>
                  </a:lnTo>
                  <a:lnTo>
                    <a:pt x="236" y="182"/>
                  </a:lnTo>
                  <a:lnTo>
                    <a:pt x="243" y="181"/>
                  </a:lnTo>
                  <a:lnTo>
                    <a:pt x="250" y="179"/>
                  </a:lnTo>
                  <a:lnTo>
                    <a:pt x="256" y="176"/>
                  </a:lnTo>
                  <a:lnTo>
                    <a:pt x="264" y="173"/>
                  </a:lnTo>
                  <a:lnTo>
                    <a:pt x="269" y="168"/>
                  </a:lnTo>
                  <a:lnTo>
                    <a:pt x="273" y="163"/>
                  </a:lnTo>
                  <a:lnTo>
                    <a:pt x="276" y="156"/>
                  </a:lnTo>
                  <a:lnTo>
                    <a:pt x="277" y="146"/>
                  </a:lnTo>
                  <a:lnTo>
                    <a:pt x="276" y="135"/>
                  </a:lnTo>
                  <a:lnTo>
                    <a:pt x="274" y="126"/>
                  </a:lnTo>
                  <a:lnTo>
                    <a:pt x="272" y="122"/>
                  </a:lnTo>
                  <a:lnTo>
                    <a:pt x="270" y="118"/>
                  </a:lnTo>
                  <a:lnTo>
                    <a:pt x="267" y="114"/>
                  </a:lnTo>
                  <a:lnTo>
                    <a:pt x="264" y="112"/>
                  </a:lnTo>
                  <a:lnTo>
                    <a:pt x="257" y="107"/>
                  </a:lnTo>
                  <a:lnTo>
                    <a:pt x="250" y="102"/>
                  </a:lnTo>
                  <a:lnTo>
                    <a:pt x="242" y="99"/>
                  </a:lnTo>
                  <a:lnTo>
                    <a:pt x="233" y="97"/>
                  </a:lnTo>
                  <a:lnTo>
                    <a:pt x="225" y="96"/>
                  </a:lnTo>
                  <a:lnTo>
                    <a:pt x="216" y="95"/>
                  </a:lnTo>
                  <a:lnTo>
                    <a:pt x="207" y="94"/>
                  </a:lnTo>
                  <a:lnTo>
                    <a:pt x="200" y="94"/>
                  </a:lnTo>
                  <a:lnTo>
                    <a:pt x="190" y="95"/>
                  </a:lnTo>
                  <a:lnTo>
                    <a:pt x="180" y="96"/>
                  </a:lnTo>
                  <a:lnTo>
                    <a:pt x="172" y="98"/>
                  </a:lnTo>
                  <a:lnTo>
                    <a:pt x="164" y="100"/>
                  </a:lnTo>
                  <a:lnTo>
                    <a:pt x="157" y="103"/>
                  </a:lnTo>
                  <a:lnTo>
                    <a:pt x="152" y="108"/>
                  </a:lnTo>
                  <a:lnTo>
                    <a:pt x="147" y="112"/>
                  </a:lnTo>
                  <a:lnTo>
                    <a:pt x="143" y="116"/>
                  </a:lnTo>
                  <a:lnTo>
                    <a:pt x="137" y="126"/>
                  </a:lnTo>
                  <a:lnTo>
                    <a:pt x="132" y="136"/>
                  </a:lnTo>
                  <a:lnTo>
                    <a:pt x="129" y="146"/>
                  </a:lnTo>
                  <a:lnTo>
                    <a:pt x="128" y="157"/>
                  </a:lnTo>
                  <a:lnTo>
                    <a:pt x="14" y="157"/>
                  </a:lnTo>
                  <a:lnTo>
                    <a:pt x="16" y="140"/>
                  </a:lnTo>
                  <a:lnTo>
                    <a:pt x="19" y="125"/>
                  </a:lnTo>
                  <a:lnTo>
                    <a:pt x="23" y="111"/>
                  </a:lnTo>
                  <a:lnTo>
                    <a:pt x="28" y="97"/>
                  </a:lnTo>
                  <a:lnTo>
                    <a:pt x="33" y="85"/>
                  </a:lnTo>
                  <a:lnTo>
                    <a:pt x="38" y="75"/>
                  </a:lnTo>
                  <a:lnTo>
                    <a:pt x="45" y="65"/>
                  </a:lnTo>
                  <a:lnTo>
                    <a:pt x="52" y="55"/>
                  </a:lnTo>
                  <a:lnTo>
                    <a:pt x="59" y="47"/>
                  </a:lnTo>
                  <a:lnTo>
                    <a:pt x="67" y="40"/>
                  </a:lnTo>
                  <a:lnTo>
                    <a:pt x="76" y="33"/>
                  </a:lnTo>
                  <a:lnTo>
                    <a:pt x="85" y="27"/>
                  </a:lnTo>
                  <a:lnTo>
                    <a:pt x="94" y="22"/>
                  </a:lnTo>
                  <a:lnTo>
                    <a:pt x="104" y="18"/>
                  </a:lnTo>
                  <a:lnTo>
                    <a:pt x="114" y="13"/>
                  </a:lnTo>
                  <a:lnTo>
                    <a:pt x="125" y="10"/>
                  </a:lnTo>
                  <a:lnTo>
                    <a:pt x="146" y="6"/>
                  </a:lnTo>
                  <a:lnTo>
                    <a:pt x="169" y="2"/>
                  </a:lnTo>
                  <a:lnTo>
                    <a:pt x="191" y="1"/>
                  </a:lnTo>
                  <a:lnTo>
                    <a:pt x="215" y="0"/>
                  </a:lnTo>
                  <a:lnTo>
                    <a:pt x="231" y="1"/>
                  </a:lnTo>
                  <a:lnTo>
                    <a:pt x="249" y="2"/>
                  </a:lnTo>
                  <a:lnTo>
                    <a:pt x="269" y="5"/>
                  </a:lnTo>
                  <a:lnTo>
                    <a:pt x="288" y="9"/>
                  </a:lnTo>
                  <a:lnTo>
                    <a:pt x="298" y="12"/>
                  </a:lnTo>
                  <a:lnTo>
                    <a:pt x="308" y="15"/>
                  </a:lnTo>
                  <a:lnTo>
                    <a:pt x="318" y="20"/>
                  </a:lnTo>
                  <a:lnTo>
                    <a:pt x="327" y="24"/>
                  </a:lnTo>
                  <a:lnTo>
                    <a:pt x="335" y="29"/>
                  </a:lnTo>
                  <a:lnTo>
                    <a:pt x="344" y="35"/>
                  </a:lnTo>
                  <a:lnTo>
                    <a:pt x="352" y="41"/>
                  </a:lnTo>
                  <a:lnTo>
                    <a:pt x="360" y="47"/>
                  </a:lnTo>
                  <a:lnTo>
                    <a:pt x="367" y="54"/>
                  </a:lnTo>
                  <a:lnTo>
                    <a:pt x="374" y="64"/>
                  </a:lnTo>
                  <a:lnTo>
                    <a:pt x="379" y="72"/>
                  </a:lnTo>
                  <a:lnTo>
                    <a:pt x="383" y="82"/>
                  </a:lnTo>
                  <a:lnTo>
                    <a:pt x="387" y="93"/>
                  </a:lnTo>
                  <a:lnTo>
                    <a:pt x="389" y="104"/>
                  </a:lnTo>
                  <a:lnTo>
                    <a:pt x="391" y="117"/>
                  </a:lnTo>
                  <a:lnTo>
                    <a:pt x="392" y="130"/>
                  </a:lnTo>
                  <a:close/>
                  <a:moveTo>
                    <a:pt x="277" y="299"/>
                  </a:moveTo>
                  <a:lnTo>
                    <a:pt x="277" y="242"/>
                  </a:lnTo>
                  <a:lnTo>
                    <a:pt x="273" y="245"/>
                  </a:lnTo>
                  <a:lnTo>
                    <a:pt x="267" y="249"/>
                  </a:lnTo>
                  <a:lnTo>
                    <a:pt x="259" y="252"/>
                  </a:lnTo>
                  <a:lnTo>
                    <a:pt x="251" y="255"/>
                  </a:lnTo>
                  <a:lnTo>
                    <a:pt x="241" y="258"/>
                  </a:lnTo>
                  <a:lnTo>
                    <a:pt x="229" y="260"/>
                  </a:lnTo>
                  <a:lnTo>
                    <a:pt x="215" y="263"/>
                  </a:lnTo>
                  <a:lnTo>
                    <a:pt x="197" y="266"/>
                  </a:lnTo>
                  <a:lnTo>
                    <a:pt x="181" y="269"/>
                  </a:lnTo>
                  <a:lnTo>
                    <a:pt x="167" y="273"/>
                  </a:lnTo>
                  <a:lnTo>
                    <a:pt x="153" y="278"/>
                  </a:lnTo>
                  <a:lnTo>
                    <a:pt x="141" y="285"/>
                  </a:lnTo>
                  <a:lnTo>
                    <a:pt x="136" y="288"/>
                  </a:lnTo>
                  <a:lnTo>
                    <a:pt x="131" y="293"/>
                  </a:lnTo>
                  <a:lnTo>
                    <a:pt x="127" y="298"/>
                  </a:lnTo>
                  <a:lnTo>
                    <a:pt x="124" y="303"/>
                  </a:lnTo>
                  <a:lnTo>
                    <a:pt x="122" y="310"/>
                  </a:lnTo>
                  <a:lnTo>
                    <a:pt x="120" y="317"/>
                  </a:lnTo>
                  <a:lnTo>
                    <a:pt x="118" y="324"/>
                  </a:lnTo>
                  <a:lnTo>
                    <a:pt x="117" y="334"/>
                  </a:lnTo>
                  <a:lnTo>
                    <a:pt x="118" y="341"/>
                  </a:lnTo>
                  <a:lnTo>
                    <a:pt x="120" y="347"/>
                  </a:lnTo>
                  <a:lnTo>
                    <a:pt x="121" y="353"/>
                  </a:lnTo>
                  <a:lnTo>
                    <a:pt x="123" y="359"/>
                  </a:lnTo>
                  <a:lnTo>
                    <a:pt x="126" y="364"/>
                  </a:lnTo>
                  <a:lnTo>
                    <a:pt x="129" y="368"/>
                  </a:lnTo>
                  <a:lnTo>
                    <a:pt x="132" y="373"/>
                  </a:lnTo>
                  <a:lnTo>
                    <a:pt x="136" y="376"/>
                  </a:lnTo>
                  <a:lnTo>
                    <a:pt x="145" y="381"/>
                  </a:lnTo>
                  <a:lnTo>
                    <a:pt x="154" y="385"/>
                  </a:lnTo>
                  <a:lnTo>
                    <a:pt x="163" y="387"/>
                  </a:lnTo>
                  <a:lnTo>
                    <a:pt x="172" y="387"/>
                  </a:lnTo>
                  <a:lnTo>
                    <a:pt x="182" y="387"/>
                  </a:lnTo>
                  <a:lnTo>
                    <a:pt x="192" y="386"/>
                  </a:lnTo>
                  <a:lnTo>
                    <a:pt x="201" y="384"/>
                  </a:lnTo>
                  <a:lnTo>
                    <a:pt x="210" y="381"/>
                  </a:lnTo>
                  <a:lnTo>
                    <a:pt x="220" y="378"/>
                  </a:lnTo>
                  <a:lnTo>
                    <a:pt x="228" y="374"/>
                  </a:lnTo>
                  <a:lnTo>
                    <a:pt x="236" y="369"/>
                  </a:lnTo>
                  <a:lnTo>
                    <a:pt x="244" y="363"/>
                  </a:lnTo>
                  <a:lnTo>
                    <a:pt x="251" y="357"/>
                  </a:lnTo>
                  <a:lnTo>
                    <a:pt x="257" y="351"/>
                  </a:lnTo>
                  <a:lnTo>
                    <a:pt x="264" y="344"/>
                  </a:lnTo>
                  <a:lnTo>
                    <a:pt x="268" y="336"/>
                  </a:lnTo>
                  <a:lnTo>
                    <a:pt x="272" y="328"/>
                  </a:lnTo>
                  <a:lnTo>
                    <a:pt x="275" y="318"/>
                  </a:lnTo>
                  <a:lnTo>
                    <a:pt x="276" y="309"/>
                  </a:lnTo>
                  <a:lnTo>
                    <a:pt x="277" y="2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6943726" y="6562725"/>
              <a:ext cx="52388" cy="60325"/>
            </a:xfrm>
            <a:custGeom>
              <a:avLst/>
              <a:gdLst/>
              <a:ahLst/>
              <a:cxnLst>
                <a:cxn ang="0">
                  <a:pos x="403" y="448"/>
                </a:cxn>
                <a:cxn ang="0">
                  <a:pos x="289" y="384"/>
                </a:cxn>
                <a:cxn ang="0">
                  <a:pos x="282" y="393"/>
                </a:cxn>
                <a:cxn ang="0">
                  <a:pos x="271" y="410"/>
                </a:cxn>
                <a:cxn ang="0">
                  <a:pos x="257" y="423"/>
                </a:cxn>
                <a:cxn ang="0">
                  <a:pos x="241" y="435"/>
                </a:cxn>
                <a:cxn ang="0">
                  <a:pos x="225" y="444"/>
                </a:cxn>
                <a:cxn ang="0">
                  <a:pos x="206" y="452"/>
                </a:cxn>
                <a:cxn ang="0">
                  <a:pos x="185" y="456"/>
                </a:cxn>
                <a:cxn ang="0">
                  <a:pos x="164" y="459"/>
                </a:cxn>
                <a:cxn ang="0">
                  <a:pos x="136" y="459"/>
                </a:cxn>
                <a:cxn ang="0">
                  <a:pos x="106" y="454"/>
                </a:cxn>
                <a:cxn ang="0">
                  <a:pos x="78" y="443"/>
                </a:cxn>
                <a:cxn ang="0">
                  <a:pos x="53" y="429"/>
                </a:cxn>
                <a:cxn ang="0">
                  <a:pos x="33" y="409"/>
                </a:cxn>
                <a:cxn ang="0">
                  <a:pos x="18" y="383"/>
                </a:cxn>
                <a:cxn ang="0">
                  <a:pos x="7" y="352"/>
                </a:cxn>
                <a:cxn ang="0">
                  <a:pos x="1" y="315"/>
                </a:cxn>
                <a:cxn ang="0">
                  <a:pos x="0" y="0"/>
                </a:cxn>
                <a:cxn ang="0">
                  <a:pos x="118" y="278"/>
                </a:cxn>
                <a:cxn ang="0">
                  <a:pos x="120" y="300"/>
                </a:cxn>
                <a:cxn ang="0">
                  <a:pos x="125" y="320"/>
                </a:cxn>
                <a:cxn ang="0">
                  <a:pos x="132" y="334"/>
                </a:cxn>
                <a:cxn ang="0">
                  <a:pos x="142" y="344"/>
                </a:cxn>
                <a:cxn ang="0">
                  <a:pos x="155" y="351"/>
                </a:cxn>
                <a:cxn ang="0">
                  <a:pos x="167" y="356"/>
                </a:cxn>
                <a:cxn ang="0">
                  <a:pos x="180" y="360"/>
                </a:cxn>
                <a:cxn ang="0">
                  <a:pos x="194" y="360"/>
                </a:cxn>
                <a:cxn ang="0">
                  <a:pos x="214" y="358"/>
                </a:cxn>
                <a:cxn ang="0">
                  <a:pos x="235" y="351"/>
                </a:cxn>
                <a:cxn ang="0">
                  <a:pos x="254" y="339"/>
                </a:cxn>
                <a:cxn ang="0">
                  <a:pos x="270" y="320"/>
                </a:cxn>
                <a:cxn ang="0">
                  <a:pos x="276" y="308"/>
                </a:cxn>
                <a:cxn ang="0">
                  <a:pos x="281" y="293"/>
                </a:cxn>
                <a:cxn ang="0">
                  <a:pos x="284" y="258"/>
                </a:cxn>
                <a:cxn ang="0">
                  <a:pos x="403" y="0"/>
                </a:cxn>
              </a:cxnLst>
              <a:rect l="0" t="0" r="r" b="b"/>
              <a:pathLst>
                <a:path w="403" h="459">
                  <a:moveTo>
                    <a:pt x="403" y="0"/>
                  </a:moveTo>
                  <a:lnTo>
                    <a:pt x="403" y="448"/>
                  </a:lnTo>
                  <a:lnTo>
                    <a:pt x="289" y="448"/>
                  </a:lnTo>
                  <a:lnTo>
                    <a:pt x="289" y="384"/>
                  </a:lnTo>
                  <a:lnTo>
                    <a:pt x="288" y="384"/>
                  </a:lnTo>
                  <a:lnTo>
                    <a:pt x="282" y="393"/>
                  </a:lnTo>
                  <a:lnTo>
                    <a:pt x="277" y="401"/>
                  </a:lnTo>
                  <a:lnTo>
                    <a:pt x="271" y="410"/>
                  </a:lnTo>
                  <a:lnTo>
                    <a:pt x="264" y="417"/>
                  </a:lnTo>
                  <a:lnTo>
                    <a:pt x="257" y="423"/>
                  </a:lnTo>
                  <a:lnTo>
                    <a:pt x="250" y="429"/>
                  </a:lnTo>
                  <a:lnTo>
                    <a:pt x="241" y="435"/>
                  </a:lnTo>
                  <a:lnTo>
                    <a:pt x="233" y="439"/>
                  </a:lnTo>
                  <a:lnTo>
                    <a:pt x="225" y="444"/>
                  </a:lnTo>
                  <a:lnTo>
                    <a:pt x="216" y="448"/>
                  </a:lnTo>
                  <a:lnTo>
                    <a:pt x="206" y="452"/>
                  </a:lnTo>
                  <a:lnTo>
                    <a:pt x="197" y="454"/>
                  </a:lnTo>
                  <a:lnTo>
                    <a:pt x="185" y="456"/>
                  </a:lnTo>
                  <a:lnTo>
                    <a:pt x="175" y="458"/>
                  </a:lnTo>
                  <a:lnTo>
                    <a:pt x="164" y="459"/>
                  </a:lnTo>
                  <a:lnTo>
                    <a:pt x="153" y="459"/>
                  </a:lnTo>
                  <a:lnTo>
                    <a:pt x="136" y="459"/>
                  </a:lnTo>
                  <a:lnTo>
                    <a:pt x="120" y="457"/>
                  </a:lnTo>
                  <a:lnTo>
                    <a:pt x="106" y="454"/>
                  </a:lnTo>
                  <a:lnTo>
                    <a:pt x="91" y="450"/>
                  </a:lnTo>
                  <a:lnTo>
                    <a:pt x="78" y="443"/>
                  </a:lnTo>
                  <a:lnTo>
                    <a:pt x="66" y="437"/>
                  </a:lnTo>
                  <a:lnTo>
                    <a:pt x="53" y="429"/>
                  </a:lnTo>
                  <a:lnTo>
                    <a:pt x="43" y="420"/>
                  </a:lnTo>
                  <a:lnTo>
                    <a:pt x="33" y="409"/>
                  </a:lnTo>
                  <a:lnTo>
                    <a:pt x="25" y="396"/>
                  </a:lnTo>
                  <a:lnTo>
                    <a:pt x="18" y="383"/>
                  </a:lnTo>
                  <a:lnTo>
                    <a:pt x="12" y="369"/>
                  </a:lnTo>
                  <a:lnTo>
                    <a:pt x="7" y="352"/>
                  </a:lnTo>
                  <a:lnTo>
                    <a:pt x="3" y="334"/>
                  </a:lnTo>
                  <a:lnTo>
                    <a:pt x="1" y="315"/>
                  </a:lnTo>
                  <a:lnTo>
                    <a:pt x="0" y="294"/>
                  </a:lnTo>
                  <a:lnTo>
                    <a:pt x="0" y="0"/>
                  </a:lnTo>
                  <a:lnTo>
                    <a:pt x="118" y="0"/>
                  </a:lnTo>
                  <a:lnTo>
                    <a:pt x="118" y="278"/>
                  </a:lnTo>
                  <a:lnTo>
                    <a:pt x="119" y="290"/>
                  </a:lnTo>
                  <a:lnTo>
                    <a:pt x="120" y="300"/>
                  </a:lnTo>
                  <a:lnTo>
                    <a:pt x="122" y="310"/>
                  </a:lnTo>
                  <a:lnTo>
                    <a:pt x="125" y="320"/>
                  </a:lnTo>
                  <a:lnTo>
                    <a:pt x="128" y="328"/>
                  </a:lnTo>
                  <a:lnTo>
                    <a:pt x="132" y="334"/>
                  </a:lnTo>
                  <a:lnTo>
                    <a:pt x="137" y="340"/>
                  </a:lnTo>
                  <a:lnTo>
                    <a:pt x="142" y="344"/>
                  </a:lnTo>
                  <a:lnTo>
                    <a:pt x="148" y="348"/>
                  </a:lnTo>
                  <a:lnTo>
                    <a:pt x="155" y="351"/>
                  </a:lnTo>
                  <a:lnTo>
                    <a:pt x="161" y="354"/>
                  </a:lnTo>
                  <a:lnTo>
                    <a:pt x="167" y="356"/>
                  </a:lnTo>
                  <a:lnTo>
                    <a:pt x="174" y="359"/>
                  </a:lnTo>
                  <a:lnTo>
                    <a:pt x="180" y="360"/>
                  </a:lnTo>
                  <a:lnTo>
                    <a:pt x="187" y="360"/>
                  </a:lnTo>
                  <a:lnTo>
                    <a:pt x="194" y="360"/>
                  </a:lnTo>
                  <a:lnTo>
                    <a:pt x="205" y="360"/>
                  </a:lnTo>
                  <a:lnTo>
                    <a:pt x="214" y="358"/>
                  </a:lnTo>
                  <a:lnTo>
                    <a:pt x="224" y="355"/>
                  </a:lnTo>
                  <a:lnTo>
                    <a:pt x="235" y="351"/>
                  </a:lnTo>
                  <a:lnTo>
                    <a:pt x="245" y="346"/>
                  </a:lnTo>
                  <a:lnTo>
                    <a:pt x="254" y="339"/>
                  </a:lnTo>
                  <a:lnTo>
                    <a:pt x="262" y="331"/>
                  </a:lnTo>
                  <a:lnTo>
                    <a:pt x="270" y="320"/>
                  </a:lnTo>
                  <a:lnTo>
                    <a:pt x="273" y="315"/>
                  </a:lnTo>
                  <a:lnTo>
                    <a:pt x="276" y="308"/>
                  </a:lnTo>
                  <a:lnTo>
                    <a:pt x="278" y="301"/>
                  </a:lnTo>
                  <a:lnTo>
                    <a:pt x="281" y="293"/>
                  </a:lnTo>
                  <a:lnTo>
                    <a:pt x="283" y="277"/>
                  </a:lnTo>
                  <a:lnTo>
                    <a:pt x="284" y="258"/>
                  </a:lnTo>
                  <a:lnTo>
                    <a:pt x="284" y="0"/>
                  </a:lnTo>
                  <a:lnTo>
                    <a:pt x="403"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7011988" y="6561138"/>
              <a:ext cx="52388" cy="60325"/>
            </a:xfrm>
            <a:custGeom>
              <a:avLst/>
              <a:gdLst/>
              <a:ahLst/>
              <a:cxnLst>
                <a:cxn ang="0">
                  <a:pos x="404" y="460"/>
                </a:cxn>
                <a:cxn ang="0">
                  <a:pos x="286" y="187"/>
                </a:cxn>
                <a:cxn ang="0">
                  <a:pos x="286" y="170"/>
                </a:cxn>
                <a:cxn ang="0">
                  <a:pos x="283" y="151"/>
                </a:cxn>
                <a:cxn ang="0">
                  <a:pos x="276" y="131"/>
                </a:cxn>
                <a:cxn ang="0">
                  <a:pos x="264" y="115"/>
                </a:cxn>
                <a:cxn ang="0">
                  <a:pos x="253" y="109"/>
                </a:cxn>
                <a:cxn ang="0">
                  <a:pos x="242" y="103"/>
                </a:cxn>
                <a:cxn ang="0">
                  <a:pos x="227" y="100"/>
                </a:cxn>
                <a:cxn ang="0">
                  <a:pos x="211" y="99"/>
                </a:cxn>
                <a:cxn ang="0">
                  <a:pos x="191" y="101"/>
                </a:cxn>
                <a:cxn ang="0">
                  <a:pos x="174" y="107"/>
                </a:cxn>
                <a:cxn ang="0">
                  <a:pos x="158" y="115"/>
                </a:cxn>
                <a:cxn ang="0">
                  <a:pos x="144" y="126"/>
                </a:cxn>
                <a:cxn ang="0">
                  <a:pos x="133" y="140"/>
                </a:cxn>
                <a:cxn ang="0">
                  <a:pos x="125" y="158"/>
                </a:cxn>
                <a:cxn ang="0">
                  <a:pos x="120" y="179"/>
                </a:cxn>
                <a:cxn ang="0">
                  <a:pos x="118" y="203"/>
                </a:cxn>
                <a:cxn ang="0">
                  <a:pos x="0" y="460"/>
                </a:cxn>
                <a:cxn ang="0">
                  <a:pos x="113" y="12"/>
                </a:cxn>
                <a:cxn ang="0">
                  <a:pos x="115" y="78"/>
                </a:cxn>
                <a:cxn ang="0">
                  <a:pos x="124" y="63"/>
                </a:cxn>
                <a:cxn ang="0">
                  <a:pos x="137" y="46"/>
                </a:cxn>
                <a:cxn ang="0">
                  <a:pos x="155" y="29"/>
                </a:cxn>
                <a:cxn ang="0">
                  <a:pos x="180" y="14"/>
                </a:cxn>
                <a:cxn ang="0">
                  <a:pos x="194" y="8"/>
                </a:cxn>
                <a:cxn ang="0">
                  <a:pos x="211" y="4"/>
                </a:cxn>
                <a:cxn ang="0">
                  <a:pos x="248" y="0"/>
                </a:cxn>
                <a:cxn ang="0">
                  <a:pos x="281" y="3"/>
                </a:cxn>
                <a:cxn ang="0">
                  <a:pos x="310" y="10"/>
                </a:cxn>
                <a:cxn ang="0">
                  <a:pos x="336" y="22"/>
                </a:cxn>
                <a:cxn ang="0">
                  <a:pos x="360" y="38"/>
                </a:cxn>
                <a:cxn ang="0">
                  <a:pos x="378" y="59"/>
                </a:cxn>
                <a:cxn ang="0">
                  <a:pos x="392" y="85"/>
                </a:cxn>
                <a:cxn ang="0">
                  <a:pos x="401" y="116"/>
                </a:cxn>
                <a:cxn ang="0">
                  <a:pos x="404" y="150"/>
                </a:cxn>
              </a:cxnLst>
              <a:rect l="0" t="0" r="r" b="b"/>
              <a:pathLst>
                <a:path w="404" h="460">
                  <a:moveTo>
                    <a:pt x="404" y="150"/>
                  </a:moveTo>
                  <a:lnTo>
                    <a:pt x="404" y="460"/>
                  </a:lnTo>
                  <a:lnTo>
                    <a:pt x="286" y="460"/>
                  </a:lnTo>
                  <a:lnTo>
                    <a:pt x="286" y="187"/>
                  </a:lnTo>
                  <a:lnTo>
                    <a:pt x="286" y="179"/>
                  </a:lnTo>
                  <a:lnTo>
                    <a:pt x="286" y="170"/>
                  </a:lnTo>
                  <a:lnTo>
                    <a:pt x="285" y="161"/>
                  </a:lnTo>
                  <a:lnTo>
                    <a:pt x="283" y="151"/>
                  </a:lnTo>
                  <a:lnTo>
                    <a:pt x="281" y="140"/>
                  </a:lnTo>
                  <a:lnTo>
                    <a:pt x="276" y="131"/>
                  </a:lnTo>
                  <a:lnTo>
                    <a:pt x="271" y="123"/>
                  </a:lnTo>
                  <a:lnTo>
                    <a:pt x="264" y="115"/>
                  </a:lnTo>
                  <a:lnTo>
                    <a:pt x="259" y="112"/>
                  </a:lnTo>
                  <a:lnTo>
                    <a:pt x="253" y="109"/>
                  </a:lnTo>
                  <a:lnTo>
                    <a:pt x="248" y="106"/>
                  </a:lnTo>
                  <a:lnTo>
                    <a:pt x="242" y="103"/>
                  </a:lnTo>
                  <a:lnTo>
                    <a:pt x="235" y="102"/>
                  </a:lnTo>
                  <a:lnTo>
                    <a:pt x="227" y="100"/>
                  </a:lnTo>
                  <a:lnTo>
                    <a:pt x="219" y="100"/>
                  </a:lnTo>
                  <a:lnTo>
                    <a:pt x="211" y="99"/>
                  </a:lnTo>
                  <a:lnTo>
                    <a:pt x="200" y="100"/>
                  </a:lnTo>
                  <a:lnTo>
                    <a:pt x="191" y="101"/>
                  </a:lnTo>
                  <a:lnTo>
                    <a:pt x="182" y="103"/>
                  </a:lnTo>
                  <a:lnTo>
                    <a:pt x="174" y="107"/>
                  </a:lnTo>
                  <a:lnTo>
                    <a:pt x="166" y="110"/>
                  </a:lnTo>
                  <a:lnTo>
                    <a:pt x="158" y="115"/>
                  </a:lnTo>
                  <a:lnTo>
                    <a:pt x="151" y="120"/>
                  </a:lnTo>
                  <a:lnTo>
                    <a:pt x="144" y="126"/>
                  </a:lnTo>
                  <a:lnTo>
                    <a:pt x="138" y="133"/>
                  </a:lnTo>
                  <a:lnTo>
                    <a:pt x="133" y="140"/>
                  </a:lnTo>
                  <a:lnTo>
                    <a:pt x="129" y="148"/>
                  </a:lnTo>
                  <a:lnTo>
                    <a:pt x="125" y="158"/>
                  </a:lnTo>
                  <a:lnTo>
                    <a:pt x="122" y="168"/>
                  </a:lnTo>
                  <a:lnTo>
                    <a:pt x="120" y="179"/>
                  </a:lnTo>
                  <a:lnTo>
                    <a:pt x="119" y="190"/>
                  </a:lnTo>
                  <a:lnTo>
                    <a:pt x="118" y="203"/>
                  </a:lnTo>
                  <a:lnTo>
                    <a:pt x="118" y="460"/>
                  </a:lnTo>
                  <a:lnTo>
                    <a:pt x="0" y="460"/>
                  </a:lnTo>
                  <a:lnTo>
                    <a:pt x="0" y="12"/>
                  </a:lnTo>
                  <a:lnTo>
                    <a:pt x="113" y="12"/>
                  </a:lnTo>
                  <a:lnTo>
                    <a:pt x="113" y="78"/>
                  </a:lnTo>
                  <a:lnTo>
                    <a:pt x="115" y="78"/>
                  </a:lnTo>
                  <a:lnTo>
                    <a:pt x="119" y="71"/>
                  </a:lnTo>
                  <a:lnTo>
                    <a:pt x="124" y="63"/>
                  </a:lnTo>
                  <a:lnTo>
                    <a:pt x="130" y="54"/>
                  </a:lnTo>
                  <a:lnTo>
                    <a:pt x="137" y="46"/>
                  </a:lnTo>
                  <a:lnTo>
                    <a:pt x="146" y="37"/>
                  </a:lnTo>
                  <a:lnTo>
                    <a:pt x="155" y="29"/>
                  </a:lnTo>
                  <a:lnTo>
                    <a:pt x="167" y="22"/>
                  </a:lnTo>
                  <a:lnTo>
                    <a:pt x="180" y="14"/>
                  </a:lnTo>
                  <a:lnTo>
                    <a:pt x="187" y="11"/>
                  </a:lnTo>
                  <a:lnTo>
                    <a:pt x="194" y="8"/>
                  </a:lnTo>
                  <a:lnTo>
                    <a:pt x="202" y="6"/>
                  </a:lnTo>
                  <a:lnTo>
                    <a:pt x="211" y="4"/>
                  </a:lnTo>
                  <a:lnTo>
                    <a:pt x="229" y="1"/>
                  </a:lnTo>
                  <a:lnTo>
                    <a:pt x="248" y="0"/>
                  </a:lnTo>
                  <a:lnTo>
                    <a:pt x="265" y="1"/>
                  </a:lnTo>
                  <a:lnTo>
                    <a:pt x="281" y="3"/>
                  </a:lnTo>
                  <a:lnTo>
                    <a:pt x="295" y="5"/>
                  </a:lnTo>
                  <a:lnTo>
                    <a:pt x="310" y="10"/>
                  </a:lnTo>
                  <a:lnTo>
                    <a:pt x="323" y="15"/>
                  </a:lnTo>
                  <a:lnTo>
                    <a:pt x="336" y="22"/>
                  </a:lnTo>
                  <a:lnTo>
                    <a:pt x="348" y="30"/>
                  </a:lnTo>
                  <a:lnTo>
                    <a:pt x="360" y="38"/>
                  </a:lnTo>
                  <a:lnTo>
                    <a:pt x="369" y="48"/>
                  </a:lnTo>
                  <a:lnTo>
                    <a:pt x="378" y="59"/>
                  </a:lnTo>
                  <a:lnTo>
                    <a:pt x="386" y="72"/>
                  </a:lnTo>
                  <a:lnTo>
                    <a:pt x="392" y="85"/>
                  </a:lnTo>
                  <a:lnTo>
                    <a:pt x="398" y="99"/>
                  </a:lnTo>
                  <a:lnTo>
                    <a:pt x="401" y="116"/>
                  </a:lnTo>
                  <a:lnTo>
                    <a:pt x="403" y="132"/>
                  </a:lnTo>
                  <a:lnTo>
                    <a:pt x="404" y="15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7080251" y="6540500"/>
              <a:ext cx="14288" cy="80962"/>
            </a:xfrm>
            <a:custGeom>
              <a:avLst/>
              <a:gdLst/>
              <a:ahLst/>
              <a:cxnLst>
                <a:cxn ang="0">
                  <a:pos x="0" y="162"/>
                </a:cxn>
                <a:cxn ang="0">
                  <a:pos x="118" y="162"/>
                </a:cxn>
                <a:cxn ang="0">
                  <a:pos x="118" y="610"/>
                </a:cxn>
                <a:cxn ang="0">
                  <a:pos x="0" y="610"/>
                </a:cxn>
                <a:cxn ang="0">
                  <a:pos x="0" y="162"/>
                </a:cxn>
                <a:cxn ang="0">
                  <a:pos x="118" y="109"/>
                </a:cxn>
                <a:cxn ang="0">
                  <a:pos x="1" y="109"/>
                </a:cxn>
                <a:cxn ang="0">
                  <a:pos x="1" y="0"/>
                </a:cxn>
                <a:cxn ang="0">
                  <a:pos x="118" y="0"/>
                </a:cxn>
                <a:cxn ang="0">
                  <a:pos x="118" y="109"/>
                </a:cxn>
              </a:cxnLst>
              <a:rect l="0" t="0" r="r" b="b"/>
              <a:pathLst>
                <a:path w="118" h="610">
                  <a:moveTo>
                    <a:pt x="0" y="162"/>
                  </a:moveTo>
                  <a:lnTo>
                    <a:pt x="118" y="162"/>
                  </a:lnTo>
                  <a:lnTo>
                    <a:pt x="118" y="610"/>
                  </a:lnTo>
                  <a:lnTo>
                    <a:pt x="0" y="610"/>
                  </a:lnTo>
                  <a:lnTo>
                    <a:pt x="0" y="162"/>
                  </a:lnTo>
                  <a:close/>
                  <a:moveTo>
                    <a:pt x="118" y="109"/>
                  </a:moveTo>
                  <a:lnTo>
                    <a:pt x="1" y="109"/>
                  </a:lnTo>
                  <a:lnTo>
                    <a:pt x="1" y="0"/>
                  </a:lnTo>
                  <a:lnTo>
                    <a:pt x="118" y="0"/>
                  </a:lnTo>
                  <a:lnTo>
                    <a:pt x="118"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7104063" y="6562725"/>
              <a:ext cx="58738" cy="58737"/>
            </a:xfrm>
            <a:custGeom>
              <a:avLst/>
              <a:gdLst/>
              <a:ahLst/>
              <a:cxnLst>
                <a:cxn ang="0">
                  <a:pos x="444" y="0"/>
                </a:cxn>
                <a:cxn ang="0">
                  <a:pos x="284" y="448"/>
                </a:cxn>
                <a:cxn ang="0">
                  <a:pos x="160" y="448"/>
                </a:cxn>
                <a:cxn ang="0">
                  <a:pos x="0" y="0"/>
                </a:cxn>
                <a:cxn ang="0">
                  <a:pos x="131" y="0"/>
                </a:cxn>
                <a:cxn ang="0">
                  <a:pos x="223" y="330"/>
                </a:cxn>
                <a:cxn ang="0">
                  <a:pos x="225" y="330"/>
                </a:cxn>
                <a:cxn ang="0">
                  <a:pos x="320" y="0"/>
                </a:cxn>
                <a:cxn ang="0">
                  <a:pos x="444" y="0"/>
                </a:cxn>
              </a:cxnLst>
              <a:rect l="0" t="0" r="r" b="b"/>
              <a:pathLst>
                <a:path w="444" h="448">
                  <a:moveTo>
                    <a:pt x="444" y="0"/>
                  </a:moveTo>
                  <a:lnTo>
                    <a:pt x="284" y="448"/>
                  </a:lnTo>
                  <a:lnTo>
                    <a:pt x="160" y="448"/>
                  </a:lnTo>
                  <a:lnTo>
                    <a:pt x="0" y="0"/>
                  </a:lnTo>
                  <a:lnTo>
                    <a:pt x="131" y="0"/>
                  </a:lnTo>
                  <a:lnTo>
                    <a:pt x="223" y="330"/>
                  </a:lnTo>
                  <a:lnTo>
                    <a:pt x="225" y="330"/>
                  </a:lnTo>
                  <a:lnTo>
                    <a:pt x="320"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noEditPoints="1"/>
            </p:cNvSpPr>
            <p:nvPr userDrawn="1"/>
          </p:nvSpPr>
          <p:spPr bwMode="auto">
            <a:xfrm>
              <a:off x="7167563" y="6561138"/>
              <a:ext cx="55563" cy="61912"/>
            </a:xfrm>
            <a:custGeom>
              <a:avLst/>
              <a:gdLst/>
              <a:ahLst/>
              <a:cxnLst>
                <a:cxn ang="0">
                  <a:pos x="415" y="341"/>
                </a:cxn>
                <a:cxn ang="0">
                  <a:pos x="399" y="376"/>
                </a:cxn>
                <a:cxn ang="0">
                  <a:pos x="379" y="405"/>
                </a:cxn>
                <a:cxn ang="0">
                  <a:pos x="355" y="428"/>
                </a:cxn>
                <a:cxn ang="0">
                  <a:pos x="329" y="445"/>
                </a:cxn>
                <a:cxn ang="0">
                  <a:pos x="301" y="457"/>
                </a:cxn>
                <a:cxn ang="0">
                  <a:pos x="242" y="471"/>
                </a:cxn>
                <a:cxn ang="0">
                  <a:pos x="192" y="470"/>
                </a:cxn>
                <a:cxn ang="0">
                  <a:pos x="149" y="463"/>
                </a:cxn>
                <a:cxn ang="0">
                  <a:pos x="109" y="448"/>
                </a:cxn>
                <a:cxn ang="0">
                  <a:pos x="75" y="427"/>
                </a:cxn>
                <a:cxn ang="0">
                  <a:pos x="46" y="397"/>
                </a:cxn>
                <a:cxn ang="0">
                  <a:pos x="23" y="357"/>
                </a:cxn>
                <a:cxn ang="0">
                  <a:pos x="8" y="308"/>
                </a:cxn>
                <a:cxn ang="0">
                  <a:pos x="1" y="249"/>
                </a:cxn>
                <a:cxn ang="0">
                  <a:pos x="2" y="202"/>
                </a:cxn>
                <a:cxn ang="0">
                  <a:pos x="10" y="149"/>
                </a:cxn>
                <a:cxn ang="0">
                  <a:pos x="34" y="93"/>
                </a:cxn>
                <a:cxn ang="0">
                  <a:pos x="53" y="66"/>
                </a:cxn>
                <a:cxn ang="0">
                  <a:pos x="79" y="42"/>
                </a:cxn>
                <a:cxn ang="0">
                  <a:pos x="110" y="22"/>
                </a:cxn>
                <a:cxn ang="0">
                  <a:pos x="149" y="7"/>
                </a:cxn>
                <a:cxn ang="0">
                  <a:pos x="197" y="1"/>
                </a:cxn>
                <a:cxn ang="0">
                  <a:pos x="237" y="1"/>
                </a:cxn>
                <a:cxn ang="0">
                  <a:pos x="273" y="7"/>
                </a:cxn>
                <a:cxn ang="0">
                  <a:pos x="308" y="19"/>
                </a:cxn>
                <a:cxn ang="0">
                  <a:pos x="342" y="38"/>
                </a:cxn>
                <a:cxn ang="0">
                  <a:pos x="372" y="68"/>
                </a:cxn>
                <a:cxn ang="0">
                  <a:pos x="397" y="107"/>
                </a:cxn>
                <a:cxn ang="0">
                  <a:pos x="415" y="158"/>
                </a:cxn>
                <a:cxn ang="0">
                  <a:pos x="424" y="222"/>
                </a:cxn>
                <a:cxn ang="0">
                  <a:pos x="118" y="267"/>
                </a:cxn>
                <a:cxn ang="0">
                  <a:pos x="123" y="299"/>
                </a:cxn>
                <a:cxn ang="0">
                  <a:pos x="136" y="335"/>
                </a:cxn>
                <a:cxn ang="0">
                  <a:pos x="160" y="360"/>
                </a:cxn>
                <a:cxn ang="0">
                  <a:pos x="183" y="372"/>
                </a:cxn>
                <a:cxn ang="0">
                  <a:pos x="211" y="377"/>
                </a:cxn>
                <a:cxn ang="0">
                  <a:pos x="247" y="374"/>
                </a:cxn>
                <a:cxn ang="0">
                  <a:pos x="275" y="361"/>
                </a:cxn>
                <a:cxn ang="0">
                  <a:pos x="287" y="349"/>
                </a:cxn>
                <a:cxn ang="0">
                  <a:pos x="296" y="334"/>
                </a:cxn>
                <a:cxn ang="0">
                  <a:pos x="303" y="191"/>
                </a:cxn>
                <a:cxn ang="0">
                  <a:pos x="296" y="156"/>
                </a:cxn>
                <a:cxn ang="0">
                  <a:pos x="282" y="129"/>
                </a:cxn>
                <a:cxn ang="0">
                  <a:pos x="262" y="112"/>
                </a:cxn>
                <a:cxn ang="0">
                  <a:pos x="242" y="101"/>
                </a:cxn>
                <a:cxn ang="0">
                  <a:pos x="221" y="97"/>
                </a:cxn>
                <a:cxn ang="0">
                  <a:pos x="193" y="98"/>
                </a:cxn>
                <a:cxn ang="0">
                  <a:pos x="169" y="107"/>
                </a:cxn>
                <a:cxn ang="0">
                  <a:pos x="149" y="122"/>
                </a:cxn>
                <a:cxn ang="0">
                  <a:pos x="135" y="143"/>
                </a:cxn>
                <a:cxn ang="0">
                  <a:pos x="125" y="170"/>
                </a:cxn>
              </a:cxnLst>
              <a:rect l="0" t="0" r="r" b="b"/>
              <a:pathLst>
                <a:path w="424" h="471">
                  <a:moveTo>
                    <a:pt x="298" y="329"/>
                  </a:moveTo>
                  <a:lnTo>
                    <a:pt x="420" y="329"/>
                  </a:lnTo>
                  <a:lnTo>
                    <a:pt x="415" y="341"/>
                  </a:lnTo>
                  <a:lnTo>
                    <a:pt x="411" y="353"/>
                  </a:lnTo>
                  <a:lnTo>
                    <a:pt x="405" y="365"/>
                  </a:lnTo>
                  <a:lnTo>
                    <a:pt x="399" y="376"/>
                  </a:lnTo>
                  <a:lnTo>
                    <a:pt x="393" y="386"/>
                  </a:lnTo>
                  <a:lnTo>
                    <a:pt x="386" y="396"/>
                  </a:lnTo>
                  <a:lnTo>
                    <a:pt x="379" y="405"/>
                  </a:lnTo>
                  <a:lnTo>
                    <a:pt x="372" y="413"/>
                  </a:lnTo>
                  <a:lnTo>
                    <a:pt x="364" y="421"/>
                  </a:lnTo>
                  <a:lnTo>
                    <a:pt x="355" y="428"/>
                  </a:lnTo>
                  <a:lnTo>
                    <a:pt x="347" y="434"/>
                  </a:lnTo>
                  <a:lnTo>
                    <a:pt x="338" y="440"/>
                  </a:lnTo>
                  <a:lnTo>
                    <a:pt x="329" y="445"/>
                  </a:lnTo>
                  <a:lnTo>
                    <a:pt x="320" y="450"/>
                  </a:lnTo>
                  <a:lnTo>
                    <a:pt x="310" y="454"/>
                  </a:lnTo>
                  <a:lnTo>
                    <a:pt x="301" y="457"/>
                  </a:lnTo>
                  <a:lnTo>
                    <a:pt x="281" y="464"/>
                  </a:lnTo>
                  <a:lnTo>
                    <a:pt x="261" y="468"/>
                  </a:lnTo>
                  <a:lnTo>
                    <a:pt x="242" y="471"/>
                  </a:lnTo>
                  <a:lnTo>
                    <a:pt x="223" y="471"/>
                  </a:lnTo>
                  <a:lnTo>
                    <a:pt x="207" y="471"/>
                  </a:lnTo>
                  <a:lnTo>
                    <a:pt x="192" y="470"/>
                  </a:lnTo>
                  <a:lnTo>
                    <a:pt x="177" y="468"/>
                  </a:lnTo>
                  <a:lnTo>
                    <a:pt x="162" y="466"/>
                  </a:lnTo>
                  <a:lnTo>
                    <a:pt x="149" y="463"/>
                  </a:lnTo>
                  <a:lnTo>
                    <a:pt x="135" y="458"/>
                  </a:lnTo>
                  <a:lnTo>
                    <a:pt x="122" y="454"/>
                  </a:lnTo>
                  <a:lnTo>
                    <a:pt x="109" y="448"/>
                  </a:lnTo>
                  <a:lnTo>
                    <a:pt x="97" y="442"/>
                  </a:lnTo>
                  <a:lnTo>
                    <a:pt x="86" y="435"/>
                  </a:lnTo>
                  <a:lnTo>
                    <a:pt x="75" y="427"/>
                  </a:lnTo>
                  <a:lnTo>
                    <a:pt x="64" y="418"/>
                  </a:lnTo>
                  <a:lnTo>
                    <a:pt x="55" y="407"/>
                  </a:lnTo>
                  <a:lnTo>
                    <a:pt x="46" y="397"/>
                  </a:lnTo>
                  <a:lnTo>
                    <a:pt x="38" y="385"/>
                  </a:lnTo>
                  <a:lnTo>
                    <a:pt x="31" y="372"/>
                  </a:lnTo>
                  <a:lnTo>
                    <a:pt x="23" y="357"/>
                  </a:lnTo>
                  <a:lnTo>
                    <a:pt x="17" y="343"/>
                  </a:lnTo>
                  <a:lnTo>
                    <a:pt x="12" y="327"/>
                  </a:lnTo>
                  <a:lnTo>
                    <a:pt x="8" y="308"/>
                  </a:lnTo>
                  <a:lnTo>
                    <a:pt x="5" y="290"/>
                  </a:lnTo>
                  <a:lnTo>
                    <a:pt x="3" y="270"/>
                  </a:lnTo>
                  <a:lnTo>
                    <a:pt x="1" y="249"/>
                  </a:lnTo>
                  <a:lnTo>
                    <a:pt x="0" y="226"/>
                  </a:lnTo>
                  <a:lnTo>
                    <a:pt x="1" y="215"/>
                  </a:lnTo>
                  <a:lnTo>
                    <a:pt x="2" y="202"/>
                  </a:lnTo>
                  <a:lnTo>
                    <a:pt x="4" y="185"/>
                  </a:lnTo>
                  <a:lnTo>
                    <a:pt x="6" y="168"/>
                  </a:lnTo>
                  <a:lnTo>
                    <a:pt x="10" y="149"/>
                  </a:lnTo>
                  <a:lnTo>
                    <a:pt x="16" y="131"/>
                  </a:lnTo>
                  <a:lnTo>
                    <a:pt x="24" y="113"/>
                  </a:lnTo>
                  <a:lnTo>
                    <a:pt x="34" y="93"/>
                  </a:lnTo>
                  <a:lnTo>
                    <a:pt x="40" y="84"/>
                  </a:lnTo>
                  <a:lnTo>
                    <a:pt x="46" y="75"/>
                  </a:lnTo>
                  <a:lnTo>
                    <a:pt x="53" y="66"/>
                  </a:lnTo>
                  <a:lnTo>
                    <a:pt x="61" y="57"/>
                  </a:lnTo>
                  <a:lnTo>
                    <a:pt x="69" y="49"/>
                  </a:lnTo>
                  <a:lnTo>
                    <a:pt x="79" y="42"/>
                  </a:lnTo>
                  <a:lnTo>
                    <a:pt x="88" y="35"/>
                  </a:lnTo>
                  <a:lnTo>
                    <a:pt x="98" y="28"/>
                  </a:lnTo>
                  <a:lnTo>
                    <a:pt x="110" y="22"/>
                  </a:lnTo>
                  <a:lnTo>
                    <a:pt x="122" y="16"/>
                  </a:lnTo>
                  <a:lnTo>
                    <a:pt x="135" y="11"/>
                  </a:lnTo>
                  <a:lnTo>
                    <a:pt x="149" y="7"/>
                  </a:lnTo>
                  <a:lnTo>
                    <a:pt x="164" y="4"/>
                  </a:lnTo>
                  <a:lnTo>
                    <a:pt x="180" y="2"/>
                  </a:lnTo>
                  <a:lnTo>
                    <a:pt x="197" y="1"/>
                  </a:lnTo>
                  <a:lnTo>
                    <a:pt x="214" y="0"/>
                  </a:lnTo>
                  <a:lnTo>
                    <a:pt x="226" y="0"/>
                  </a:lnTo>
                  <a:lnTo>
                    <a:pt x="237" y="1"/>
                  </a:lnTo>
                  <a:lnTo>
                    <a:pt x="249" y="2"/>
                  </a:lnTo>
                  <a:lnTo>
                    <a:pt x="260" y="4"/>
                  </a:lnTo>
                  <a:lnTo>
                    <a:pt x="273" y="7"/>
                  </a:lnTo>
                  <a:lnTo>
                    <a:pt x="284" y="10"/>
                  </a:lnTo>
                  <a:lnTo>
                    <a:pt x="296" y="14"/>
                  </a:lnTo>
                  <a:lnTo>
                    <a:pt x="308" y="19"/>
                  </a:lnTo>
                  <a:lnTo>
                    <a:pt x="320" y="24"/>
                  </a:lnTo>
                  <a:lnTo>
                    <a:pt x="331" y="31"/>
                  </a:lnTo>
                  <a:lnTo>
                    <a:pt x="342" y="38"/>
                  </a:lnTo>
                  <a:lnTo>
                    <a:pt x="352" y="47"/>
                  </a:lnTo>
                  <a:lnTo>
                    <a:pt x="363" y="56"/>
                  </a:lnTo>
                  <a:lnTo>
                    <a:pt x="372" y="68"/>
                  </a:lnTo>
                  <a:lnTo>
                    <a:pt x="381" y="79"/>
                  </a:lnTo>
                  <a:lnTo>
                    <a:pt x="389" y="92"/>
                  </a:lnTo>
                  <a:lnTo>
                    <a:pt x="397" y="107"/>
                  </a:lnTo>
                  <a:lnTo>
                    <a:pt x="404" y="122"/>
                  </a:lnTo>
                  <a:lnTo>
                    <a:pt x="410" y="139"/>
                  </a:lnTo>
                  <a:lnTo>
                    <a:pt x="415" y="158"/>
                  </a:lnTo>
                  <a:lnTo>
                    <a:pt x="419" y="177"/>
                  </a:lnTo>
                  <a:lnTo>
                    <a:pt x="422" y="199"/>
                  </a:lnTo>
                  <a:lnTo>
                    <a:pt x="424" y="222"/>
                  </a:lnTo>
                  <a:lnTo>
                    <a:pt x="424" y="247"/>
                  </a:lnTo>
                  <a:lnTo>
                    <a:pt x="424" y="267"/>
                  </a:lnTo>
                  <a:lnTo>
                    <a:pt x="118" y="267"/>
                  </a:lnTo>
                  <a:lnTo>
                    <a:pt x="118" y="277"/>
                  </a:lnTo>
                  <a:lnTo>
                    <a:pt x="120" y="288"/>
                  </a:lnTo>
                  <a:lnTo>
                    <a:pt x="123" y="299"/>
                  </a:lnTo>
                  <a:lnTo>
                    <a:pt x="126" y="311"/>
                  </a:lnTo>
                  <a:lnTo>
                    <a:pt x="130" y="323"/>
                  </a:lnTo>
                  <a:lnTo>
                    <a:pt x="136" y="335"/>
                  </a:lnTo>
                  <a:lnTo>
                    <a:pt x="144" y="346"/>
                  </a:lnTo>
                  <a:lnTo>
                    <a:pt x="154" y="356"/>
                  </a:lnTo>
                  <a:lnTo>
                    <a:pt x="160" y="360"/>
                  </a:lnTo>
                  <a:lnTo>
                    <a:pt x="166" y="364"/>
                  </a:lnTo>
                  <a:lnTo>
                    <a:pt x="175" y="368"/>
                  </a:lnTo>
                  <a:lnTo>
                    <a:pt x="183" y="372"/>
                  </a:lnTo>
                  <a:lnTo>
                    <a:pt x="191" y="374"/>
                  </a:lnTo>
                  <a:lnTo>
                    <a:pt x="201" y="376"/>
                  </a:lnTo>
                  <a:lnTo>
                    <a:pt x="211" y="377"/>
                  </a:lnTo>
                  <a:lnTo>
                    <a:pt x="223" y="377"/>
                  </a:lnTo>
                  <a:lnTo>
                    <a:pt x="235" y="376"/>
                  </a:lnTo>
                  <a:lnTo>
                    <a:pt x="247" y="374"/>
                  </a:lnTo>
                  <a:lnTo>
                    <a:pt x="258" y="369"/>
                  </a:lnTo>
                  <a:lnTo>
                    <a:pt x="270" y="364"/>
                  </a:lnTo>
                  <a:lnTo>
                    <a:pt x="275" y="361"/>
                  </a:lnTo>
                  <a:lnTo>
                    <a:pt x="279" y="357"/>
                  </a:lnTo>
                  <a:lnTo>
                    <a:pt x="284" y="353"/>
                  </a:lnTo>
                  <a:lnTo>
                    <a:pt x="287" y="349"/>
                  </a:lnTo>
                  <a:lnTo>
                    <a:pt x="291" y="345"/>
                  </a:lnTo>
                  <a:lnTo>
                    <a:pt x="294" y="340"/>
                  </a:lnTo>
                  <a:lnTo>
                    <a:pt x="296" y="334"/>
                  </a:lnTo>
                  <a:lnTo>
                    <a:pt x="298" y="329"/>
                  </a:lnTo>
                  <a:close/>
                  <a:moveTo>
                    <a:pt x="122" y="191"/>
                  </a:moveTo>
                  <a:lnTo>
                    <a:pt x="303" y="191"/>
                  </a:lnTo>
                  <a:lnTo>
                    <a:pt x="301" y="178"/>
                  </a:lnTo>
                  <a:lnTo>
                    <a:pt x="299" y="167"/>
                  </a:lnTo>
                  <a:lnTo>
                    <a:pt x="296" y="156"/>
                  </a:lnTo>
                  <a:lnTo>
                    <a:pt x="292" y="145"/>
                  </a:lnTo>
                  <a:lnTo>
                    <a:pt x="287" y="137"/>
                  </a:lnTo>
                  <a:lnTo>
                    <a:pt x="282" y="129"/>
                  </a:lnTo>
                  <a:lnTo>
                    <a:pt x="277" y="123"/>
                  </a:lnTo>
                  <a:lnTo>
                    <a:pt x="270" y="117"/>
                  </a:lnTo>
                  <a:lnTo>
                    <a:pt x="262" y="112"/>
                  </a:lnTo>
                  <a:lnTo>
                    <a:pt x="256" y="108"/>
                  </a:lnTo>
                  <a:lnTo>
                    <a:pt x="249" y="104"/>
                  </a:lnTo>
                  <a:lnTo>
                    <a:pt x="242" y="101"/>
                  </a:lnTo>
                  <a:lnTo>
                    <a:pt x="235" y="99"/>
                  </a:lnTo>
                  <a:lnTo>
                    <a:pt x="228" y="97"/>
                  </a:lnTo>
                  <a:lnTo>
                    <a:pt x="221" y="97"/>
                  </a:lnTo>
                  <a:lnTo>
                    <a:pt x="212" y="97"/>
                  </a:lnTo>
                  <a:lnTo>
                    <a:pt x="203" y="97"/>
                  </a:lnTo>
                  <a:lnTo>
                    <a:pt x="193" y="98"/>
                  </a:lnTo>
                  <a:lnTo>
                    <a:pt x="185" y="100"/>
                  </a:lnTo>
                  <a:lnTo>
                    <a:pt x="176" y="103"/>
                  </a:lnTo>
                  <a:lnTo>
                    <a:pt x="169" y="107"/>
                  </a:lnTo>
                  <a:lnTo>
                    <a:pt x="161" y="111"/>
                  </a:lnTo>
                  <a:lnTo>
                    <a:pt x="155" y="116"/>
                  </a:lnTo>
                  <a:lnTo>
                    <a:pt x="149" y="122"/>
                  </a:lnTo>
                  <a:lnTo>
                    <a:pt x="143" y="128"/>
                  </a:lnTo>
                  <a:lnTo>
                    <a:pt x="139" y="135"/>
                  </a:lnTo>
                  <a:lnTo>
                    <a:pt x="135" y="143"/>
                  </a:lnTo>
                  <a:lnTo>
                    <a:pt x="131" y="152"/>
                  </a:lnTo>
                  <a:lnTo>
                    <a:pt x="128" y="161"/>
                  </a:lnTo>
                  <a:lnTo>
                    <a:pt x="125" y="170"/>
                  </a:lnTo>
                  <a:lnTo>
                    <a:pt x="123" y="180"/>
                  </a:lnTo>
                  <a:lnTo>
                    <a:pt x="122"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7232651" y="6561138"/>
              <a:ext cx="34925" cy="60325"/>
            </a:xfrm>
            <a:custGeom>
              <a:avLst/>
              <a:gdLst/>
              <a:ahLst/>
              <a:cxnLst>
                <a:cxn ang="0">
                  <a:pos x="0" y="460"/>
                </a:cxn>
                <a:cxn ang="0">
                  <a:pos x="0" y="12"/>
                </a:cxn>
                <a:cxn ang="0">
                  <a:pos x="113" y="12"/>
                </a:cxn>
                <a:cxn ang="0">
                  <a:pos x="113" y="89"/>
                </a:cxn>
                <a:cxn ang="0">
                  <a:pos x="114" y="89"/>
                </a:cxn>
                <a:cxn ang="0">
                  <a:pos x="123" y="73"/>
                </a:cxn>
                <a:cxn ang="0">
                  <a:pos x="133" y="56"/>
                </a:cxn>
                <a:cxn ang="0">
                  <a:pos x="146" y="41"/>
                </a:cxn>
                <a:cxn ang="0">
                  <a:pos x="158" y="28"/>
                </a:cxn>
                <a:cxn ang="0">
                  <a:pos x="165" y="22"/>
                </a:cxn>
                <a:cxn ang="0">
                  <a:pos x="173" y="17"/>
                </a:cxn>
                <a:cxn ang="0">
                  <a:pos x="181" y="11"/>
                </a:cxn>
                <a:cxn ang="0">
                  <a:pos x="190" y="8"/>
                </a:cxn>
                <a:cxn ang="0">
                  <a:pos x="202" y="5"/>
                </a:cxn>
                <a:cxn ang="0">
                  <a:pos x="212" y="2"/>
                </a:cxn>
                <a:cxn ang="0">
                  <a:pos x="224" y="1"/>
                </a:cxn>
                <a:cxn ang="0">
                  <a:pos x="236" y="0"/>
                </a:cxn>
                <a:cxn ang="0">
                  <a:pos x="248" y="1"/>
                </a:cxn>
                <a:cxn ang="0">
                  <a:pos x="260" y="2"/>
                </a:cxn>
                <a:cxn ang="0">
                  <a:pos x="260" y="122"/>
                </a:cxn>
                <a:cxn ang="0">
                  <a:pos x="252" y="121"/>
                </a:cxn>
                <a:cxn ang="0">
                  <a:pos x="243" y="120"/>
                </a:cxn>
                <a:cxn ang="0">
                  <a:pos x="234" y="120"/>
                </a:cxn>
                <a:cxn ang="0">
                  <a:pos x="226" y="120"/>
                </a:cxn>
                <a:cxn ang="0">
                  <a:pos x="215" y="120"/>
                </a:cxn>
                <a:cxn ang="0">
                  <a:pos x="205" y="121"/>
                </a:cxn>
                <a:cxn ang="0">
                  <a:pos x="195" y="122"/>
                </a:cxn>
                <a:cxn ang="0">
                  <a:pos x="186" y="124"/>
                </a:cxn>
                <a:cxn ang="0">
                  <a:pos x="178" y="126"/>
                </a:cxn>
                <a:cxn ang="0">
                  <a:pos x="170" y="129"/>
                </a:cxn>
                <a:cxn ang="0">
                  <a:pos x="163" y="132"/>
                </a:cxn>
                <a:cxn ang="0">
                  <a:pos x="157" y="136"/>
                </a:cxn>
                <a:cxn ang="0">
                  <a:pos x="147" y="144"/>
                </a:cxn>
                <a:cxn ang="0">
                  <a:pos x="137" y="155"/>
                </a:cxn>
                <a:cxn ang="0">
                  <a:pos x="133" y="160"/>
                </a:cxn>
                <a:cxn ang="0">
                  <a:pos x="130" y="165"/>
                </a:cxn>
                <a:cxn ang="0">
                  <a:pos x="127" y="171"/>
                </a:cxn>
                <a:cxn ang="0">
                  <a:pos x="125" y="177"/>
                </a:cxn>
                <a:cxn ang="0">
                  <a:pos x="122" y="189"/>
                </a:cxn>
                <a:cxn ang="0">
                  <a:pos x="119" y="202"/>
                </a:cxn>
                <a:cxn ang="0">
                  <a:pos x="118" y="214"/>
                </a:cxn>
                <a:cxn ang="0">
                  <a:pos x="118" y="226"/>
                </a:cxn>
                <a:cxn ang="0">
                  <a:pos x="118" y="460"/>
                </a:cxn>
                <a:cxn ang="0">
                  <a:pos x="0" y="460"/>
                </a:cxn>
              </a:cxnLst>
              <a:rect l="0" t="0" r="r" b="b"/>
              <a:pathLst>
                <a:path w="260" h="460">
                  <a:moveTo>
                    <a:pt x="0" y="460"/>
                  </a:moveTo>
                  <a:lnTo>
                    <a:pt x="0" y="12"/>
                  </a:lnTo>
                  <a:lnTo>
                    <a:pt x="113" y="12"/>
                  </a:lnTo>
                  <a:lnTo>
                    <a:pt x="113" y="89"/>
                  </a:lnTo>
                  <a:lnTo>
                    <a:pt x="114" y="89"/>
                  </a:lnTo>
                  <a:lnTo>
                    <a:pt x="123" y="73"/>
                  </a:lnTo>
                  <a:lnTo>
                    <a:pt x="133" y="56"/>
                  </a:lnTo>
                  <a:lnTo>
                    <a:pt x="146" y="41"/>
                  </a:lnTo>
                  <a:lnTo>
                    <a:pt x="158" y="28"/>
                  </a:lnTo>
                  <a:lnTo>
                    <a:pt x="165" y="22"/>
                  </a:lnTo>
                  <a:lnTo>
                    <a:pt x="173" y="17"/>
                  </a:lnTo>
                  <a:lnTo>
                    <a:pt x="181" y="11"/>
                  </a:lnTo>
                  <a:lnTo>
                    <a:pt x="190" y="8"/>
                  </a:lnTo>
                  <a:lnTo>
                    <a:pt x="202" y="5"/>
                  </a:lnTo>
                  <a:lnTo>
                    <a:pt x="212" y="2"/>
                  </a:lnTo>
                  <a:lnTo>
                    <a:pt x="224" y="1"/>
                  </a:lnTo>
                  <a:lnTo>
                    <a:pt x="236" y="0"/>
                  </a:lnTo>
                  <a:lnTo>
                    <a:pt x="248" y="1"/>
                  </a:lnTo>
                  <a:lnTo>
                    <a:pt x="260" y="2"/>
                  </a:lnTo>
                  <a:lnTo>
                    <a:pt x="260" y="122"/>
                  </a:lnTo>
                  <a:lnTo>
                    <a:pt x="252" y="121"/>
                  </a:lnTo>
                  <a:lnTo>
                    <a:pt x="243" y="120"/>
                  </a:lnTo>
                  <a:lnTo>
                    <a:pt x="234" y="120"/>
                  </a:lnTo>
                  <a:lnTo>
                    <a:pt x="226" y="120"/>
                  </a:lnTo>
                  <a:lnTo>
                    <a:pt x="215" y="120"/>
                  </a:lnTo>
                  <a:lnTo>
                    <a:pt x="205" y="121"/>
                  </a:lnTo>
                  <a:lnTo>
                    <a:pt x="195" y="122"/>
                  </a:lnTo>
                  <a:lnTo>
                    <a:pt x="186" y="124"/>
                  </a:lnTo>
                  <a:lnTo>
                    <a:pt x="178" y="126"/>
                  </a:lnTo>
                  <a:lnTo>
                    <a:pt x="170" y="129"/>
                  </a:lnTo>
                  <a:lnTo>
                    <a:pt x="163" y="132"/>
                  </a:lnTo>
                  <a:lnTo>
                    <a:pt x="157" y="136"/>
                  </a:lnTo>
                  <a:lnTo>
                    <a:pt x="147" y="144"/>
                  </a:lnTo>
                  <a:lnTo>
                    <a:pt x="137" y="155"/>
                  </a:lnTo>
                  <a:lnTo>
                    <a:pt x="133" y="160"/>
                  </a:lnTo>
                  <a:lnTo>
                    <a:pt x="130" y="165"/>
                  </a:lnTo>
                  <a:lnTo>
                    <a:pt x="127" y="171"/>
                  </a:lnTo>
                  <a:lnTo>
                    <a:pt x="125" y="177"/>
                  </a:lnTo>
                  <a:lnTo>
                    <a:pt x="122" y="189"/>
                  </a:lnTo>
                  <a:lnTo>
                    <a:pt x="119" y="202"/>
                  </a:lnTo>
                  <a:lnTo>
                    <a:pt x="118" y="214"/>
                  </a:lnTo>
                  <a:lnTo>
                    <a:pt x="118" y="226"/>
                  </a:lnTo>
                  <a:lnTo>
                    <a:pt x="118"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7270751" y="6561138"/>
              <a:ext cx="55563" cy="61912"/>
            </a:xfrm>
            <a:custGeom>
              <a:avLst/>
              <a:gdLst/>
              <a:ahLst/>
              <a:cxnLst>
                <a:cxn ang="0">
                  <a:pos x="276" y="127"/>
                </a:cxn>
                <a:cxn ang="0">
                  <a:pos x="255" y="100"/>
                </a:cxn>
                <a:cxn ang="0">
                  <a:pos x="223" y="91"/>
                </a:cxn>
                <a:cxn ang="0">
                  <a:pos x="164" y="94"/>
                </a:cxn>
                <a:cxn ang="0">
                  <a:pos x="143" y="104"/>
                </a:cxn>
                <a:cxn ang="0">
                  <a:pos x="130" y="133"/>
                </a:cxn>
                <a:cxn ang="0">
                  <a:pos x="138" y="151"/>
                </a:cxn>
                <a:cxn ang="0">
                  <a:pos x="159" y="164"/>
                </a:cxn>
                <a:cxn ang="0">
                  <a:pos x="228" y="181"/>
                </a:cxn>
                <a:cxn ang="0">
                  <a:pos x="311" y="202"/>
                </a:cxn>
                <a:cxn ang="0">
                  <a:pos x="350" y="218"/>
                </a:cxn>
                <a:cxn ang="0">
                  <a:pos x="381" y="242"/>
                </a:cxn>
                <a:cxn ang="0">
                  <a:pos x="402" y="274"/>
                </a:cxn>
                <a:cxn ang="0">
                  <a:pos x="410" y="317"/>
                </a:cxn>
                <a:cxn ang="0">
                  <a:pos x="404" y="361"/>
                </a:cxn>
                <a:cxn ang="0">
                  <a:pos x="389" y="396"/>
                </a:cxn>
                <a:cxn ang="0">
                  <a:pos x="366" y="424"/>
                </a:cxn>
                <a:cxn ang="0">
                  <a:pos x="338" y="443"/>
                </a:cxn>
                <a:cxn ang="0">
                  <a:pos x="274" y="466"/>
                </a:cxn>
                <a:cxn ang="0">
                  <a:pos x="214" y="472"/>
                </a:cxn>
                <a:cxn ang="0">
                  <a:pos x="114" y="457"/>
                </a:cxn>
                <a:cxn ang="0">
                  <a:pos x="70" y="439"/>
                </a:cxn>
                <a:cxn ang="0">
                  <a:pos x="34" y="409"/>
                </a:cxn>
                <a:cxn ang="0">
                  <a:pos x="10" y="369"/>
                </a:cxn>
                <a:cxn ang="0">
                  <a:pos x="0" y="316"/>
                </a:cxn>
                <a:cxn ang="0">
                  <a:pos x="123" y="337"/>
                </a:cxn>
                <a:cxn ang="0">
                  <a:pos x="136" y="359"/>
                </a:cxn>
                <a:cxn ang="0">
                  <a:pos x="162" y="375"/>
                </a:cxn>
                <a:cxn ang="0">
                  <a:pos x="205" y="382"/>
                </a:cxn>
                <a:cxn ang="0">
                  <a:pos x="247" y="380"/>
                </a:cxn>
                <a:cxn ang="0">
                  <a:pos x="273" y="369"/>
                </a:cxn>
                <a:cxn ang="0">
                  <a:pos x="292" y="343"/>
                </a:cxn>
                <a:cxn ang="0">
                  <a:pos x="288" y="321"/>
                </a:cxn>
                <a:cxn ang="0">
                  <a:pos x="270" y="307"/>
                </a:cxn>
                <a:cxn ang="0">
                  <a:pos x="214" y="290"/>
                </a:cxn>
                <a:cxn ang="0">
                  <a:pos x="133" y="272"/>
                </a:cxn>
                <a:cxn ang="0">
                  <a:pos x="84" y="255"/>
                </a:cxn>
                <a:cxn ang="0">
                  <a:pos x="52" y="232"/>
                </a:cxn>
                <a:cxn ang="0">
                  <a:pos x="27" y="203"/>
                </a:cxn>
                <a:cxn ang="0">
                  <a:pos x="16" y="162"/>
                </a:cxn>
                <a:cxn ang="0">
                  <a:pos x="17" y="125"/>
                </a:cxn>
                <a:cxn ang="0">
                  <a:pos x="35" y="74"/>
                </a:cxn>
                <a:cxn ang="0">
                  <a:pos x="61" y="44"/>
                </a:cxn>
                <a:cxn ang="0">
                  <a:pos x="98" y="20"/>
                </a:cxn>
                <a:cxn ang="0">
                  <a:pos x="148" y="4"/>
                </a:cxn>
                <a:cxn ang="0">
                  <a:pos x="218" y="1"/>
                </a:cxn>
                <a:cxn ang="0">
                  <a:pos x="296" y="14"/>
                </a:cxn>
                <a:cxn ang="0">
                  <a:pos x="335" y="33"/>
                </a:cxn>
                <a:cxn ang="0">
                  <a:pos x="367" y="63"/>
                </a:cxn>
                <a:cxn ang="0">
                  <a:pos x="389" y="105"/>
                </a:cxn>
              </a:cxnLst>
              <a:rect l="0" t="0" r="r" b="b"/>
              <a:pathLst>
                <a:path w="410" h="472">
                  <a:moveTo>
                    <a:pt x="397" y="148"/>
                  </a:moveTo>
                  <a:lnTo>
                    <a:pt x="281" y="148"/>
                  </a:lnTo>
                  <a:lnTo>
                    <a:pt x="279" y="137"/>
                  </a:lnTo>
                  <a:lnTo>
                    <a:pt x="276" y="127"/>
                  </a:lnTo>
                  <a:lnTo>
                    <a:pt x="270" y="118"/>
                  </a:lnTo>
                  <a:lnTo>
                    <a:pt x="264" y="109"/>
                  </a:lnTo>
                  <a:lnTo>
                    <a:pt x="260" y="104"/>
                  </a:lnTo>
                  <a:lnTo>
                    <a:pt x="255" y="100"/>
                  </a:lnTo>
                  <a:lnTo>
                    <a:pt x="248" y="97"/>
                  </a:lnTo>
                  <a:lnTo>
                    <a:pt x="241" y="95"/>
                  </a:lnTo>
                  <a:lnTo>
                    <a:pt x="232" y="93"/>
                  </a:lnTo>
                  <a:lnTo>
                    <a:pt x="223" y="91"/>
                  </a:lnTo>
                  <a:lnTo>
                    <a:pt x="213" y="90"/>
                  </a:lnTo>
                  <a:lnTo>
                    <a:pt x="203" y="90"/>
                  </a:lnTo>
                  <a:lnTo>
                    <a:pt x="181" y="91"/>
                  </a:lnTo>
                  <a:lnTo>
                    <a:pt x="164" y="94"/>
                  </a:lnTo>
                  <a:lnTo>
                    <a:pt x="157" y="96"/>
                  </a:lnTo>
                  <a:lnTo>
                    <a:pt x="152" y="98"/>
                  </a:lnTo>
                  <a:lnTo>
                    <a:pt x="147" y="101"/>
                  </a:lnTo>
                  <a:lnTo>
                    <a:pt x="143" y="104"/>
                  </a:lnTo>
                  <a:lnTo>
                    <a:pt x="136" y="112"/>
                  </a:lnTo>
                  <a:lnTo>
                    <a:pt x="132" y="118"/>
                  </a:lnTo>
                  <a:lnTo>
                    <a:pt x="130" y="126"/>
                  </a:lnTo>
                  <a:lnTo>
                    <a:pt x="130" y="133"/>
                  </a:lnTo>
                  <a:lnTo>
                    <a:pt x="131" y="138"/>
                  </a:lnTo>
                  <a:lnTo>
                    <a:pt x="132" y="142"/>
                  </a:lnTo>
                  <a:lnTo>
                    <a:pt x="134" y="147"/>
                  </a:lnTo>
                  <a:lnTo>
                    <a:pt x="138" y="151"/>
                  </a:lnTo>
                  <a:lnTo>
                    <a:pt x="143" y="155"/>
                  </a:lnTo>
                  <a:lnTo>
                    <a:pt x="147" y="158"/>
                  </a:lnTo>
                  <a:lnTo>
                    <a:pt x="153" y="161"/>
                  </a:lnTo>
                  <a:lnTo>
                    <a:pt x="159" y="164"/>
                  </a:lnTo>
                  <a:lnTo>
                    <a:pt x="174" y="168"/>
                  </a:lnTo>
                  <a:lnTo>
                    <a:pt x="191" y="173"/>
                  </a:lnTo>
                  <a:lnTo>
                    <a:pt x="209" y="177"/>
                  </a:lnTo>
                  <a:lnTo>
                    <a:pt x="228" y="181"/>
                  </a:lnTo>
                  <a:lnTo>
                    <a:pt x="250" y="185"/>
                  </a:lnTo>
                  <a:lnTo>
                    <a:pt x="270" y="189"/>
                  </a:lnTo>
                  <a:lnTo>
                    <a:pt x="291" y="196"/>
                  </a:lnTo>
                  <a:lnTo>
                    <a:pt x="311" y="202"/>
                  </a:lnTo>
                  <a:lnTo>
                    <a:pt x="321" y="205"/>
                  </a:lnTo>
                  <a:lnTo>
                    <a:pt x="331" y="209"/>
                  </a:lnTo>
                  <a:lnTo>
                    <a:pt x="341" y="213"/>
                  </a:lnTo>
                  <a:lnTo>
                    <a:pt x="350" y="218"/>
                  </a:lnTo>
                  <a:lnTo>
                    <a:pt x="358" y="223"/>
                  </a:lnTo>
                  <a:lnTo>
                    <a:pt x="366" y="229"/>
                  </a:lnTo>
                  <a:lnTo>
                    <a:pt x="373" y="235"/>
                  </a:lnTo>
                  <a:lnTo>
                    <a:pt x="381" y="242"/>
                  </a:lnTo>
                  <a:lnTo>
                    <a:pt x="388" y="249"/>
                  </a:lnTo>
                  <a:lnTo>
                    <a:pt x="393" y="257"/>
                  </a:lnTo>
                  <a:lnTo>
                    <a:pt x="398" y="265"/>
                  </a:lnTo>
                  <a:lnTo>
                    <a:pt x="402" y="274"/>
                  </a:lnTo>
                  <a:lnTo>
                    <a:pt x="405" y="284"/>
                  </a:lnTo>
                  <a:lnTo>
                    <a:pt x="407" y="295"/>
                  </a:lnTo>
                  <a:lnTo>
                    <a:pt x="409" y="306"/>
                  </a:lnTo>
                  <a:lnTo>
                    <a:pt x="410" y="317"/>
                  </a:lnTo>
                  <a:lnTo>
                    <a:pt x="409" y="330"/>
                  </a:lnTo>
                  <a:lnTo>
                    <a:pt x="408" y="341"/>
                  </a:lnTo>
                  <a:lnTo>
                    <a:pt x="406" y="351"/>
                  </a:lnTo>
                  <a:lnTo>
                    <a:pt x="404" y="361"/>
                  </a:lnTo>
                  <a:lnTo>
                    <a:pt x="401" y="372"/>
                  </a:lnTo>
                  <a:lnTo>
                    <a:pt x="398" y="380"/>
                  </a:lnTo>
                  <a:lnTo>
                    <a:pt x="394" y="389"/>
                  </a:lnTo>
                  <a:lnTo>
                    <a:pt x="389" y="396"/>
                  </a:lnTo>
                  <a:lnTo>
                    <a:pt x="384" y="404"/>
                  </a:lnTo>
                  <a:lnTo>
                    <a:pt x="378" y="410"/>
                  </a:lnTo>
                  <a:lnTo>
                    <a:pt x="372" y="418"/>
                  </a:lnTo>
                  <a:lnTo>
                    <a:pt x="366" y="424"/>
                  </a:lnTo>
                  <a:lnTo>
                    <a:pt x="360" y="429"/>
                  </a:lnTo>
                  <a:lnTo>
                    <a:pt x="353" y="434"/>
                  </a:lnTo>
                  <a:lnTo>
                    <a:pt x="346" y="439"/>
                  </a:lnTo>
                  <a:lnTo>
                    <a:pt x="338" y="443"/>
                  </a:lnTo>
                  <a:lnTo>
                    <a:pt x="322" y="451"/>
                  </a:lnTo>
                  <a:lnTo>
                    <a:pt x="307" y="457"/>
                  </a:lnTo>
                  <a:lnTo>
                    <a:pt x="291" y="462"/>
                  </a:lnTo>
                  <a:lnTo>
                    <a:pt x="274" y="466"/>
                  </a:lnTo>
                  <a:lnTo>
                    <a:pt x="258" y="469"/>
                  </a:lnTo>
                  <a:lnTo>
                    <a:pt x="243" y="470"/>
                  </a:lnTo>
                  <a:lnTo>
                    <a:pt x="228" y="471"/>
                  </a:lnTo>
                  <a:lnTo>
                    <a:pt x="214" y="472"/>
                  </a:lnTo>
                  <a:lnTo>
                    <a:pt x="188" y="471"/>
                  </a:lnTo>
                  <a:lnTo>
                    <a:pt x="163" y="469"/>
                  </a:lnTo>
                  <a:lnTo>
                    <a:pt x="138" y="464"/>
                  </a:lnTo>
                  <a:lnTo>
                    <a:pt x="114" y="457"/>
                  </a:lnTo>
                  <a:lnTo>
                    <a:pt x="103" y="454"/>
                  </a:lnTo>
                  <a:lnTo>
                    <a:pt x="91" y="449"/>
                  </a:lnTo>
                  <a:lnTo>
                    <a:pt x="80" y="444"/>
                  </a:lnTo>
                  <a:lnTo>
                    <a:pt x="70" y="439"/>
                  </a:lnTo>
                  <a:lnTo>
                    <a:pt x="60" y="433"/>
                  </a:lnTo>
                  <a:lnTo>
                    <a:pt x="51" y="426"/>
                  </a:lnTo>
                  <a:lnTo>
                    <a:pt x="42" y="418"/>
                  </a:lnTo>
                  <a:lnTo>
                    <a:pt x="34" y="409"/>
                  </a:lnTo>
                  <a:lnTo>
                    <a:pt x="26" y="401"/>
                  </a:lnTo>
                  <a:lnTo>
                    <a:pt x="20" y="391"/>
                  </a:lnTo>
                  <a:lnTo>
                    <a:pt x="14" y="381"/>
                  </a:lnTo>
                  <a:lnTo>
                    <a:pt x="10" y="369"/>
                  </a:lnTo>
                  <a:lnTo>
                    <a:pt x="6" y="357"/>
                  </a:lnTo>
                  <a:lnTo>
                    <a:pt x="3" y="345"/>
                  </a:lnTo>
                  <a:lnTo>
                    <a:pt x="1" y="331"/>
                  </a:lnTo>
                  <a:lnTo>
                    <a:pt x="0" y="316"/>
                  </a:lnTo>
                  <a:lnTo>
                    <a:pt x="120" y="316"/>
                  </a:lnTo>
                  <a:lnTo>
                    <a:pt x="120" y="323"/>
                  </a:lnTo>
                  <a:lnTo>
                    <a:pt x="121" y="331"/>
                  </a:lnTo>
                  <a:lnTo>
                    <a:pt x="123" y="337"/>
                  </a:lnTo>
                  <a:lnTo>
                    <a:pt x="125" y="343"/>
                  </a:lnTo>
                  <a:lnTo>
                    <a:pt x="128" y="349"/>
                  </a:lnTo>
                  <a:lnTo>
                    <a:pt x="131" y="354"/>
                  </a:lnTo>
                  <a:lnTo>
                    <a:pt x="136" y="359"/>
                  </a:lnTo>
                  <a:lnTo>
                    <a:pt x="141" y="363"/>
                  </a:lnTo>
                  <a:lnTo>
                    <a:pt x="148" y="367"/>
                  </a:lnTo>
                  <a:lnTo>
                    <a:pt x="154" y="372"/>
                  </a:lnTo>
                  <a:lnTo>
                    <a:pt x="162" y="375"/>
                  </a:lnTo>
                  <a:lnTo>
                    <a:pt x="171" y="378"/>
                  </a:lnTo>
                  <a:lnTo>
                    <a:pt x="181" y="380"/>
                  </a:lnTo>
                  <a:lnTo>
                    <a:pt x="193" y="381"/>
                  </a:lnTo>
                  <a:lnTo>
                    <a:pt x="205" y="382"/>
                  </a:lnTo>
                  <a:lnTo>
                    <a:pt x="217" y="383"/>
                  </a:lnTo>
                  <a:lnTo>
                    <a:pt x="228" y="382"/>
                  </a:lnTo>
                  <a:lnTo>
                    <a:pt x="238" y="381"/>
                  </a:lnTo>
                  <a:lnTo>
                    <a:pt x="247" y="380"/>
                  </a:lnTo>
                  <a:lnTo>
                    <a:pt x="255" y="378"/>
                  </a:lnTo>
                  <a:lnTo>
                    <a:pt x="262" y="376"/>
                  </a:lnTo>
                  <a:lnTo>
                    <a:pt x="268" y="373"/>
                  </a:lnTo>
                  <a:lnTo>
                    <a:pt x="273" y="369"/>
                  </a:lnTo>
                  <a:lnTo>
                    <a:pt x="277" y="365"/>
                  </a:lnTo>
                  <a:lnTo>
                    <a:pt x="285" y="358"/>
                  </a:lnTo>
                  <a:lnTo>
                    <a:pt x="289" y="350"/>
                  </a:lnTo>
                  <a:lnTo>
                    <a:pt x="292" y="343"/>
                  </a:lnTo>
                  <a:lnTo>
                    <a:pt x="293" y="336"/>
                  </a:lnTo>
                  <a:lnTo>
                    <a:pt x="292" y="331"/>
                  </a:lnTo>
                  <a:lnTo>
                    <a:pt x="290" y="325"/>
                  </a:lnTo>
                  <a:lnTo>
                    <a:pt x="288" y="321"/>
                  </a:lnTo>
                  <a:lnTo>
                    <a:pt x="285" y="317"/>
                  </a:lnTo>
                  <a:lnTo>
                    <a:pt x="280" y="313"/>
                  </a:lnTo>
                  <a:lnTo>
                    <a:pt x="275" y="310"/>
                  </a:lnTo>
                  <a:lnTo>
                    <a:pt x="270" y="307"/>
                  </a:lnTo>
                  <a:lnTo>
                    <a:pt x="263" y="304"/>
                  </a:lnTo>
                  <a:lnTo>
                    <a:pt x="249" y="299"/>
                  </a:lnTo>
                  <a:lnTo>
                    <a:pt x="232" y="295"/>
                  </a:lnTo>
                  <a:lnTo>
                    <a:pt x="214" y="290"/>
                  </a:lnTo>
                  <a:lnTo>
                    <a:pt x="195" y="287"/>
                  </a:lnTo>
                  <a:lnTo>
                    <a:pt x="174" y="283"/>
                  </a:lnTo>
                  <a:lnTo>
                    <a:pt x="154" y="277"/>
                  </a:lnTo>
                  <a:lnTo>
                    <a:pt x="133" y="272"/>
                  </a:lnTo>
                  <a:lnTo>
                    <a:pt x="113" y="266"/>
                  </a:lnTo>
                  <a:lnTo>
                    <a:pt x="103" y="263"/>
                  </a:lnTo>
                  <a:lnTo>
                    <a:pt x="93" y="259"/>
                  </a:lnTo>
                  <a:lnTo>
                    <a:pt x="84" y="255"/>
                  </a:lnTo>
                  <a:lnTo>
                    <a:pt x="75" y="250"/>
                  </a:lnTo>
                  <a:lnTo>
                    <a:pt x="67" y="245"/>
                  </a:lnTo>
                  <a:lnTo>
                    <a:pt x="59" y="239"/>
                  </a:lnTo>
                  <a:lnTo>
                    <a:pt x="52" y="232"/>
                  </a:lnTo>
                  <a:lnTo>
                    <a:pt x="44" y="226"/>
                  </a:lnTo>
                  <a:lnTo>
                    <a:pt x="37" y="219"/>
                  </a:lnTo>
                  <a:lnTo>
                    <a:pt x="32" y="212"/>
                  </a:lnTo>
                  <a:lnTo>
                    <a:pt x="27" y="203"/>
                  </a:lnTo>
                  <a:lnTo>
                    <a:pt x="23" y="193"/>
                  </a:lnTo>
                  <a:lnTo>
                    <a:pt x="20" y="184"/>
                  </a:lnTo>
                  <a:lnTo>
                    <a:pt x="18" y="173"/>
                  </a:lnTo>
                  <a:lnTo>
                    <a:pt x="16" y="162"/>
                  </a:lnTo>
                  <a:lnTo>
                    <a:pt x="15" y="149"/>
                  </a:lnTo>
                  <a:lnTo>
                    <a:pt x="15" y="141"/>
                  </a:lnTo>
                  <a:lnTo>
                    <a:pt x="16" y="133"/>
                  </a:lnTo>
                  <a:lnTo>
                    <a:pt x="17" y="125"/>
                  </a:lnTo>
                  <a:lnTo>
                    <a:pt x="19" y="116"/>
                  </a:lnTo>
                  <a:lnTo>
                    <a:pt x="24" y="99"/>
                  </a:lnTo>
                  <a:lnTo>
                    <a:pt x="31" y="82"/>
                  </a:lnTo>
                  <a:lnTo>
                    <a:pt x="35" y="74"/>
                  </a:lnTo>
                  <a:lnTo>
                    <a:pt x="40" y="66"/>
                  </a:lnTo>
                  <a:lnTo>
                    <a:pt x="46" y="58"/>
                  </a:lnTo>
                  <a:lnTo>
                    <a:pt x="54" y="51"/>
                  </a:lnTo>
                  <a:lnTo>
                    <a:pt x="61" y="44"/>
                  </a:lnTo>
                  <a:lnTo>
                    <a:pt x="69" y="37"/>
                  </a:lnTo>
                  <a:lnTo>
                    <a:pt x="77" y="31"/>
                  </a:lnTo>
                  <a:lnTo>
                    <a:pt x="87" y="25"/>
                  </a:lnTo>
                  <a:lnTo>
                    <a:pt x="98" y="20"/>
                  </a:lnTo>
                  <a:lnTo>
                    <a:pt x="109" y="14"/>
                  </a:lnTo>
                  <a:lnTo>
                    <a:pt x="121" y="10"/>
                  </a:lnTo>
                  <a:lnTo>
                    <a:pt x="134" y="7"/>
                  </a:lnTo>
                  <a:lnTo>
                    <a:pt x="148" y="4"/>
                  </a:lnTo>
                  <a:lnTo>
                    <a:pt x="163" y="2"/>
                  </a:lnTo>
                  <a:lnTo>
                    <a:pt x="179" y="1"/>
                  </a:lnTo>
                  <a:lnTo>
                    <a:pt x="196" y="0"/>
                  </a:lnTo>
                  <a:lnTo>
                    <a:pt x="218" y="1"/>
                  </a:lnTo>
                  <a:lnTo>
                    <a:pt x="241" y="3"/>
                  </a:lnTo>
                  <a:lnTo>
                    <a:pt x="262" y="6"/>
                  </a:lnTo>
                  <a:lnTo>
                    <a:pt x="285" y="11"/>
                  </a:lnTo>
                  <a:lnTo>
                    <a:pt x="296" y="14"/>
                  </a:lnTo>
                  <a:lnTo>
                    <a:pt x="306" y="18"/>
                  </a:lnTo>
                  <a:lnTo>
                    <a:pt x="316" y="23"/>
                  </a:lnTo>
                  <a:lnTo>
                    <a:pt x="325" y="28"/>
                  </a:lnTo>
                  <a:lnTo>
                    <a:pt x="335" y="33"/>
                  </a:lnTo>
                  <a:lnTo>
                    <a:pt x="344" y="39"/>
                  </a:lnTo>
                  <a:lnTo>
                    <a:pt x="352" y="46"/>
                  </a:lnTo>
                  <a:lnTo>
                    <a:pt x="360" y="54"/>
                  </a:lnTo>
                  <a:lnTo>
                    <a:pt x="367" y="63"/>
                  </a:lnTo>
                  <a:lnTo>
                    <a:pt x="373" y="72"/>
                  </a:lnTo>
                  <a:lnTo>
                    <a:pt x="380" y="82"/>
                  </a:lnTo>
                  <a:lnTo>
                    <a:pt x="385" y="93"/>
                  </a:lnTo>
                  <a:lnTo>
                    <a:pt x="389" y="105"/>
                  </a:lnTo>
                  <a:lnTo>
                    <a:pt x="392" y="119"/>
                  </a:lnTo>
                  <a:lnTo>
                    <a:pt x="395" y="133"/>
                  </a:lnTo>
                  <a:lnTo>
                    <a:pt x="397" y="14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noEditPoints="1"/>
            </p:cNvSpPr>
            <p:nvPr userDrawn="1"/>
          </p:nvSpPr>
          <p:spPr bwMode="auto">
            <a:xfrm>
              <a:off x="7337426" y="6540500"/>
              <a:ext cx="15875" cy="80962"/>
            </a:xfrm>
            <a:custGeom>
              <a:avLst/>
              <a:gdLst/>
              <a:ahLst/>
              <a:cxnLst>
                <a:cxn ang="0">
                  <a:pos x="0" y="162"/>
                </a:cxn>
                <a:cxn ang="0">
                  <a:pos x="117" y="162"/>
                </a:cxn>
                <a:cxn ang="0">
                  <a:pos x="117" y="610"/>
                </a:cxn>
                <a:cxn ang="0">
                  <a:pos x="0" y="610"/>
                </a:cxn>
                <a:cxn ang="0">
                  <a:pos x="0" y="162"/>
                </a:cxn>
                <a:cxn ang="0">
                  <a:pos x="117" y="109"/>
                </a:cxn>
                <a:cxn ang="0">
                  <a:pos x="0" y="109"/>
                </a:cxn>
                <a:cxn ang="0">
                  <a:pos x="0" y="0"/>
                </a:cxn>
                <a:cxn ang="0">
                  <a:pos x="117" y="0"/>
                </a:cxn>
                <a:cxn ang="0">
                  <a:pos x="117" y="109"/>
                </a:cxn>
              </a:cxnLst>
              <a:rect l="0" t="0" r="r" b="b"/>
              <a:pathLst>
                <a:path w="117" h="610">
                  <a:moveTo>
                    <a:pt x="0" y="162"/>
                  </a:moveTo>
                  <a:lnTo>
                    <a:pt x="117" y="162"/>
                  </a:lnTo>
                  <a:lnTo>
                    <a:pt x="117" y="610"/>
                  </a:lnTo>
                  <a:lnTo>
                    <a:pt x="0" y="610"/>
                  </a:lnTo>
                  <a:lnTo>
                    <a:pt x="0" y="162"/>
                  </a:lnTo>
                  <a:close/>
                  <a:moveTo>
                    <a:pt x="117" y="109"/>
                  </a:moveTo>
                  <a:lnTo>
                    <a:pt x="0" y="109"/>
                  </a:lnTo>
                  <a:lnTo>
                    <a:pt x="0" y="0"/>
                  </a:lnTo>
                  <a:lnTo>
                    <a:pt x="117" y="0"/>
                  </a:lnTo>
                  <a:lnTo>
                    <a:pt x="117" y="10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7361238" y="6546850"/>
              <a:ext cx="33338" cy="76200"/>
            </a:xfrm>
            <a:custGeom>
              <a:avLst/>
              <a:gdLst/>
              <a:ahLst/>
              <a:cxnLst>
                <a:cxn ang="0">
                  <a:pos x="178" y="0"/>
                </a:cxn>
                <a:cxn ang="0">
                  <a:pos x="178" y="121"/>
                </a:cxn>
                <a:cxn ang="0">
                  <a:pos x="250" y="121"/>
                </a:cxn>
                <a:cxn ang="0">
                  <a:pos x="250" y="205"/>
                </a:cxn>
                <a:cxn ang="0">
                  <a:pos x="178" y="205"/>
                </a:cxn>
                <a:cxn ang="0">
                  <a:pos x="178" y="448"/>
                </a:cxn>
                <a:cxn ang="0">
                  <a:pos x="178" y="457"/>
                </a:cxn>
                <a:cxn ang="0">
                  <a:pos x="179" y="465"/>
                </a:cxn>
                <a:cxn ang="0">
                  <a:pos x="181" y="471"/>
                </a:cxn>
                <a:cxn ang="0">
                  <a:pos x="184" y="476"/>
                </a:cxn>
                <a:cxn ang="0">
                  <a:pos x="187" y="479"/>
                </a:cxn>
                <a:cxn ang="0">
                  <a:pos x="190" y="480"/>
                </a:cxn>
                <a:cxn ang="0">
                  <a:pos x="194" y="482"/>
                </a:cxn>
                <a:cxn ang="0">
                  <a:pos x="198" y="483"/>
                </a:cxn>
                <a:cxn ang="0">
                  <a:pos x="210" y="484"/>
                </a:cxn>
                <a:cxn ang="0">
                  <a:pos x="227" y="485"/>
                </a:cxn>
                <a:cxn ang="0">
                  <a:pos x="238" y="484"/>
                </a:cxn>
                <a:cxn ang="0">
                  <a:pos x="250" y="483"/>
                </a:cxn>
                <a:cxn ang="0">
                  <a:pos x="250" y="572"/>
                </a:cxn>
                <a:cxn ang="0">
                  <a:pos x="237" y="573"/>
                </a:cxn>
                <a:cxn ang="0">
                  <a:pos x="223" y="573"/>
                </a:cxn>
                <a:cxn ang="0">
                  <a:pos x="209" y="574"/>
                </a:cxn>
                <a:cxn ang="0">
                  <a:pos x="195" y="574"/>
                </a:cxn>
                <a:cxn ang="0">
                  <a:pos x="180" y="574"/>
                </a:cxn>
                <a:cxn ang="0">
                  <a:pos x="156" y="573"/>
                </a:cxn>
                <a:cxn ang="0">
                  <a:pos x="136" y="571"/>
                </a:cxn>
                <a:cxn ang="0">
                  <a:pos x="127" y="569"/>
                </a:cxn>
                <a:cxn ang="0">
                  <a:pos x="118" y="566"/>
                </a:cxn>
                <a:cxn ang="0">
                  <a:pos x="111" y="564"/>
                </a:cxn>
                <a:cxn ang="0">
                  <a:pos x="104" y="561"/>
                </a:cxn>
                <a:cxn ang="0">
                  <a:pos x="98" y="558"/>
                </a:cxn>
                <a:cxn ang="0">
                  <a:pos x="92" y="554"/>
                </a:cxn>
                <a:cxn ang="0">
                  <a:pos x="87" y="551"/>
                </a:cxn>
                <a:cxn ang="0">
                  <a:pos x="82" y="547"/>
                </a:cxn>
                <a:cxn ang="0">
                  <a:pos x="78"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8" y="0"/>
                </a:cxn>
              </a:cxnLst>
              <a:rect l="0" t="0" r="r" b="b"/>
              <a:pathLst>
                <a:path w="250" h="574">
                  <a:moveTo>
                    <a:pt x="178" y="0"/>
                  </a:moveTo>
                  <a:lnTo>
                    <a:pt x="178" y="121"/>
                  </a:lnTo>
                  <a:lnTo>
                    <a:pt x="250" y="121"/>
                  </a:lnTo>
                  <a:lnTo>
                    <a:pt x="250" y="205"/>
                  </a:lnTo>
                  <a:lnTo>
                    <a:pt x="178" y="205"/>
                  </a:lnTo>
                  <a:lnTo>
                    <a:pt x="178" y="448"/>
                  </a:lnTo>
                  <a:lnTo>
                    <a:pt x="178" y="457"/>
                  </a:lnTo>
                  <a:lnTo>
                    <a:pt x="179" y="465"/>
                  </a:lnTo>
                  <a:lnTo>
                    <a:pt x="181" y="471"/>
                  </a:lnTo>
                  <a:lnTo>
                    <a:pt x="184" y="476"/>
                  </a:lnTo>
                  <a:lnTo>
                    <a:pt x="187" y="479"/>
                  </a:lnTo>
                  <a:lnTo>
                    <a:pt x="190" y="480"/>
                  </a:lnTo>
                  <a:lnTo>
                    <a:pt x="194" y="482"/>
                  </a:lnTo>
                  <a:lnTo>
                    <a:pt x="198" y="483"/>
                  </a:lnTo>
                  <a:lnTo>
                    <a:pt x="210" y="484"/>
                  </a:lnTo>
                  <a:lnTo>
                    <a:pt x="227" y="485"/>
                  </a:lnTo>
                  <a:lnTo>
                    <a:pt x="238" y="484"/>
                  </a:lnTo>
                  <a:lnTo>
                    <a:pt x="250" y="483"/>
                  </a:lnTo>
                  <a:lnTo>
                    <a:pt x="250" y="572"/>
                  </a:lnTo>
                  <a:lnTo>
                    <a:pt x="237" y="573"/>
                  </a:lnTo>
                  <a:lnTo>
                    <a:pt x="223" y="573"/>
                  </a:lnTo>
                  <a:lnTo>
                    <a:pt x="209" y="574"/>
                  </a:lnTo>
                  <a:lnTo>
                    <a:pt x="195" y="574"/>
                  </a:lnTo>
                  <a:lnTo>
                    <a:pt x="180" y="574"/>
                  </a:lnTo>
                  <a:lnTo>
                    <a:pt x="156" y="573"/>
                  </a:lnTo>
                  <a:lnTo>
                    <a:pt x="136" y="571"/>
                  </a:lnTo>
                  <a:lnTo>
                    <a:pt x="127" y="569"/>
                  </a:lnTo>
                  <a:lnTo>
                    <a:pt x="118" y="566"/>
                  </a:lnTo>
                  <a:lnTo>
                    <a:pt x="111" y="564"/>
                  </a:lnTo>
                  <a:lnTo>
                    <a:pt x="104" y="561"/>
                  </a:lnTo>
                  <a:lnTo>
                    <a:pt x="98" y="558"/>
                  </a:lnTo>
                  <a:lnTo>
                    <a:pt x="92" y="554"/>
                  </a:lnTo>
                  <a:lnTo>
                    <a:pt x="87" y="551"/>
                  </a:lnTo>
                  <a:lnTo>
                    <a:pt x="82" y="547"/>
                  </a:lnTo>
                  <a:lnTo>
                    <a:pt x="78"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7397751" y="6562725"/>
              <a:ext cx="60325" cy="82550"/>
            </a:xfrm>
            <a:custGeom>
              <a:avLst/>
              <a:gdLst/>
              <a:ahLst/>
              <a:cxnLst>
                <a:cxn ang="0">
                  <a:pos x="444" y="0"/>
                </a:cxn>
                <a:cxn ang="0">
                  <a:pos x="290" y="439"/>
                </a:cxn>
                <a:cxn ang="0">
                  <a:pos x="278" y="478"/>
                </a:cxn>
                <a:cxn ang="0">
                  <a:pos x="265" y="511"/>
                </a:cxn>
                <a:cxn ang="0">
                  <a:pos x="254" y="540"/>
                </a:cxn>
                <a:cxn ang="0">
                  <a:pos x="244" y="562"/>
                </a:cxn>
                <a:cxn ang="0">
                  <a:pos x="239" y="571"/>
                </a:cxn>
                <a:cxn ang="0">
                  <a:pos x="233" y="581"/>
                </a:cxn>
                <a:cxn ang="0">
                  <a:pos x="228" y="589"/>
                </a:cxn>
                <a:cxn ang="0">
                  <a:pos x="221" y="596"/>
                </a:cxn>
                <a:cxn ang="0">
                  <a:pos x="215" y="602"/>
                </a:cxn>
                <a:cxn ang="0">
                  <a:pos x="209" y="607"/>
                </a:cxn>
                <a:cxn ang="0">
                  <a:pos x="202" y="612"/>
                </a:cxn>
                <a:cxn ang="0">
                  <a:pos x="196" y="615"/>
                </a:cxn>
                <a:cxn ang="0">
                  <a:pos x="188" y="618"/>
                </a:cxn>
                <a:cxn ang="0">
                  <a:pos x="180" y="621"/>
                </a:cxn>
                <a:cxn ang="0">
                  <a:pos x="171" y="624"/>
                </a:cxn>
                <a:cxn ang="0">
                  <a:pos x="162" y="625"/>
                </a:cxn>
                <a:cxn ang="0">
                  <a:pos x="141" y="627"/>
                </a:cxn>
                <a:cxn ang="0">
                  <a:pos x="117" y="628"/>
                </a:cxn>
                <a:cxn ang="0">
                  <a:pos x="105" y="628"/>
                </a:cxn>
                <a:cxn ang="0">
                  <a:pos x="92" y="627"/>
                </a:cxn>
                <a:cxn ang="0">
                  <a:pos x="77" y="627"/>
                </a:cxn>
                <a:cxn ang="0">
                  <a:pos x="64" y="626"/>
                </a:cxn>
                <a:cxn ang="0">
                  <a:pos x="64" y="531"/>
                </a:cxn>
                <a:cxn ang="0">
                  <a:pos x="74" y="532"/>
                </a:cxn>
                <a:cxn ang="0">
                  <a:pos x="88" y="533"/>
                </a:cxn>
                <a:cxn ang="0">
                  <a:pos x="102" y="533"/>
                </a:cxn>
                <a:cxn ang="0">
                  <a:pos x="116" y="531"/>
                </a:cxn>
                <a:cxn ang="0">
                  <a:pos x="122" y="529"/>
                </a:cxn>
                <a:cxn ang="0">
                  <a:pos x="127" y="527"/>
                </a:cxn>
                <a:cxn ang="0">
                  <a:pos x="133" y="525"/>
                </a:cxn>
                <a:cxn ang="0">
                  <a:pos x="138" y="522"/>
                </a:cxn>
                <a:cxn ang="0">
                  <a:pos x="142" y="519"/>
                </a:cxn>
                <a:cxn ang="0">
                  <a:pos x="147" y="514"/>
                </a:cxn>
                <a:cxn ang="0">
                  <a:pos x="150" y="509"/>
                </a:cxn>
                <a:cxn ang="0">
                  <a:pos x="154" y="503"/>
                </a:cxn>
                <a:cxn ang="0">
                  <a:pos x="157" y="495"/>
                </a:cxn>
                <a:cxn ang="0">
                  <a:pos x="160" y="486"/>
                </a:cxn>
                <a:cxn ang="0">
                  <a:pos x="162" y="476"/>
                </a:cxn>
                <a:cxn ang="0">
                  <a:pos x="164" y="466"/>
                </a:cxn>
                <a:cxn ang="0">
                  <a:pos x="0" y="0"/>
                </a:cxn>
                <a:cxn ang="0">
                  <a:pos x="131" y="0"/>
                </a:cxn>
                <a:cxn ang="0">
                  <a:pos x="227" y="330"/>
                </a:cxn>
                <a:cxn ang="0">
                  <a:pos x="229" y="330"/>
                </a:cxn>
                <a:cxn ang="0">
                  <a:pos x="319" y="0"/>
                </a:cxn>
                <a:cxn ang="0">
                  <a:pos x="444" y="0"/>
                </a:cxn>
              </a:cxnLst>
              <a:rect l="0" t="0" r="r" b="b"/>
              <a:pathLst>
                <a:path w="444" h="628">
                  <a:moveTo>
                    <a:pt x="444" y="0"/>
                  </a:moveTo>
                  <a:lnTo>
                    <a:pt x="290" y="439"/>
                  </a:lnTo>
                  <a:lnTo>
                    <a:pt x="278" y="478"/>
                  </a:lnTo>
                  <a:lnTo>
                    <a:pt x="265" y="511"/>
                  </a:lnTo>
                  <a:lnTo>
                    <a:pt x="254" y="540"/>
                  </a:lnTo>
                  <a:lnTo>
                    <a:pt x="244" y="562"/>
                  </a:lnTo>
                  <a:lnTo>
                    <a:pt x="239" y="571"/>
                  </a:lnTo>
                  <a:lnTo>
                    <a:pt x="233" y="581"/>
                  </a:lnTo>
                  <a:lnTo>
                    <a:pt x="228" y="589"/>
                  </a:lnTo>
                  <a:lnTo>
                    <a:pt x="221" y="596"/>
                  </a:lnTo>
                  <a:lnTo>
                    <a:pt x="215" y="602"/>
                  </a:lnTo>
                  <a:lnTo>
                    <a:pt x="209" y="607"/>
                  </a:lnTo>
                  <a:lnTo>
                    <a:pt x="202" y="612"/>
                  </a:lnTo>
                  <a:lnTo>
                    <a:pt x="196" y="615"/>
                  </a:lnTo>
                  <a:lnTo>
                    <a:pt x="188" y="618"/>
                  </a:lnTo>
                  <a:lnTo>
                    <a:pt x="180" y="621"/>
                  </a:lnTo>
                  <a:lnTo>
                    <a:pt x="171" y="624"/>
                  </a:lnTo>
                  <a:lnTo>
                    <a:pt x="162" y="625"/>
                  </a:lnTo>
                  <a:lnTo>
                    <a:pt x="141" y="627"/>
                  </a:lnTo>
                  <a:lnTo>
                    <a:pt x="117" y="628"/>
                  </a:lnTo>
                  <a:lnTo>
                    <a:pt x="105" y="628"/>
                  </a:lnTo>
                  <a:lnTo>
                    <a:pt x="92" y="627"/>
                  </a:lnTo>
                  <a:lnTo>
                    <a:pt x="77" y="627"/>
                  </a:lnTo>
                  <a:lnTo>
                    <a:pt x="64" y="626"/>
                  </a:lnTo>
                  <a:lnTo>
                    <a:pt x="64" y="531"/>
                  </a:lnTo>
                  <a:lnTo>
                    <a:pt x="74" y="532"/>
                  </a:lnTo>
                  <a:lnTo>
                    <a:pt x="88" y="533"/>
                  </a:lnTo>
                  <a:lnTo>
                    <a:pt x="102" y="533"/>
                  </a:lnTo>
                  <a:lnTo>
                    <a:pt x="116" y="531"/>
                  </a:lnTo>
                  <a:lnTo>
                    <a:pt x="122" y="529"/>
                  </a:lnTo>
                  <a:lnTo>
                    <a:pt x="127" y="527"/>
                  </a:lnTo>
                  <a:lnTo>
                    <a:pt x="133" y="525"/>
                  </a:lnTo>
                  <a:lnTo>
                    <a:pt x="138" y="522"/>
                  </a:lnTo>
                  <a:lnTo>
                    <a:pt x="142" y="519"/>
                  </a:lnTo>
                  <a:lnTo>
                    <a:pt x="147" y="514"/>
                  </a:lnTo>
                  <a:lnTo>
                    <a:pt x="150" y="509"/>
                  </a:lnTo>
                  <a:lnTo>
                    <a:pt x="154" y="503"/>
                  </a:lnTo>
                  <a:lnTo>
                    <a:pt x="157" y="495"/>
                  </a:lnTo>
                  <a:lnTo>
                    <a:pt x="160" y="486"/>
                  </a:lnTo>
                  <a:lnTo>
                    <a:pt x="162" y="476"/>
                  </a:lnTo>
                  <a:lnTo>
                    <a:pt x="164" y="466"/>
                  </a:lnTo>
                  <a:lnTo>
                    <a:pt x="0" y="0"/>
                  </a:lnTo>
                  <a:lnTo>
                    <a:pt x="131" y="0"/>
                  </a:lnTo>
                  <a:lnTo>
                    <a:pt x="227" y="330"/>
                  </a:lnTo>
                  <a:lnTo>
                    <a:pt x="229" y="330"/>
                  </a:lnTo>
                  <a:lnTo>
                    <a:pt x="319" y="0"/>
                  </a:lnTo>
                  <a:lnTo>
                    <a:pt x="44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7491413" y="6540500"/>
              <a:ext cx="33338" cy="80962"/>
            </a:xfrm>
            <a:custGeom>
              <a:avLst/>
              <a:gdLst/>
              <a:ahLst/>
              <a:cxnLst>
                <a:cxn ang="0">
                  <a:pos x="182" y="247"/>
                </a:cxn>
                <a:cxn ang="0">
                  <a:pos x="182" y="611"/>
                </a:cxn>
                <a:cxn ang="0">
                  <a:pos x="65" y="611"/>
                </a:cxn>
                <a:cxn ang="0">
                  <a:pos x="65" y="247"/>
                </a:cxn>
                <a:cxn ang="0">
                  <a:pos x="0" y="247"/>
                </a:cxn>
                <a:cxn ang="0">
                  <a:pos x="0" y="163"/>
                </a:cxn>
                <a:cxn ang="0">
                  <a:pos x="65" y="163"/>
                </a:cxn>
                <a:cxn ang="0">
                  <a:pos x="65" y="128"/>
                </a:cxn>
                <a:cxn ang="0">
                  <a:pos x="65" y="110"/>
                </a:cxn>
                <a:cxn ang="0">
                  <a:pos x="67" y="95"/>
                </a:cxn>
                <a:cxn ang="0">
                  <a:pos x="70" y="82"/>
                </a:cxn>
                <a:cxn ang="0">
                  <a:pos x="74" y="68"/>
                </a:cxn>
                <a:cxn ang="0">
                  <a:pos x="79" y="57"/>
                </a:cxn>
                <a:cxn ang="0">
                  <a:pos x="84" y="46"/>
                </a:cxn>
                <a:cxn ang="0">
                  <a:pos x="91" y="37"/>
                </a:cxn>
                <a:cxn ang="0">
                  <a:pos x="100" y="28"/>
                </a:cxn>
                <a:cxn ang="0">
                  <a:pos x="109" y="22"/>
                </a:cxn>
                <a:cxn ang="0">
                  <a:pos x="119" y="16"/>
                </a:cxn>
                <a:cxn ang="0">
                  <a:pos x="129" y="11"/>
                </a:cxn>
                <a:cxn ang="0">
                  <a:pos x="141" y="7"/>
                </a:cxn>
                <a:cxn ang="0">
                  <a:pos x="154" y="4"/>
                </a:cxn>
                <a:cxn ang="0">
                  <a:pos x="167" y="1"/>
                </a:cxn>
                <a:cxn ang="0">
                  <a:pos x="180" y="0"/>
                </a:cxn>
                <a:cxn ang="0">
                  <a:pos x="196" y="0"/>
                </a:cxn>
                <a:cxn ang="0">
                  <a:pos x="208" y="0"/>
                </a:cxn>
                <a:cxn ang="0">
                  <a:pos x="218" y="0"/>
                </a:cxn>
                <a:cxn ang="0">
                  <a:pos x="227" y="0"/>
                </a:cxn>
                <a:cxn ang="0">
                  <a:pos x="235" y="0"/>
                </a:cxn>
                <a:cxn ang="0">
                  <a:pos x="248" y="1"/>
                </a:cxn>
                <a:cxn ang="0">
                  <a:pos x="256" y="1"/>
                </a:cxn>
                <a:cxn ang="0">
                  <a:pos x="256" y="96"/>
                </a:cxn>
                <a:cxn ang="0">
                  <a:pos x="223" y="96"/>
                </a:cxn>
                <a:cxn ang="0">
                  <a:pos x="210" y="97"/>
                </a:cxn>
                <a:cxn ang="0">
                  <a:pos x="200" y="99"/>
                </a:cxn>
                <a:cxn ang="0">
                  <a:pos x="196" y="100"/>
                </a:cxn>
                <a:cxn ang="0">
                  <a:pos x="193" y="102"/>
                </a:cxn>
                <a:cxn ang="0">
                  <a:pos x="189" y="104"/>
                </a:cxn>
                <a:cxn ang="0">
                  <a:pos x="187" y="107"/>
                </a:cxn>
                <a:cxn ang="0">
                  <a:pos x="184" y="113"/>
                </a:cxn>
                <a:cxn ang="0">
                  <a:pos x="183" y="122"/>
                </a:cxn>
                <a:cxn ang="0">
                  <a:pos x="182" y="133"/>
                </a:cxn>
                <a:cxn ang="0">
                  <a:pos x="182" y="146"/>
                </a:cxn>
                <a:cxn ang="0">
                  <a:pos x="182" y="163"/>
                </a:cxn>
                <a:cxn ang="0">
                  <a:pos x="259" y="163"/>
                </a:cxn>
                <a:cxn ang="0">
                  <a:pos x="259" y="247"/>
                </a:cxn>
                <a:cxn ang="0">
                  <a:pos x="182" y="247"/>
                </a:cxn>
              </a:cxnLst>
              <a:rect l="0" t="0" r="r" b="b"/>
              <a:pathLst>
                <a:path w="259" h="611">
                  <a:moveTo>
                    <a:pt x="182" y="247"/>
                  </a:moveTo>
                  <a:lnTo>
                    <a:pt x="182" y="611"/>
                  </a:lnTo>
                  <a:lnTo>
                    <a:pt x="65" y="611"/>
                  </a:lnTo>
                  <a:lnTo>
                    <a:pt x="65" y="247"/>
                  </a:lnTo>
                  <a:lnTo>
                    <a:pt x="0" y="247"/>
                  </a:lnTo>
                  <a:lnTo>
                    <a:pt x="0" y="163"/>
                  </a:lnTo>
                  <a:lnTo>
                    <a:pt x="65" y="163"/>
                  </a:lnTo>
                  <a:lnTo>
                    <a:pt x="65" y="128"/>
                  </a:lnTo>
                  <a:lnTo>
                    <a:pt x="65" y="110"/>
                  </a:lnTo>
                  <a:lnTo>
                    <a:pt x="67" y="95"/>
                  </a:lnTo>
                  <a:lnTo>
                    <a:pt x="70" y="82"/>
                  </a:lnTo>
                  <a:lnTo>
                    <a:pt x="74" y="68"/>
                  </a:lnTo>
                  <a:lnTo>
                    <a:pt x="79" y="57"/>
                  </a:lnTo>
                  <a:lnTo>
                    <a:pt x="84" y="46"/>
                  </a:lnTo>
                  <a:lnTo>
                    <a:pt x="91" y="37"/>
                  </a:lnTo>
                  <a:lnTo>
                    <a:pt x="100" y="28"/>
                  </a:lnTo>
                  <a:lnTo>
                    <a:pt x="109" y="22"/>
                  </a:lnTo>
                  <a:lnTo>
                    <a:pt x="119" y="16"/>
                  </a:lnTo>
                  <a:lnTo>
                    <a:pt x="129" y="11"/>
                  </a:lnTo>
                  <a:lnTo>
                    <a:pt x="141" y="7"/>
                  </a:lnTo>
                  <a:lnTo>
                    <a:pt x="154" y="4"/>
                  </a:lnTo>
                  <a:lnTo>
                    <a:pt x="167" y="1"/>
                  </a:lnTo>
                  <a:lnTo>
                    <a:pt x="180" y="0"/>
                  </a:lnTo>
                  <a:lnTo>
                    <a:pt x="196" y="0"/>
                  </a:lnTo>
                  <a:lnTo>
                    <a:pt x="208" y="0"/>
                  </a:lnTo>
                  <a:lnTo>
                    <a:pt x="218" y="0"/>
                  </a:lnTo>
                  <a:lnTo>
                    <a:pt x="227" y="0"/>
                  </a:lnTo>
                  <a:lnTo>
                    <a:pt x="235" y="0"/>
                  </a:lnTo>
                  <a:lnTo>
                    <a:pt x="248" y="1"/>
                  </a:lnTo>
                  <a:lnTo>
                    <a:pt x="256" y="1"/>
                  </a:lnTo>
                  <a:lnTo>
                    <a:pt x="256" y="96"/>
                  </a:lnTo>
                  <a:lnTo>
                    <a:pt x="223" y="96"/>
                  </a:lnTo>
                  <a:lnTo>
                    <a:pt x="210" y="97"/>
                  </a:lnTo>
                  <a:lnTo>
                    <a:pt x="200" y="99"/>
                  </a:lnTo>
                  <a:lnTo>
                    <a:pt x="196" y="100"/>
                  </a:lnTo>
                  <a:lnTo>
                    <a:pt x="193" y="102"/>
                  </a:lnTo>
                  <a:lnTo>
                    <a:pt x="189" y="104"/>
                  </a:lnTo>
                  <a:lnTo>
                    <a:pt x="187" y="107"/>
                  </a:lnTo>
                  <a:lnTo>
                    <a:pt x="184" y="113"/>
                  </a:lnTo>
                  <a:lnTo>
                    <a:pt x="183" y="122"/>
                  </a:lnTo>
                  <a:lnTo>
                    <a:pt x="182" y="133"/>
                  </a:lnTo>
                  <a:lnTo>
                    <a:pt x="182" y="146"/>
                  </a:lnTo>
                  <a:lnTo>
                    <a:pt x="182" y="163"/>
                  </a:lnTo>
                  <a:lnTo>
                    <a:pt x="259" y="163"/>
                  </a:lnTo>
                  <a:lnTo>
                    <a:pt x="259" y="247"/>
                  </a:lnTo>
                  <a:lnTo>
                    <a:pt x="182" y="2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noEditPoints="1"/>
            </p:cNvSpPr>
            <p:nvPr userDrawn="1"/>
          </p:nvSpPr>
          <p:spPr bwMode="auto">
            <a:xfrm>
              <a:off x="7527926" y="6561138"/>
              <a:ext cx="60325" cy="61912"/>
            </a:xfrm>
            <a:custGeom>
              <a:avLst/>
              <a:gdLst/>
              <a:ahLst/>
              <a:cxnLst>
                <a:cxn ang="0">
                  <a:pos x="455" y="274"/>
                </a:cxn>
                <a:cxn ang="0">
                  <a:pos x="444" y="326"/>
                </a:cxn>
                <a:cxn ang="0">
                  <a:pos x="424" y="368"/>
                </a:cxn>
                <a:cxn ang="0">
                  <a:pos x="398" y="403"/>
                </a:cxn>
                <a:cxn ang="0">
                  <a:pos x="366" y="432"/>
                </a:cxn>
                <a:cxn ang="0">
                  <a:pos x="328" y="451"/>
                </a:cxn>
                <a:cxn ang="0">
                  <a:pos x="287" y="465"/>
                </a:cxn>
                <a:cxn ang="0">
                  <a:pos x="244" y="471"/>
                </a:cxn>
                <a:cxn ang="0">
                  <a:pos x="199" y="470"/>
                </a:cxn>
                <a:cxn ang="0">
                  <a:pos x="157" y="462"/>
                </a:cxn>
                <a:cxn ang="0">
                  <a:pos x="116" y="446"/>
                </a:cxn>
                <a:cxn ang="0">
                  <a:pos x="80" y="423"/>
                </a:cxn>
                <a:cxn ang="0">
                  <a:pos x="50" y="393"/>
                </a:cxn>
                <a:cxn ang="0">
                  <a:pos x="26" y="355"/>
                </a:cxn>
                <a:cxn ang="0">
                  <a:pos x="9" y="309"/>
                </a:cxn>
                <a:cxn ang="0">
                  <a:pos x="1" y="255"/>
                </a:cxn>
                <a:cxn ang="0">
                  <a:pos x="2" y="197"/>
                </a:cxn>
                <a:cxn ang="0">
                  <a:pos x="14" y="146"/>
                </a:cxn>
                <a:cxn ang="0">
                  <a:pos x="33" y="102"/>
                </a:cxn>
                <a:cxn ang="0">
                  <a:pos x="60" y="68"/>
                </a:cxn>
                <a:cxn ang="0">
                  <a:pos x="91" y="40"/>
                </a:cxn>
                <a:cxn ang="0">
                  <a:pos x="129" y="20"/>
                </a:cxn>
                <a:cxn ang="0">
                  <a:pos x="170" y="6"/>
                </a:cxn>
                <a:cxn ang="0">
                  <a:pos x="214" y="0"/>
                </a:cxn>
                <a:cxn ang="0">
                  <a:pos x="259" y="2"/>
                </a:cxn>
                <a:cxn ang="0">
                  <a:pos x="302" y="10"/>
                </a:cxn>
                <a:cxn ang="0">
                  <a:pos x="342" y="26"/>
                </a:cxn>
                <a:cxn ang="0">
                  <a:pos x="377" y="48"/>
                </a:cxn>
                <a:cxn ang="0">
                  <a:pos x="408" y="79"/>
                </a:cxn>
                <a:cxn ang="0">
                  <a:pos x="433" y="117"/>
                </a:cxn>
                <a:cxn ang="0">
                  <a:pos x="449" y="162"/>
                </a:cxn>
                <a:cxn ang="0">
                  <a:pos x="456" y="216"/>
                </a:cxn>
                <a:cxn ang="0">
                  <a:pos x="337" y="221"/>
                </a:cxn>
                <a:cxn ang="0">
                  <a:pos x="328" y="175"/>
                </a:cxn>
                <a:cxn ang="0">
                  <a:pos x="320" y="153"/>
                </a:cxn>
                <a:cxn ang="0">
                  <a:pos x="308" y="133"/>
                </a:cxn>
                <a:cxn ang="0">
                  <a:pos x="291" y="117"/>
                </a:cxn>
                <a:cxn ang="0">
                  <a:pos x="268" y="106"/>
                </a:cxn>
                <a:cxn ang="0">
                  <a:pos x="239" y="100"/>
                </a:cxn>
                <a:cxn ang="0">
                  <a:pos x="208" y="101"/>
                </a:cxn>
                <a:cxn ang="0">
                  <a:pos x="181" y="109"/>
                </a:cxn>
                <a:cxn ang="0">
                  <a:pos x="161" y="122"/>
                </a:cxn>
                <a:cxn ang="0">
                  <a:pos x="145" y="139"/>
                </a:cxn>
                <a:cxn ang="0">
                  <a:pos x="134" y="160"/>
                </a:cxn>
                <a:cxn ang="0">
                  <a:pos x="125" y="190"/>
                </a:cxn>
                <a:cxn ang="0">
                  <a:pos x="121" y="235"/>
                </a:cxn>
                <a:cxn ang="0">
                  <a:pos x="125" y="280"/>
                </a:cxn>
                <a:cxn ang="0">
                  <a:pos x="134" y="311"/>
                </a:cxn>
                <a:cxn ang="0">
                  <a:pos x="145" y="332"/>
                </a:cxn>
                <a:cxn ang="0">
                  <a:pos x="161" y="349"/>
                </a:cxn>
                <a:cxn ang="0">
                  <a:pos x="181" y="362"/>
                </a:cxn>
                <a:cxn ang="0">
                  <a:pos x="208" y="371"/>
                </a:cxn>
                <a:cxn ang="0">
                  <a:pos x="239" y="372"/>
                </a:cxn>
                <a:cxn ang="0">
                  <a:pos x="268" y="365"/>
                </a:cxn>
                <a:cxn ang="0">
                  <a:pos x="291" y="354"/>
                </a:cxn>
                <a:cxn ang="0">
                  <a:pos x="308" y="338"/>
                </a:cxn>
                <a:cxn ang="0">
                  <a:pos x="320" y="318"/>
                </a:cxn>
                <a:cxn ang="0">
                  <a:pos x="328" y="297"/>
                </a:cxn>
                <a:cxn ang="0">
                  <a:pos x="337" y="251"/>
                </a:cxn>
              </a:cxnLst>
              <a:rect l="0" t="0" r="r" b="b"/>
              <a:pathLst>
                <a:path w="457" h="471">
                  <a:moveTo>
                    <a:pt x="457" y="235"/>
                  </a:moveTo>
                  <a:lnTo>
                    <a:pt x="456" y="255"/>
                  </a:lnTo>
                  <a:lnTo>
                    <a:pt x="455" y="274"/>
                  </a:lnTo>
                  <a:lnTo>
                    <a:pt x="452" y="292"/>
                  </a:lnTo>
                  <a:lnTo>
                    <a:pt x="449" y="309"/>
                  </a:lnTo>
                  <a:lnTo>
                    <a:pt x="444" y="326"/>
                  </a:lnTo>
                  <a:lnTo>
                    <a:pt x="439" y="341"/>
                  </a:lnTo>
                  <a:lnTo>
                    <a:pt x="433" y="355"/>
                  </a:lnTo>
                  <a:lnTo>
                    <a:pt x="424" y="368"/>
                  </a:lnTo>
                  <a:lnTo>
                    <a:pt x="416" y="381"/>
                  </a:lnTo>
                  <a:lnTo>
                    <a:pt x="408" y="393"/>
                  </a:lnTo>
                  <a:lnTo>
                    <a:pt x="398" y="403"/>
                  </a:lnTo>
                  <a:lnTo>
                    <a:pt x="388" y="413"/>
                  </a:lnTo>
                  <a:lnTo>
                    <a:pt x="377" y="423"/>
                  </a:lnTo>
                  <a:lnTo>
                    <a:pt x="366" y="432"/>
                  </a:lnTo>
                  <a:lnTo>
                    <a:pt x="354" y="439"/>
                  </a:lnTo>
                  <a:lnTo>
                    <a:pt x="342" y="446"/>
                  </a:lnTo>
                  <a:lnTo>
                    <a:pt x="328" y="451"/>
                  </a:lnTo>
                  <a:lnTo>
                    <a:pt x="315" y="456"/>
                  </a:lnTo>
                  <a:lnTo>
                    <a:pt x="302" y="462"/>
                  </a:lnTo>
                  <a:lnTo>
                    <a:pt x="287" y="465"/>
                  </a:lnTo>
                  <a:lnTo>
                    <a:pt x="273" y="468"/>
                  </a:lnTo>
                  <a:lnTo>
                    <a:pt x="259" y="470"/>
                  </a:lnTo>
                  <a:lnTo>
                    <a:pt x="244" y="471"/>
                  </a:lnTo>
                  <a:lnTo>
                    <a:pt x="229" y="471"/>
                  </a:lnTo>
                  <a:lnTo>
                    <a:pt x="214" y="471"/>
                  </a:lnTo>
                  <a:lnTo>
                    <a:pt x="199" y="470"/>
                  </a:lnTo>
                  <a:lnTo>
                    <a:pt x="184" y="468"/>
                  </a:lnTo>
                  <a:lnTo>
                    <a:pt x="170" y="465"/>
                  </a:lnTo>
                  <a:lnTo>
                    <a:pt x="157" y="462"/>
                  </a:lnTo>
                  <a:lnTo>
                    <a:pt x="142" y="456"/>
                  </a:lnTo>
                  <a:lnTo>
                    <a:pt x="129" y="451"/>
                  </a:lnTo>
                  <a:lnTo>
                    <a:pt x="116" y="446"/>
                  </a:lnTo>
                  <a:lnTo>
                    <a:pt x="104" y="439"/>
                  </a:lnTo>
                  <a:lnTo>
                    <a:pt x="91" y="432"/>
                  </a:lnTo>
                  <a:lnTo>
                    <a:pt x="80" y="423"/>
                  </a:lnTo>
                  <a:lnTo>
                    <a:pt x="70" y="413"/>
                  </a:lnTo>
                  <a:lnTo>
                    <a:pt x="60" y="403"/>
                  </a:lnTo>
                  <a:lnTo>
                    <a:pt x="50" y="393"/>
                  </a:lnTo>
                  <a:lnTo>
                    <a:pt x="41" y="381"/>
                  </a:lnTo>
                  <a:lnTo>
                    <a:pt x="33" y="368"/>
                  </a:lnTo>
                  <a:lnTo>
                    <a:pt x="26" y="355"/>
                  </a:lnTo>
                  <a:lnTo>
                    <a:pt x="19" y="341"/>
                  </a:lnTo>
                  <a:lnTo>
                    <a:pt x="14" y="326"/>
                  </a:lnTo>
                  <a:lnTo>
                    <a:pt x="9" y="309"/>
                  </a:lnTo>
                  <a:lnTo>
                    <a:pt x="6" y="292"/>
                  </a:lnTo>
                  <a:lnTo>
                    <a:pt x="2" y="274"/>
                  </a:lnTo>
                  <a:lnTo>
                    <a:pt x="1" y="255"/>
                  </a:lnTo>
                  <a:lnTo>
                    <a:pt x="0" y="235"/>
                  </a:lnTo>
                  <a:lnTo>
                    <a:pt x="1" y="216"/>
                  </a:lnTo>
                  <a:lnTo>
                    <a:pt x="2" y="197"/>
                  </a:lnTo>
                  <a:lnTo>
                    <a:pt x="6" y="179"/>
                  </a:lnTo>
                  <a:lnTo>
                    <a:pt x="9" y="162"/>
                  </a:lnTo>
                  <a:lnTo>
                    <a:pt x="14" y="146"/>
                  </a:lnTo>
                  <a:lnTo>
                    <a:pt x="19" y="131"/>
                  </a:lnTo>
                  <a:lnTo>
                    <a:pt x="26" y="117"/>
                  </a:lnTo>
                  <a:lnTo>
                    <a:pt x="33" y="102"/>
                  </a:lnTo>
                  <a:lnTo>
                    <a:pt x="41" y="90"/>
                  </a:lnTo>
                  <a:lnTo>
                    <a:pt x="50" y="79"/>
                  </a:lnTo>
                  <a:lnTo>
                    <a:pt x="60" y="68"/>
                  </a:lnTo>
                  <a:lnTo>
                    <a:pt x="70" y="57"/>
                  </a:lnTo>
                  <a:lnTo>
                    <a:pt x="80" y="48"/>
                  </a:lnTo>
                  <a:lnTo>
                    <a:pt x="91" y="40"/>
                  </a:lnTo>
                  <a:lnTo>
                    <a:pt x="104" y="32"/>
                  </a:lnTo>
                  <a:lnTo>
                    <a:pt x="116" y="26"/>
                  </a:lnTo>
                  <a:lnTo>
                    <a:pt x="129" y="20"/>
                  </a:lnTo>
                  <a:lnTo>
                    <a:pt x="142" y="14"/>
                  </a:lnTo>
                  <a:lnTo>
                    <a:pt x="157" y="10"/>
                  </a:lnTo>
                  <a:lnTo>
                    <a:pt x="170" y="6"/>
                  </a:lnTo>
                  <a:lnTo>
                    <a:pt x="184" y="3"/>
                  </a:lnTo>
                  <a:lnTo>
                    <a:pt x="199" y="2"/>
                  </a:lnTo>
                  <a:lnTo>
                    <a:pt x="214" y="0"/>
                  </a:lnTo>
                  <a:lnTo>
                    <a:pt x="229" y="0"/>
                  </a:lnTo>
                  <a:lnTo>
                    <a:pt x="244" y="0"/>
                  </a:lnTo>
                  <a:lnTo>
                    <a:pt x="259" y="2"/>
                  </a:lnTo>
                  <a:lnTo>
                    <a:pt x="273" y="3"/>
                  </a:lnTo>
                  <a:lnTo>
                    <a:pt x="287" y="6"/>
                  </a:lnTo>
                  <a:lnTo>
                    <a:pt x="302" y="10"/>
                  </a:lnTo>
                  <a:lnTo>
                    <a:pt x="315" y="14"/>
                  </a:lnTo>
                  <a:lnTo>
                    <a:pt x="328" y="20"/>
                  </a:lnTo>
                  <a:lnTo>
                    <a:pt x="342" y="26"/>
                  </a:lnTo>
                  <a:lnTo>
                    <a:pt x="354" y="32"/>
                  </a:lnTo>
                  <a:lnTo>
                    <a:pt x="366" y="40"/>
                  </a:lnTo>
                  <a:lnTo>
                    <a:pt x="377" y="48"/>
                  </a:lnTo>
                  <a:lnTo>
                    <a:pt x="388" y="57"/>
                  </a:lnTo>
                  <a:lnTo>
                    <a:pt x="398" y="68"/>
                  </a:lnTo>
                  <a:lnTo>
                    <a:pt x="408" y="79"/>
                  </a:lnTo>
                  <a:lnTo>
                    <a:pt x="416" y="90"/>
                  </a:lnTo>
                  <a:lnTo>
                    <a:pt x="424" y="102"/>
                  </a:lnTo>
                  <a:lnTo>
                    <a:pt x="433" y="117"/>
                  </a:lnTo>
                  <a:lnTo>
                    <a:pt x="439" y="131"/>
                  </a:lnTo>
                  <a:lnTo>
                    <a:pt x="444" y="146"/>
                  </a:lnTo>
                  <a:lnTo>
                    <a:pt x="449" y="162"/>
                  </a:lnTo>
                  <a:lnTo>
                    <a:pt x="452" y="179"/>
                  </a:lnTo>
                  <a:lnTo>
                    <a:pt x="455" y="197"/>
                  </a:lnTo>
                  <a:lnTo>
                    <a:pt x="456" y="216"/>
                  </a:lnTo>
                  <a:lnTo>
                    <a:pt x="457" y="235"/>
                  </a:lnTo>
                  <a:close/>
                  <a:moveTo>
                    <a:pt x="337" y="235"/>
                  </a:moveTo>
                  <a:lnTo>
                    <a:pt x="337" y="221"/>
                  </a:lnTo>
                  <a:lnTo>
                    <a:pt x="334" y="206"/>
                  </a:lnTo>
                  <a:lnTo>
                    <a:pt x="332" y="190"/>
                  </a:lnTo>
                  <a:lnTo>
                    <a:pt x="328" y="175"/>
                  </a:lnTo>
                  <a:lnTo>
                    <a:pt x="326" y="167"/>
                  </a:lnTo>
                  <a:lnTo>
                    <a:pt x="323" y="160"/>
                  </a:lnTo>
                  <a:lnTo>
                    <a:pt x="320" y="153"/>
                  </a:lnTo>
                  <a:lnTo>
                    <a:pt x="317" y="146"/>
                  </a:lnTo>
                  <a:lnTo>
                    <a:pt x="312" y="139"/>
                  </a:lnTo>
                  <a:lnTo>
                    <a:pt x="308" y="133"/>
                  </a:lnTo>
                  <a:lnTo>
                    <a:pt x="303" y="128"/>
                  </a:lnTo>
                  <a:lnTo>
                    <a:pt x="297" y="122"/>
                  </a:lnTo>
                  <a:lnTo>
                    <a:pt x="291" y="117"/>
                  </a:lnTo>
                  <a:lnTo>
                    <a:pt x="284" y="113"/>
                  </a:lnTo>
                  <a:lnTo>
                    <a:pt x="276" y="109"/>
                  </a:lnTo>
                  <a:lnTo>
                    <a:pt x="268" y="106"/>
                  </a:lnTo>
                  <a:lnTo>
                    <a:pt x="260" y="103"/>
                  </a:lnTo>
                  <a:lnTo>
                    <a:pt x="250" y="101"/>
                  </a:lnTo>
                  <a:lnTo>
                    <a:pt x="239" y="100"/>
                  </a:lnTo>
                  <a:lnTo>
                    <a:pt x="229" y="99"/>
                  </a:lnTo>
                  <a:lnTo>
                    <a:pt x="218" y="100"/>
                  </a:lnTo>
                  <a:lnTo>
                    <a:pt x="208" y="101"/>
                  </a:lnTo>
                  <a:lnTo>
                    <a:pt x="199" y="103"/>
                  </a:lnTo>
                  <a:lnTo>
                    <a:pt x="189" y="106"/>
                  </a:lnTo>
                  <a:lnTo>
                    <a:pt x="181" y="109"/>
                  </a:lnTo>
                  <a:lnTo>
                    <a:pt x="174" y="113"/>
                  </a:lnTo>
                  <a:lnTo>
                    <a:pt x="167" y="117"/>
                  </a:lnTo>
                  <a:lnTo>
                    <a:pt x="161" y="122"/>
                  </a:lnTo>
                  <a:lnTo>
                    <a:pt x="155" y="128"/>
                  </a:lnTo>
                  <a:lnTo>
                    <a:pt x="150" y="133"/>
                  </a:lnTo>
                  <a:lnTo>
                    <a:pt x="145" y="139"/>
                  </a:lnTo>
                  <a:lnTo>
                    <a:pt x="141" y="146"/>
                  </a:lnTo>
                  <a:lnTo>
                    <a:pt x="137" y="153"/>
                  </a:lnTo>
                  <a:lnTo>
                    <a:pt x="134" y="160"/>
                  </a:lnTo>
                  <a:lnTo>
                    <a:pt x="131" y="167"/>
                  </a:lnTo>
                  <a:lnTo>
                    <a:pt x="129" y="175"/>
                  </a:lnTo>
                  <a:lnTo>
                    <a:pt x="125" y="190"/>
                  </a:lnTo>
                  <a:lnTo>
                    <a:pt x="123" y="206"/>
                  </a:lnTo>
                  <a:lnTo>
                    <a:pt x="122" y="221"/>
                  </a:lnTo>
                  <a:lnTo>
                    <a:pt x="121" y="235"/>
                  </a:lnTo>
                  <a:lnTo>
                    <a:pt x="122" y="251"/>
                  </a:lnTo>
                  <a:lnTo>
                    <a:pt x="123" y="265"/>
                  </a:lnTo>
                  <a:lnTo>
                    <a:pt x="125" y="280"/>
                  </a:lnTo>
                  <a:lnTo>
                    <a:pt x="129" y="297"/>
                  </a:lnTo>
                  <a:lnTo>
                    <a:pt x="131" y="304"/>
                  </a:lnTo>
                  <a:lnTo>
                    <a:pt x="134" y="311"/>
                  </a:lnTo>
                  <a:lnTo>
                    <a:pt x="137" y="318"/>
                  </a:lnTo>
                  <a:lnTo>
                    <a:pt x="141" y="326"/>
                  </a:lnTo>
                  <a:lnTo>
                    <a:pt x="145" y="332"/>
                  </a:lnTo>
                  <a:lnTo>
                    <a:pt x="150" y="338"/>
                  </a:lnTo>
                  <a:lnTo>
                    <a:pt x="155" y="344"/>
                  </a:lnTo>
                  <a:lnTo>
                    <a:pt x="161" y="349"/>
                  </a:lnTo>
                  <a:lnTo>
                    <a:pt x="167" y="354"/>
                  </a:lnTo>
                  <a:lnTo>
                    <a:pt x="174" y="358"/>
                  </a:lnTo>
                  <a:lnTo>
                    <a:pt x="181" y="362"/>
                  </a:lnTo>
                  <a:lnTo>
                    <a:pt x="189" y="365"/>
                  </a:lnTo>
                  <a:lnTo>
                    <a:pt x="199" y="368"/>
                  </a:lnTo>
                  <a:lnTo>
                    <a:pt x="208" y="371"/>
                  </a:lnTo>
                  <a:lnTo>
                    <a:pt x="218" y="372"/>
                  </a:lnTo>
                  <a:lnTo>
                    <a:pt x="229" y="372"/>
                  </a:lnTo>
                  <a:lnTo>
                    <a:pt x="239" y="372"/>
                  </a:lnTo>
                  <a:lnTo>
                    <a:pt x="250" y="371"/>
                  </a:lnTo>
                  <a:lnTo>
                    <a:pt x="260" y="368"/>
                  </a:lnTo>
                  <a:lnTo>
                    <a:pt x="268" y="365"/>
                  </a:lnTo>
                  <a:lnTo>
                    <a:pt x="276" y="362"/>
                  </a:lnTo>
                  <a:lnTo>
                    <a:pt x="284" y="358"/>
                  </a:lnTo>
                  <a:lnTo>
                    <a:pt x="291" y="354"/>
                  </a:lnTo>
                  <a:lnTo>
                    <a:pt x="297" y="349"/>
                  </a:lnTo>
                  <a:lnTo>
                    <a:pt x="303" y="344"/>
                  </a:lnTo>
                  <a:lnTo>
                    <a:pt x="308" y="338"/>
                  </a:lnTo>
                  <a:lnTo>
                    <a:pt x="312" y="332"/>
                  </a:lnTo>
                  <a:lnTo>
                    <a:pt x="317" y="326"/>
                  </a:lnTo>
                  <a:lnTo>
                    <a:pt x="320" y="318"/>
                  </a:lnTo>
                  <a:lnTo>
                    <a:pt x="323" y="311"/>
                  </a:lnTo>
                  <a:lnTo>
                    <a:pt x="326" y="304"/>
                  </a:lnTo>
                  <a:lnTo>
                    <a:pt x="328" y="297"/>
                  </a:lnTo>
                  <a:lnTo>
                    <a:pt x="332" y="280"/>
                  </a:lnTo>
                  <a:lnTo>
                    <a:pt x="334" y="265"/>
                  </a:lnTo>
                  <a:lnTo>
                    <a:pt x="337" y="251"/>
                  </a:lnTo>
                  <a:lnTo>
                    <a:pt x="337"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599363" y="6561138"/>
              <a:ext cx="34925" cy="60325"/>
            </a:xfrm>
            <a:custGeom>
              <a:avLst/>
              <a:gdLst/>
              <a:ahLst/>
              <a:cxnLst>
                <a:cxn ang="0">
                  <a:pos x="0" y="460"/>
                </a:cxn>
                <a:cxn ang="0">
                  <a:pos x="0" y="12"/>
                </a:cxn>
                <a:cxn ang="0">
                  <a:pos x="112" y="12"/>
                </a:cxn>
                <a:cxn ang="0">
                  <a:pos x="112" y="89"/>
                </a:cxn>
                <a:cxn ang="0">
                  <a:pos x="114" y="89"/>
                </a:cxn>
                <a:cxn ang="0">
                  <a:pos x="123" y="73"/>
                </a:cxn>
                <a:cxn ang="0">
                  <a:pos x="134" y="56"/>
                </a:cxn>
                <a:cxn ang="0">
                  <a:pos x="145" y="41"/>
                </a:cxn>
                <a:cxn ang="0">
                  <a:pos x="158" y="28"/>
                </a:cxn>
                <a:cxn ang="0">
                  <a:pos x="164" y="22"/>
                </a:cxn>
                <a:cxn ang="0">
                  <a:pos x="172" y="17"/>
                </a:cxn>
                <a:cxn ang="0">
                  <a:pos x="182" y="11"/>
                </a:cxn>
                <a:cxn ang="0">
                  <a:pos x="191" y="8"/>
                </a:cxn>
                <a:cxn ang="0">
                  <a:pos x="201" y="5"/>
                </a:cxn>
                <a:cxn ang="0">
                  <a:pos x="212" y="2"/>
                </a:cxn>
                <a:cxn ang="0">
                  <a:pos x="223" y="1"/>
                </a:cxn>
                <a:cxn ang="0">
                  <a:pos x="237" y="0"/>
                </a:cxn>
                <a:cxn ang="0">
                  <a:pos x="248" y="1"/>
                </a:cxn>
                <a:cxn ang="0">
                  <a:pos x="259" y="2"/>
                </a:cxn>
                <a:cxn ang="0">
                  <a:pos x="259" y="122"/>
                </a:cxn>
                <a:cxn ang="0">
                  <a:pos x="251" y="121"/>
                </a:cxn>
                <a:cxn ang="0">
                  <a:pos x="243" y="120"/>
                </a:cxn>
                <a:cxn ang="0">
                  <a:pos x="235" y="120"/>
                </a:cxn>
                <a:cxn ang="0">
                  <a:pos x="226" y="120"/>
                </a:cxn>
                <a:cxn ang="0">
                  <a:pos x="214" y="120"/>
                </a:cxn>
                <a:cxn ang="0">
                  <a:pos x="204" y="121"/>
                </a:cxn>
                <a:cxn ang="0">
                  <a:pos x="195" y="122"/>
                </a:cxn>
                <a:cxn ang="0">
                  <a:pos x="186" y="124"/>
                </a:cxn>
                <a:cxn ang="0">
                  <a:pos x="177" y="126"/>
                </a:cxn>
                <a:cxn ang="0">
                  <a:pos x="170" y="129"/>
                </a:cxn>
                <a:cxn ang="0">
                  <a:pos x="163" y="132"/>
                </a:cxn>
                <a:cxn ang="0">
                  <a:pos x="157" y="136"/>
                </a:cxn>
                <a:cxn ang="0">
                  <a:pos x="146" y="144"/>
                </a:cxn>
                <a:cxn ang="0">
                  <a:pos x="138" y="155"/>
                </a:cxn>
                <a:cxn ang="0">
                  <a:pos x="134" y="160"/>
                </a:cxn>
                <a:cxn ang="0">
                  <a:pos x="131" y="165"/>
                </a:cxn>
                <a:cxn ang="0">
                  <a:pos x="127" y="171"/>
                </a:cxn>
                <a:cxn ang="0">
                  <a:pos x="125" y="177"/>
                </a:cxn>
                <a:cxn ang="0">
                  <a:pos x="121"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89"/>
                  </a:lnTo>
                  <a:lnTo>
                    <a:pt x="114" y="89"/>
                  </a:lnTo>
                  <a:lnTo>
                    <a:pt x="123" y="73"/>
                  </a:lnTo>
                  <a:lnTo>
                    <a:pt x="134" y="56"/>
                  </a:lnTo>
                  <a:lnTo>
                    <a:pt x="145" y="41"/>
                  </a:lnTo>
                  <a:lnTo>
                    <a:pt x="158" y="28"/>
                  </a:lnTo>
                  <a:lnTo>
                    <a:pt x="164" y="22"/>
                  </a:lnTo>
                  <a:lnTo>
                    <a:pt x="172" y="17"/>
                  </a:lnTo>
                  <a:lnTo>
                    <a:pt x="182" y="11"/>
                  </a:lnTo>
                  <a:lnTo>
                    <a:pt x="191" y="8"/>
                  </a:lnTo>
                  <a:lnTo>
                    <a:pt x="201" y="5"/>
                  </a:lnTo>
                  <a:lnTo>
                    <a:pt x="212" y="2"/>
                  </a:lnTo>
                  <a:lnTo>
                    <a:pt x="223" y="1"/>
                  </a:lnTo>
                  <a:lnTo>
                    <a:pt x="237" y="0"/>
                  </a:lnTo>
                  <a:lnTo>
                    <a:pt x="248" y="1"/>
                  </a:lnTo>
                  <a:lnTo>
                    <a:pt x="259" y="2"/>
                  </a:lnTo>
                  <a:lnTo>
                    <a:pt x="259" y="122"/>
                  </a:lnTo>
                  <a:lnTo>
                    <a:pt x="251" y="121"/>
                  </a:lnTo>
                  <a:lnTo>
                    <a:pt x="243" y="120"/>
                  </a:lnTo>
                  <a:lnTo>
                    <a:pt x="235" y="120"/>
                  </a:lnTo>
                  <a:lnTo>
                    <a:pt x="226" y="120"/>
                  </a:lnTo>
                  <a:lnTo>
                    <a:pt x="214" y="120"/>
                  </a:lnTo>
                  <a:lnTo>
                    <a:pt x="204" y="121"/>
                  </a:lnTo>
                  <a:lnTo>
                    <a:pt x="195" y="122"/>
                  </a:lnTo>
                  <a:lnTo>
                    <a:pt x="186" y="124"/>
                  </a:lnTo>
                  <a:lnTo>
                    <a:pt x="177" y="126"/>
                  </a:lnTo>
                  <a:lnTo>
                    <a:pt x="170" y="129"/>
                  </a:lnTo>
                  <a:lnTo>
                    <a:pt x="163" y="132"/>
                  </a:lnTo>
                  <a:lnTo>
                    <a:pt x="157" y="136"/>
                  </a:lnTo>
                  <a:lnTo>
                    <a:pt x="146" y="144"/>
                  </a:lnTo>
                  <a:lnTo>
                    <a:pt x="138" y="155"/>
                  </a:lnTo>
                  <a:lnTo>
                    <a:pt x="134" y="160"/>
                  </a:lnTo>
                  <a:lnTo>
                    <a:pt x="131" y="165"/>
                  </a:lnTo>
                  <a:lnTo>
                    <a:pt x="127" y="171"/>
                  </a:lnTo>
                  <a:lnTo>
                    <a:pt x="125" y="177"/>
                  </a:lnTo>
                  <a:lnTo>
                    <a:pt x="121"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9"/>
            <p:cNvSpPr>
              <a:spLocks/>
            </p:cNvSpPr>
            <p:nvPr userDrawn="1"/>
          </p:nvSpPr>
          <p:spPr bwMode="auto">
            <a:xfrm>
              <a:off x="7667626" y="6546850"/>
              <a:ext cx="33338" cy="76200"/>
            </a:xfrm>
            <a:custGeom>
              <a:avLst/>
              <a:gdLst/>
              <a:ahLst/>
              <a:cxnLst>
                <a:cxn ang="0">
                  <a:pos x="177" y="0"/>
                </a:cxn>
                <a:cxn ang="0">
                  <a:pos x="177" y="121"/>
                </a:cxn>
                <a:cxn ang="0">
                  <a:pos x="250" y="121"/>
                </a:cxn>
                <a:cxn ang="0">
                  <a:pos x="250" y="205"/>
                </a:cxn>
                <a:cxn ang="0">
                  <a:pos x="177" y="205"/>
                </a:cxn>
                <a:cxn ang="0">
                  <a:pos x="177" y="448"/>
                </a:cxn>
                <a:cxn ang="0">
                  <a:pos x="177" y="457"/>
                </a:cxn>
                <a:cxn ang="0">
                  <a:pos x="178" y="465"/>
                </a:cxn>
                <a:cxn ang="0">
                  <a:pos x="180" y="471"/>
                </a:cxn>
                <a:cxn ang="0">
                  <a:pos x="183" y="476"/>
                </a:cxn>
                <a:cxn ang="0">
                  <a:pos x="186" y="479"/>
                </a:cxn>
                <a:cxn ang="0">
                  <a:pos x="190" y="480"/>
                </a:cxn>
                <a:cxn ang="0">
                  <a:pos x="194" y="482"/>
                </a:cxn>
                <a:cxn ang="0">
                  <a:pos x="198" y="483"/>
                </a:cxn>
                <a:cxn ang="0">
                  <a:pos x="210" y="484"/>
                </a:cxn>
                <a:cxn ang="0">
                  <a:pos x="226" y="485"/>
                </a:cxn>
                <a:cxn ang="0">
                  <a:pos x="238" y="484"/>
                </a:cxn>
                <a:cxn ang="0">
                  <a:pos x="250" y="483"/>
                </a:cxn>
                <a:cxn ang="0">
                  <a:pos x="250" y="572"/>
                </a:cxn>
                <a:cxn ang="0">
                  <a:pos x="237" y="573"/>
                </a:cxn>
                <a:cxn ang="0">
                  <a:pos x="222" y="573"/>
                </a:cxn>
                <a:cxn ang="0">
                  <a:pos x="209" y="574"/>
                </a:cxn>
                <a:cxn ang="0">
                  <a:pos x="195" y="574"/>
                </a:cxn>
                <a:cxn ang="0">
                  <a:pos x="179" y="574"/>
                </a:cxn>
                <a:cxn ang="0">
                  <a:pos x="156" y="573"/>
                </a:cxn>
                <a:cxn ang="0">
                  <a:pos x="135" y="571"/>
                </a:cxn>
                <a:cxn ang="0">
                  <a:pos x="126" y="569"/>
                </a:cxn>
                <a:cxn ang="0">
                  <a:pos x="118" y="566"/>
                </a:cxn>
                <a:cxn ang="0">
                  <a:pos x="110" y="564"/>
                </a:cxn>
                <a:cxn ang="0">
                  <a:pos x="104" y="561"/>
                </a:cxn>
                <a:cxn ang="0">
                  <a:pos x="98" y="558"/>
                </a:cxn>
                <a:cxn ang="0">
                  <a:pos x="92" y="554"/>
                </a:cxn>
                <a:cxn ang="0">
                  <a:pos x="86" y="551"/>
                </a:cxn>
                <a:cxn ang="0">
                  <a:pos x="81" y="547"/>
                </a:cxn>
                <a:cxn ang="0">
                  <a:pos x="77" y="543"/>
                </a:cxn>
                <a:cxn ang="0">
                  <a:pos x="74" y="538"/>
                </a:cxn>
                <a:cxn ang="0">
                  <a:pos x="71" y="533"/>
                </a:cxn>
                <a:cxn ang="0">
                  <a:pos x="68" y="528"/>
                </a:cxn>
                <a:cxn ang="0">
                  <a:pos x="64" y="516"/>
                </a:cxn>
                <a:cxn ang="0">
                  <a:pos x="62" y="504"/>
                </a:cxn>
                <a:cxn ang="0">
                  <a:pos x="60" y="491"/>
                </a:cxn>
                <a:cxn ang="0">
                  <a:pos x="60" y="476"/>
                </a:cxn>
                <a:cxn ang="0">
                  <a:pos x="60" y="205"/>
                </a:cxn>
                <a:cxn ang="0">
                  <a:pos x="0" y="205"/>
                </a:cxn>
                <a:cxn ang="0">
                  <a:pos x="0" y="121"/>
                </a:cxn>
                <a:cxn ang="0">
                  <a:pos x="60" y="121"/>
                </a:cxn>
                <a:cxn ang="0">
                  <a:pos x="60" y="0"/>
                </a:cxn>
                <a:cxn ang="0">
                  <a:pos x="177" y="0"/>
                </a:cxn>
              </a:cxnLst>
              <a:rect l="0" t="0" r="r" b="b"/>
              <a:pathLst>
                <a:path w="250" h="574">
                  <a:moveTo>
                    <a:pt x="177" y="0"/>
                  </a:moveTo>
                  <a:lnTo>
                    <a:pt x="177" y="121"/>
                  </a:lnTo>
                  <a:lnTo>
                    <a:pt x="250" y="121"/>
                  </a:lnTo>
                  <a:lnTo>
                    <a:pt x="250" y="205"/>
                  </a:lnTo>
                  <a:lnTo>
                    <a:pt x="177" y="205"/>
                  </a:lnTo>
                  <a:lnTo>
                    <a:pt x="177" y="448"/>
                  </a:lnTo>
                  <a:lnTo>
                    <a:pt x="177" y="457"/>
                  </a:lnTo>
                  <a:lnTo>
                    <a:pt x="178" y="465"/>
                  </a:lnTo>
                  <a:lnTo>
                    <a:pt x="180" y="471"/>
                  </a:lnTo>
                  <a:lnTo>
                    <a:pt x="183" y="476"/>
                  </a:lnTo>
                  <a:lnTo>
                    <a:pt x="186" y="479"/>
                  </a:lnTo>
                  <a:lnTo>
                    <a:pt x="190" y="480"/>
                  </a:lnTo>
                  <a:lnTo>
                    <a:pt x="194" y="482"/>
                  </a:lnTo>
                  <a:lnTo>
                    <a:pt x="198" y="483"/>
                  </a:lnTo>
                  <a:lnTo>
                    <a:pt x="210" y="484"/>
                  </a:lnTo>
                  <a:lnTo>
                    <a:pt x="226" y="485"/>
                  </a:lnTo>
                  <a:lnTo>
                    <a:pt x="238" y="484"/>
                  </a:lnTo>
                  <a:lnTo>
                    <a:pt x="250" y="483"/>
                  </a:lnTo>
                  <a:lnTo>
                    <a:pt x="250" y="572"/>
                  </a:lnTo>
                  <a:lnTo>
                    <a:pt x="237" y="573"/>
                  </a:lnTo>
                  <a:lnTo>
                    <a:pt x="222" y="573"/>
                  </a:lnTo>
                  <a:lnTo>
                    <a:pt x="209" y="574"/>
                  </a:lnTo>
                  <a:lnTo>
                    <a:pt x="195" y="574"/>
                  </a:lnTo>
                  <a:lnTo>
                    <a:pt x="179" y="574"/>
                  </a:lnTo>
                  <a:lnTo>
                    <a:pt x="156" y="573"/>
                  </a:lnTo>
                  <a:lnTo>
                    <a:pt x="135" y="571"/>
                  </a:lnTo>
                  <a:lnTo>
                    <a:pt x="126" y="569"/>
                  </a:lnTo>
                  <a:lnTo>
                    <a:pt x="118" y="566"/>
                  </a:lnTo>
                  <a:lnTo>
                    <a:pt x="110" y="564"/>
                  </a:lnTo>
                  <a:lnTo>
                    <a:pt x="104" y="561"/>
                  </a:lnTo>
                  <a:lnTo>
                    <a:pt x="98" y="558"/>
                  </a:lnTo>
                  <a:lnTo>
                    <a:pt x="92" y="554"/>
                  </a:lnTo>
                  <a:lnTo>
                    <a:pt x="86" y="551"/>
                  </a:lnTo>
                  <a:lnTo>
                    <a:pt x="81" y="547"/>
                  </a:lnTo>
                  <a:lnTo>
                    <a:pt x="77" y="543"/>
                  </a:lnTo>
                  <a:lnTo>
                    <a:pt x="74" y="538"/>
                  </a:lnTo>
                  <a:lnTo>
                    <a:pt x="71" y="533"/>
                  </a:lnTo>
                  <a:lnTo>
                    <a:pt x="68" y="528"/>
                  </a:lnTo>
                  <a:lnTo>
                    <a:pt x="64" y="516"/>
                  </a:lnTo>
                  <a:lnTo>
                    <a:pt x="62" y="504"/>
                  </a:lnTo>
                  <a:lnTo>
                    <a:pt x="60" y="491"/>
                  </a:lnTo>
                  <a:lnTo>
                    <a:pt x="60" y="476"/>
                  </a:lnTo>
                  <a:lnTo>
                    <a:pt x="60" y="205"/>
                  </a:lnTo>
                  <a:lnTo>
                    <a:pt x="0" y="205"/>
                  </a:lnTo>
                  <a:lnTo>
                    <a:pt x="0" y="121"/>
                  </a:lnTo>
                  <a:lnTo>
                    <a:pt x="60" y="121"/>
                  </a:lnTo>
                  <a:lnTo>
                    <a:pt x="60" y="0"/>
                  </a:lnTo>
                  <a:lnTo>
                    <a:pt x="17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0"/>
            <p:cNvSpPr>
              <a:spLocks/>
            </p:cNvSpPr>
            <p:nvPr userDrawn="1"/>
          </p:nvSpPr>
          <p:spPr bwMode="auto">
            <a:xfrm>
              <a:off x="7710488" y="6542088"/>
              <a:ext cx="53975" cy="79375"/>
            </a:xfrm>
            <a:custGeom>
              <a:avLst/>
              <a:gdLst/>
              <a:ahLst/>
              <a:cxnLst>
                <a:cxn ang="0">
                  <a:pos x="405" y="604"/>
                </a:cxn>
                <a:cxn ang="0">
                  <a:pos x="287" y="331"/>
                </a:cxn>
                <a:cxn ang="0">
                  <a:pos x="286" y="314"/>
                </a:cxn>
                <a:cxn ang="0">
                  <a:pos x="283" y="295"/>
                </a:cxn>
                <a:cxn ang="0">
                  <a:pos x="277" y="275"/>
                </a:cxn>
                <a:cxn ang="0">
                  <a:pos x="264" y="259"/>
                </a:cxn>
                <a:cxn ang="0">
                  <a:pos x="254" y="253"/>
                </a:cxn>
                <a:cxn ang="0">
                  <a:pos x="243" y="247"/>
                </a:cxn>
                <a:cxn ang="0">
                  <a:pos x="227" y="244"/>
                </a:cxn>
                <a:cxn ang="0">
                  <a:pos x="211" y="243"/>
                </a:cxn>
                <a:cxn ang="0">
                  <a:pos x="191" y="245"/>
                </a:cxn>
                <a:cxn ang="0">
                  <a:pos x="174" y="251"/>
                </a:cxn>
                <a:cxn ang="0">
                  <a:pos x="159" y="259"/>
                </a:cxn>
                <a:cxn ang="0">
                  <a:pos x="144" y="270"/>
                </a:cxn>
                <a:cxn ang="0">
                  <a:pos x="133" y="284"/>
                </a:cxn>
                <a:cxn ang="0">
                  <a:pos x="125" y="302"/>
                </a:cxn>
                <a:cxn ang="0">
                  <a:pos x="120" y="323"/>
                </a:cxn>
                <a:cxn ang="0">
                  <a:pos x="118" y="347"/>
                </a:cxn>
                <a:cxn ang="0">
                  <a:pos x="0" y="604"/>
                </a:cxn>
                <a:cxn ang="0">
                  <a:pos x="118" y="0"/>
                </a:cxn>
                <a:cxn ang="0">
                  <a:pos x="120" y="214"/>
                </a:cxn>
                <a:cxn ang="0">
                  <a:pos x="127" y="200"/>
                </a:cxn>
                <a:cxn ang="0">
                  <a:pos x="137" y="187"/>
                </a:cxn>
                <a:cxn ang="0">
                  <a:pos x="151" y="176"/>
                </a:cxn>
                <a:cxn ang="0">
                  <a:pos x="166" y="166"/>
                </a:cxn>
                <a:cxn ang="0">
                  <a:pos x="184" y="156"/>
                </a:cxn>
                <a:cxn ang="0">
                  <a:pos x="205" y="150"/>
                </a:cxn>
                <a:cxn ang="0">
                  <a:pos x="226" y="146"/>
                </a:cxn>
                <a:cxn ang="0">
                  <a:pos x="250" y="144"/>
                </a:cxn>
                <a:cxn ang="0">
                  <a:pos x="281" y="147"/>
                </a:cxn>
                <a:cxn ang="0">
                  <a:pos x="310" y="154"/>
                </a:cxn>
                <a:cxn ang="0">
                  <a:pos x="337" y="166"/>
                </a:cxn>
                <a:cxn ang="0">
                  <a:pos x="360" y="182"/>
                </a:cxn>
                <a:cxn ang="0">
                  <a:pos x="378" y="203"/>
                </a:cxn>
                <a:cxn ang="0">
                  <a:pos x="393" y="229"/>
                </a:cxn>
                <a:cxn ang="0">
                  <a:pos x="401" y="260"/>
                </a:cxn>
                <a:cxn ang="0">
                  <a:pos x="405" y="294"/>
                </a:cxn>
              </a:cxnLst>
              <a:rect l="0" t="0" r="r" b="b"/>
              <a:pathLst>
                <a:path w="405" h="604">
                  <a:moveTo>
                    <a:pt x="405" y="294"/>
                  </a:moveTo>
                  <a:lnTo>
                    <a:pt x="405" y="604"/>
                  </a:lnTo>
                  <a:lnTo>
                    <a:pt x="287" y="604"/>
                  </a:lnTo>
                  <a:lnTo>
                    <a:pt x="287" y="331"/>
                  </a:lnTo>
                  <a:lnTo>
                    <a:pt x="287" y="323"/>
                  </a:lnTo>
                  <a:lnTo>
                    <a:pt x="286" y="314"/>
                  </a:lnTo>
                  <a:lnTo>
                    <a:pt x="285" y="305"/>
                  </a:lnTo>
                  <a:lnTo>
                    <a:pt x="283" y="295"/>
                  </a:lnTo>
                  <a:lnTo>
                    <a:pt x="281" y="284"/>
                  </a:lnTo>
                  <a:lnTo>
                    <a:pt x="277" y="275"/>
                  </a:lnTo>
                  <a:lnTo>
                    <a:pt x="271" y="267"/>
                  </a:lnTo>
                  <a:lnTo>
                    <a:pt x="264" y="259"/>
                  </a:lnTo>
                  <a:lnTo>
                    <a:pt x="259" y="256"/>
                  </a:lnTo>
                  <a:lnTo>
                    <a:pt x="254" y="253"/>
                  </a:lnTo>
                  <a:lnTo>
                    <a:pt x="249" y="250"/>
                  </a:lnTo>
                  <a:lnTo>
                    <a:pt x="243" y="247"/>
                  </a:lnTo>
                  <a:lnTo>
                    <a:pt x="235" y="246"/>
                  </a:lnTo>
                  <a:lnTo>
                    <a:pt x="227" y="244"/>
                  </a:lnTo>
                  <a:lnTo>
                    <a:pt x="219" y="244"/>
                  </a:lnTo>
                  <a:lnTo>
                    <a:pt x="211" y="243"/>
                  </a:lnTo>
                  <a:lnTo>
                    <a:pt x="201" y="244"/>
                  </a:lnTo>
                  <a:lnTo>
                    <a:pt x="191" y="245"/>
                  </a:lnTo>
                  <a:lnTo>
                    <a:pt x="182" y="247"/>
                  </a:lnTo>
                  <a:lnTo>
                    <a:pt x="174" y="251"/>
                  </a:lnTo>
                  <a:lnTo>
                    <a:pt x="166" y="254"/>
                  </a:lnTo>
                  <a:lnTo>
                    <a:pt x="159" y="259"/>
                  </a:lnTo>
                  <a:lnTo>
                    <a:pt x="152" y="264"/>
                  </a:lnTo>
                  <a:lnTo>
                    <a:pt x="144" y="270"/>
                  </a:lnTo>
                  <a:lnTo>
                    <a:pt x="139" y="277"/>
                  </a:lnTo>
                  <a:lnTo>
                    <a:pt x="133" y="284"/>
                  </a:lnTo>
                  <a:lnTo>
                    <a:pt x="129" y="292"/>
                  </a:lnTo>
                  <a:lnTo>
                    <a:pt x="125" y="302"/>
                  </a:lnTo>
                  <a:lnTo>
                    <a:pt x="122" y="312"/>
                  </a:lnTo>
                  <a:lnTo>
                    <a:pt x="120" y="323"/>
                  </a:lnTo>
                  <a:lnTo>
                    <a:pt x="119" y="334"/>
                  </a:lnTo>
                  <a:lnTo>
                    <a:pt x="118" y="347"/>
                  </a:lnTo>
                  <a:lnTo>
                    <a:pt x="118" y="604"/>
                  </a:lnTo>
                  <a:lnTo>
                    <a:pt x="0" y="604"/>
                  </a:lnTo>
                  <a:lnTo>
                    <a:pt x="0" y="0"/>
                  </a:lnTo>
                  <a:lnTo>
                    <a:pt x="118" y="0"/>
                  </a:lnTo>
                  <a:lnTo>
                    <a:pt x="118" y="214"/>
                  </a:lnTo>
                  <a:lnTo>
                    <a:pt x="120" y="214"/>
                  </a:lnTo>
                  <a:lnTo>
                    <a:pt x="123" y="208"/>
                  </a:lnTo>
                  <a:lnTo>
                    <a:pt x="127" y="200"/>
                  </a:lnTo>
                  <a:lnTo>
                    <a:pt x="132" y="194"/>
                  </a:lnTo>
                  <a:lnTo>
                    <a:pt x="137" y="187"/>
                  </a:lnTo>
                  <a:lnTo>
                    <a:pt x="143" y="182"/>
                  </a:lnTo>
                  <a:lnTo>
                    <a:pt x="151" y="176"/>
                  </a:lnTo>
                  <a:lnTo>
                    <a:pt x="158" y="171"/>
                  </a:lnTo>
                  <a:lnTo>
                    <a:pt x="166" y="166"/>
                  </a:lnTo>
                  <a:lnTo>
                    <a:pt x="175" y="161"/>
                  </a:lnTo>
                  <a:lnTo>
                    <a:pt x="184" y="156"/>
                  </a:lnTo>
                  <a:lnTo>
                    <a:pt x="195" y="153"/>
                  </a:lnTo>
                  <a:lnTo>
                    <a:pt x="205" y="150"/>
                  </a:lnTo>
                  <a:lnTo>
                    <a:pt x="215" y="147"/>
                  </a:lnTo>
                  <a:lnTo>
                    <a:pt x="226" y="146"/>
                  </a:lnTo>
                  <a:lnTo>
                    <a:pt x="237" y="145"/>
                  </a:lnTo>
                  <a:lnTo>
                    <a:pt x="250" y="144"/>
                  </a:lnTo>
                  <a:lnTo>
                    <a:pt x="266" y="145"/>
                  </a:lnTo>
                  <a:lnTo>
                    <a:pt x="281" y="147"/>
                  </a:lnTo>
                  <a:lnTo>
                    <a:pt x="297" y="149"/>
                  </a:lnTo>
                  <a:lnTo>
                    <a:pt x="310" y="154"/>
                  </a:lnTo>
                  <a:lnTo>
                    <a:pt x="324" y="159"/>
                  </a:lnTo>
                  <a:lnTo>
                    <a:pt x="337" y="166"/>
                  </a:lnTo>
                  <a:lnTo>
                    <a:pt x="349" y="174"/>
                  </a:lnTo>
                  <a:lnTo>
                    <a:pt x="360" y="182"/>
                  </a:lnTo>
                  <a:lnTo>
                    <a:pt x="370" y="192"/>
                  </a:lnTo>
                  <a:lnTo>
                    <a:pt x="378" y="203"/>
                  </a:lnTo>
                  <a:lnTo>
                    <a:pt x="387" y="216"/>
                  </a:lnTo>
                  <a:lnTo>
                    <a:pt x="393" y="229"/>
                  </a:lnTo>
                  <a:lnTo>
                    <a:pt x="398" y="243"/>
                  </a:lnTo>
                  <a:lnTo>
                    <a:pt x="401" y="260"/>
                  </a:lnTo>
                  <a:lnTo>
                    <a:pt x="404" y="276"/>
                  </a:lnTo>
                  <a:lnTo>
                    <a:pt x="405" y="29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1"/>
            <p:cNvSpPr>
              <a:spLocks noEditPoints="1"/>
            </p:cNvSpPr>
            <p:nvPr userDrawn="1"/>
          </p:nvSpPr>
          <p:spPr bwMode="auto">
            <a:xfrm>
              <a:off x="7773988" y="6561138"/>
              <a:ext cx="55563" cy="61912"/>
            </a:xfrm>
            <a:custGeom>
              <a:avLst/>
              <a:gdLst/>
              <a:ahLst/>
              <a:cxnLst>
                <a:cxn ang="0">
                  <a:pos x="414" y="341"/>
                </a:cxn>
                <a:cxn ang="0">
                  <a:pos x="399" y="376"/>
                </a:cxn>
                <a:cxn ang="0">
                  <a:pos x="378" y="405"/>
                </a:cxn>
                <a:cxn ang="0">
                  <a:pos x="355" y="428"/>
                </a:cxn>
                <a:cxn ang="0">
                  <a:pos x="328" y="445"/>
                </a:cxn>
                <a:cxn ang="0">
                  <a:pos x="300" y="457"/>
                </a:cxn>
                <a:cxn ang="0">
                  <a:pos x="242" y="471"/>
                </a:cxn>
                <a:cxn ang="0">
                  <a:pos x="192" y="470"/>
                </a:cxn>
                <a:cxn ang="0">
                  <a:pos x="149" y="463"/>
                </a:cxn>
                <a:cxn ang="0">
                  <a:pos x="109" y="448"/>
                </a:cxn>
                <a:cxn ang="0">
                  <a:pos x="74" y="427"/>
                </a:cxn>
                <a:cxn ang="0">
                  <a:pos x="45" y="397"/>
                </a:cxn>
                <a:cxn ang="0">
                  <a:pos x="23" y="357"/>
                </a:cxn>
                <a:cxn ang="0">
                  <a:pos x="8" y="308"/>
                </a:cxn>
                <a:cxn ang="0">
                  <a:pos x="1" y="249"/>
                </a:cxn>
                <a:cxn ang="0">
                  <a:pos x="2" y="202"/>
                </a:cxn>
                <a:cxn ang="0">
                  <a:pos x="10" y="149"/>
                </a:cxn>
                <a:cxn ang="0">
                  <a:pos x="33" y="93"/>
                </a:cxn>
                <a:cxn ang="0">
                  <a:pos x="53" y="66"/>
                </a:cxn>
                <a:cxn ang="0">
                  <a:pos x="78" y="42"/>
                </a:cxn>
                <a:cxn ang="0">
                  <a:pos x="109" y="22"/>
                </a:cxn>
                <a:cxn ang="0">
                  <a:pos x="149" y="7"/>
                </a:cxn>
                <a:cxn ang="0">
                  <a:pos x="197" y="1"/>
                </a:cxn>
                <a:cxn ang="0">
                  <a:pos x="236" y="1"/>
                </a:cxn>
                <a:cxn ang="0">
                  <a:pos x="272" y="7"/>
                </a:cxn>
                <a:cxn ang="0">
                  <a:pos x="308" y="19"/>
                </a:cxn>
                <a:cxn ang="0">
                  <a:pos x="342" y="38"/>
                </a:cxn>
                <a:cxn ang="0">
                  <a:pos x="371" y="68"/>
                </a:cxn>
                <a:cxn ang="0">
                  <a:pos x="397" y="107"/>
                </a:cxn>
                <a:cxn ang="0">
                  <a:pos x="414" y="158"/>
                </a:cxn>
                <a:cxn ang="0">
                  <a:pos x="423" y="222"/>
                </a:cxn>
                <a:cxn ang="0">
                  <a:pos x="117" y="267"/>
                </a:cxn>
                <a:cxn ang="0">
                  <a:pos x="122" y="299"/>
                </a:cxn>
                <a:cxn ang="0">
                  <a:pos x="135" y="335"/>
                </a:cxn>
                <a:cxn ang="0">
                  <a:pos x="160" y="360"/>
                </a:cxn>
                <a:cxn ang="0">
                  <a:pos x="182" y="372"/>
                </a:cxn>
                <a:cxn ang="0">
                  <a:pos x="211" y="377"/>
                </a:cxn>
                <a:cxn ang="0">
                  <a:pos x="247" y="374"/>
                </a:cxn>
                <a:cxn ang="0">
                  <a:pos x="274" y="361"/>
                </a:cxn>
                <a:cxn ang="0">
                  <a:pos x="287" y="349"/>
                </a:cxn>
                <a:cxn ang="0">
                  <a:pos x="296" y="334"/>
                </a:cxn>
                <a:cxn ang="0">
                  <a:pos x="303" y="191"/>
                </a:cxn>
                <a:cxn ang="0">
                  <a:pos x="295" y="156"/>
                </a:cxn>
                <a:cxn ang="0">
                  <a:pos x="281" y="129"/>
                </a:cxn>
                <a:cxn ang="0">
                  <a:pos x="262" y="112"/>
                </a:cxn>
                <a:cxn ang="0">
                  <a:pos x="242" y="101"/>
                </a:cxn>
                <a:cxn ang="0">
                  <a:pos x="220" y="97"/>
                </a:cxn>
                <a:cxn ang="0">
                  <a:pos x="193" y="98"/>
                </a:cxn>
                <a:cxn ang="0">
                  <a:pos x="168" y="107"/>
                </a:cxn>
                <a:cxn ang="0">
                  <a:pos x="149" y="122"/>
                </a:cxn>
                <a:cxn ang="0">
                  <a:pos x="133" y="143"/>
                </a:cxn>
                <a:cxn ang="0">
                  <a:pos x="124" y="170"/>
                </a:cxn>
              </a:cxnLst>
              <a:rect l="0" t="0" r="r" b="b"/>
              <a:pathLst>
                <a:path w="423" h="471">
                  <a:moveTo>
                    <a:pt x="298" y="329"/>
                  </a:moveTo>
                  <a:lnTo>
                    <a:pt x="418" y="329"/>
                  </a:lnTo>
                  <a:lnTo>
                    <a:pt x="414" y="341"/>
                  </a:lnTo>
                  <a:lnTo>
                    <a:pt x="410" y="353"/>
                  </a:lnTo>
                  <a:lnTo>
                    <a:pt x="404" y="365"/>
                  </a:lnTo>
                  <a:lnTo>
                    <a:pt x="399" y="376"/>
                  </a:lnTo>
                  <a:lnTo>
                    <a:pt x="393" y="386"/>
                  </a:lnTo>
                  <a:lnTo>
                    <a:pt x="386" y="396"/>
                  </a:lnTo>
                  <a:lnTo>
                    <a:pt x="378" y="405"/>
                  </a:lnTo>
                  <a:lnTo>
                    <a:pt x="371" y="413"/>
                  </a:lnTo>
                  <a:lnTo>
                    <a:pt x="363" y="421"/>
                  </a:lnTo>
                  <a:lnTo>
                    <a:pt x="355" y="428"/>
                  </a:lnTo>
                  <a:lnTo>
                    <a:pt x="346" y="434"/>
                  </a:lnTo>
                  <a:lnTo>
                    <a:pt x="338" y="440"/>
                  </a:lnTo>
                  <a:lnTo>
                    <a:pt x="328" y="445"/>
                  </a:lnTo>
                  <a:lnTo>
                    <a:pt x="319" y="450"/>
                  </a:lnTo>
                  <a:lnTo>
                    <a:pt x="310" y="454"/>
                  </a:lnTo>
                  <a:lnTo>
                    <a:pt x="300" y="457"/>
                  </a:lnTo>
                  <a:lnTo>
                    <a:pt x="280" y="464"/>
                  </a:lnTo>
                  <a:lnTo>
                    <a:pt x="261" y="468"/>
                  </a:lnTo>
                  <a:lnTo>
                    <a:pt x="242" y="471"/>
                  </a:lnTo>
                  <a:lnTo>
                    <a:pt x="222" y="471"/>
                  </a:lnTo>
                  <a:lnTo>
                    <a:pt x="207" y="471"/>
                  </a:lnTo>
                  <a:lnTo>
                    <a:pt x="192" y="470"/>
                  </a:lnTo>
                  <a:lnTo>
                    <a:pt x="176" y="468"/>
                  </a:lnTo>
                  <a:lnTo>
                    <a:pt x="162" y="466"/>
                  </a:lnTo>
                  <a:lnTo>
                    <a:pt x="149" y="463"/>
                  </a:lnTo>
                  <a:lnTo>
                    <a:pt x="134" y="458"/>
                  </a:lnTo>
                  <a:lnTo>
                    <a:pt x="121" y="454"/>
                  </a:lnTo>
                  <a:lnTo>
                    <a:pt x="109" y="448"/>
                  </a:lnTo>
                  <a:lnTo>
                    <a:pt x="97" y="442"/>
                  </a:lnTo>
                  <a:lnTo>
                    <a:pt x="85" y="435"/>
                  </a:lnTo>
                  <a:lnTo>
                    <a:pt x="74" y="427"/>
                  </a:lnTo>
                  <a:lnTo>
                    <a:pt x="64" y="418"/>
                  </a:lnTo>
                  <a:lnTo>
                    <a:pt x="55" y="407"/>
                  </a:lnTo>
                  <a:lnTo>
                    <a:pt x="45" y="397"/>
                  </a:lnTo>
                  <a:lnTo>
                    <a:pt x="37" y="385"/>
                  </a:lnTo>
                  <a:lnTo>
                    <a:pt x="29" y="372"/>
                  </a:lnTo>
                  <a:lnTo>
                    <a:pt x="23" y="357"/>
                  </a:lnTo>
                  <a:lnTo>
                    <a:pt x="17" y="343"/>
                  </a:lnTo>
                  <a:lnTo>
                    <a:pt x="12" y="327"/>
                  </a:lnTo>
                  <a:lnTo>
                    <a:pt x="8" y="308"/>
                  </a:lnTo>
                  <a:lnTo>
                    <a:pt x="5" y="290"/>
                  </a:lnTo>
                  <a:lnTo>
                    <a:pt x="2" y="270"/>
                  </a:lnTo>
                  <a:lnTo>
                    <a:pt x="1" y="249"/>
                  </a:lnTo>
                  <a:lnTo>
                    <a:pt x="0" y="226"/>
                  </a:lnTo>
                  <a:lnTo>
                    <a:pt x="1" y="215"/>
                  </a:lnTo>
                  <a:lnTo>
                    <a:pt x="2" y="202"/>
                  </a:lnTo>
                  <a:lnTo>
                    <a:pt x="3" y="185"/>
                  </a:lnTo>
                  <a:lnTo>
                    <a:pt x="6" y="168"/>
                  </a:lnTo>
                  <a:lnTo>
                    <a:pt x="10" y="149"/>
                  </a:lnTo>
                  <a:lnTo>
                    <a:pt x="16" y="131"/>
                  </a:lnTo>
                  <a:lnTo>
                    <a:pt x="24" y="113"/>
                  </a:lnTo>
                  <a:lnTo>
                    <a:pt x="33" y="93"/>
                  </a:lnTo>
                  <a:lnTo>
                    <a:pt x="39" y="84"/>
                  </a:lnTo>
                  <a:lnTo>
                    <a:pt x="45" y="75"/>
                  </a:lnTo>
                  <a:lnTo>
                    <a:pt x="53" y="66"/>
                  </a:lnTo>
                  <a:lnTo>
                    <a:pt x="60" y="57"/>
                  </a:lnTo>
                  <a:lnTo>
                    <a:pt x="69" y="49"/>
                  </a:lnTo>
                  <a:lnTo>
                    <a:pt x="78" y="42"/>
                  </a:lnTo>
                  <a:lnTo>
                    <a:pt x="87" y="35"/>
                  </a:lnTo>
                  <a:lnTo>
                    <a:pt x="98" y="28"/>
                  </a:lnTo>
                  <a:lnTo>
                    <a:pt x="109" y="22"/>
                  </a:lnTo>
                  <a:lnTo>
                    <a:pt x="121" y="16"/>
                  </a:lnTo>
                  <a:lnTo>
                    <a:pt x="134" y="11"/>
                  </a:lnTo>
                  <a:lnTo>
                    <a:pt x="149" y="7"/>
                  </a:lnTo>
                  <a:lnTo>
                    <a:pt x="164" y="4"/>
                  </a:lnTo>
                  <a:lnTo>
                    <a:pt x="179" y="2"/>
                  </a:lnTo>
                  <a:lnTo>
                    <a:pt x="197" y="1"/>
                  </a:lnTo>
                  <a:lnTo>
                    <a:pt x="214" y="0"/>
                  </a:lnTo>
                  <a:lnTo>
                    <a:pt x="225" y="0"/>
                  </a:lnTo>
                  <a:lnTo>
                    <a:pt x="236" y="1"/>
                  </a:lnTo>
                  <a:lnTo>
                    <a:pt x="249" y="2"/>
                  </a:lnTo>
                  <a:lnTo>
                    <a:pt x="260" y="4"/>
                  </a:lnTo>
                  <a:lnTo>
                    <a:pt x="272" y="7"/>
                  </a:lnTo>
                  <a:lnTo>
                    <a:pt x="283" y="10"/>
                  </a:lnTo>
                  <a:lnTo>
                    <a:pt x="296" y="14"/>
                  </a:lnTo>
                  <a:lnTo>
                    <a:pt x="308" y="19"/>
                  </a:lnTo>
                  <a:lnTo>
                    <a:pt x="319" y="24"/>
                  </a:lnTo>
                  <a:lnTo>
                    <a:pt x="330" y="31"/>
                  </a:lnTo>
                  <a:lnTo>
                    <a:pt x="342" y="38"/>
                  </a:lnTo>
                  <a:lnTo>
                    <a:pt x="352" y="47"/>
                  </a:lnTo>
                  <a:lnTo>
                    <a:pt x="362" y="56"/>
                  </a:lnTo>
                  <a:lnTo>
                    <a:pt x="371" y="68"/>
                  </a:lnTo>
                  <a:lnTo>
                    <a:pt x="381" y="79"/>
                  </a:lnTo>
                  <a:lnTo>
                    <a:pt x="389" y="92"/>
                  </a:lnTo>
                  <a:lnTo>
                    <a:pt x="397" y="107"/>
                  </a:lnTo>
                  <a:lnTo>
                    <a:pt x="404" y="122"/>
                  </a:lnTo>
                  <a:lnTo>
                    <a:pt x="409" y="139"/>
                  </a:lnTo>
                  <a:lnTo>
                    <a:pt x="414" y="158"/>
                  </a:lnTo>
                  <a:lnTo>
                    <a:pt x="418" y="177"/>
                  </a:lnTo>
                  <a:lnTo>
                    <a:pt x="421" y="199"/>
                  </a:lnTo>
                  <a:lnTo>
                    <a:pt x="423" y="222"/>
                  </a:lnTo>
                  <a:lnTo>
                    <a:pt x="423" y="247"/>
                  </a:lnTo>
                  <a:lnTo>
                    <a:pt x="423" y="267"/>
                  </a:lnTo>
                  <a:lnTo>
                    <a:pt x="117" y="267"/>
                  </a:lnTo>
                  <a:lnTo>
                    <a:pt x="118" y="277"/>
                  </a:lnTo>
                  <a:lnTo>
                    <a:pt x="120" y="288"/>
                  </a:lnTo>
                  <a:lnTo>
                    <a:pt x="122" y="299"/>
                  </a:lnTo>
                  <a:lnTo>
                    <a:pt x="125" y="311"/>
                  </a:lnTo>
                  <a:lnTo>
                    <a:pt x="129" y="323"/>
                  </a:lnTo>
                  <a:lnTo>
                    <a:pt x="135" y="335"/>
                  </a:lnTo>
                  <a:lnTo>
                    <a:pt x="144" y="346"/>
                  </a:lnTo>
                  <a:lnTo>
                    <a:pt x="154" y="356"/>
                  </a:lnTo>
                  <a:lnTo>
                    <a:pt x="160" y="360"/>
                  </a:lnTo>
                  <a:lnTo>
                    <a:pt x="166" y="364"/>
                  </a:lnTo>
                  <a:lnTo>
                    <a:pt x="173" y="368"/>
                  </a:lnTo>
                  <a:lnTo>
                    <a:pt x="182" y="372"/>
                  </a:lnTo>
                  <a:lnTo>
                    <a:pt x="191" y="374"/>
                  </a:lnTo>
                  <a:lnTo>
                    <a:pt x="201" y="376"/>
                  </a:lnTo>
                  <a:lnTo>
                    <a:pt x="211" y="377"/>
                  </a:lnTo>
                  <a:lnTo>
                    <a:pt x="222" y="377"/>
                  </a:lnTo>
                  <a:lnTo>
                    <a:pt x="234" y="376"/>
                  </a:lnTo>
                  <a:lnTo>
                    <a:pt x="247" y="374"/>
                  </a:lnTo>
                  <a:lnTo>
                    <a:pt x="258" y="369"/>
                  </a:lnTo>
                  <a:lnTo>
                    <a:pt x="269" y="364"/>
                  </a:lnTo>
                  <a:lnTo>
                    <a:pt x="274" y="361"/>
                  </a:lnTo>
                  <a:lnTo>
                    <a:pt x="278" y="357"/>
                  </a:lnTo>
                  <a:lnTo>
                    <a:pt x="282" y="353"/>
                  </a:lnTo>
                  <a:lnTo>
                    <a:pt x="287" y="349"/>
                  </a:lnTo>
                  <a:lnTo>
                    <a:pt x="291" y="345"/>
                  </a:lnTo>
                  <a:lnTo>
                    <a:pt x="294" y="340"/>
                  </a:lnTo>
                  <a:lnTo>
                    <a:pt x="296" y="334"/>
                  </a:lnTo>
                  <a:lnTo>
                    <a:pt x="298" y="329"/>
                  </a:lnTo>
                  <a:close/>
                  <a:moveTo>
                    <a:pt x="121" y="191"/>
                  </a:moveTo>
                  <a:lnTo>
                    <a:pt x="303" y="191"/>
                  </a:lnTo>
                  <a:lnTo>
                    <a:pt x="301" y="178"/>
                  </a:lnTo>
                  <a:lnTo>
                    <a:pt x="299" y="167"/>
                  </a:lnTo>
                  <a:lnTo>
                    <a:pt x="295" y="156"/>
                  </a:lnTo>
                  <a:lnTo>
                    <a:pt x="292" y="145"/>
                  </a:lnTo>
                  <a:lnTo>
                    <a:pt x="287" y="137"/>
                  </a:lnTo>
                  <a:lnTo>
                    <a:pt x="281" y="129"/>
                  </a:lnTo>
                  <a:lnTo>
                    <a:pt x="275" y="123"/>
                  </a:lnTo>
                  <a:lnTo>
                    <a:pt x="269" y="117"/>
                  </a:lnTo>
                  <a:lnTo>
                    <a:pt x="262" y="112"/>
                  </a:lnTo>
                  <a:lnTo>
                    <a:pt x="256" y="108"/>
                  </a:lnTo>
                  <a:lnTo>
                    <a:pt x="249" y="104"/>
                  </a:lnTo>
                  <a:lnTo>
                    <a:pt x="242" y="101"/>
                  </a:lnTo>
                  <a:lnTo>
                    <a:pt x="234" y="99"/>
                  </a:lnTo>
                  <a:lnTo>
                    <a:pt x="227" y="97"/>
                  </a:lnTo>
                  <a:lnTo>
                    <a:pt x="220" y="97"/>
                  </a:lnTo>
                  <a:lnTo>
                    <a:pt x="212" y="97"/>
                  </a:lnTo>
                  <a:lnTo>
                    <a:pt x="202" y="97"/>
                  </a:lnTo>
                  <a:lnTo>
                    <a:pt x="193" y="98"/>
                  </a:lnTo>
                  <a:lnTo>
                    <a:pt x="183" y="100"/>
                  </a:lnTo>
                  <a:lnTo>
                    <a:pt x="175" y="103"/>
                  </a:lnTo>
                  <a:lnTo>
                    <a:pt x="168" y="107"/>
                  </a:lnTo>
                  <a:lnTo>
                    <a:pt x="161" y="111"/>
                  </a:lnTo>
                  <a:lnTo>
                    <a:pt x="154" y="116"/>
                  </a:lnTo>
                  <a:lnTo>
                    <a:pt x="149" y="122"/>
                  </a:lnTo>
                  <a:lnTo>
                    <a:pt x="143" y="128"/>
                  </a:lnTo>
                  <a:lnTo>
                    <a:pt x="138" y="135"/>
                  </a:lnTo>
                  <a:lnTo>
                    <a:pt x="133" y="143"/>
                  </a:lnTo>
                  <a:lnTo>
                    <a:pt x="130" y="152"/>
                  </a:lnTo>
                  <a:lnTo>
                    <a:pt x="127" y="161"/>
                  </a:lnTo>
                  <a:lnTo>
                    <a:pt x="124" y="170"/>
                  </a:lnTo>
                  <a:lnTo>
                    <a:pt x="122" y="180"/>
                  </a:lnTo>
                  <a:lnTo>
                    <a:pt x="121" y="19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2"/>
            <p:cNvSpPr>
              <a:spLocks/>
            </p:cNvSpPr>
            <p:nvPr userDrawn="1"/>
          </p:nvSpPr>
          <p:spPr bwMode="auto">
            <a:xfrm>
              <a:off x="7877176" y="6561138"/>
              <a:ext cx="65088" cy="112712"/>
            </a:xfrm>
            <a:custGeom>
              <a:avLst/>
              <a:gdLst/>
              <a:ahLst/>
              <a:cxnLst>
                <a:cxn ang="0">
                  <a:pos x="0" y="861"/>
                </a:cxn>
                <a:cxn ang="0">
                  <a:pos x="0" y="22"/>
                </a:cxn>
                <a:cxn ang="0">
                  <a:pos x="211" y="22"/>
                </a:cxn>
                <a:cxn ang="0">
                  <a:pos x="211" y="167"/>
                </a:cxn>
                <a:cxn ang="0">
                  <a:pos x="214" y="167"/>
                </a:cxn>
                <a:cxn ang="0">
                  <a:pos x="223" y="150"/>
                </a:cxn>
                <a:cxn ang="0">
                  <a:pos x="231" y="135"/>
                </a:cxn>
                <a:cxn ang="0">
                  <a:pos x="241" y="120"/>
                </a:cxn>
                <a:cxn ang="0">
                  <a:pos x="250" y="105"/>
                </a:cxn>
                <a:cxn ang="0">
                  <a:pos x="261" y="91"/>
                </a:cxn>
                <a:cxn ang="0">
                  <a:pos x="272" y="77"/>
                </a:cxn>
                <a:cxn ang="0">
                  <a:pos x="284" y="65"/>
                </a:cxn>
                <a:cxn ang="0">
                  <a:pos x="296" y="51"/>
                </a:cxn>
                <a:cxn ang="0">
                  <a:pos x="302" y="45"/>
                </a:cxn>
                <a:cxn ang="0">
                  <a:pos x="309" y="40"/>
                </a:cxn>
                <a:cxn ang="0">
                  <a:pos x="317" y="35"/>
                </a:cxn>
                <a:cxn ang="0">
                  <a:pos x="324" y="30"/>
                </a:cxn>
                <a:cxn ang="0">
                  <a:pos x="340" y="22"/>
                </a:cxn>
                <a:cxn ang="0">
                  <a:pos x="358" y="14"/>
                </a:cxn>
                <a:cxn ang="0">
                  <a:pos x="377" y="8"/>
                </a:cxn>
                <a:cxn ang="0">
                  <a:pos x="398" y="4"/>
                </a:cxn>
                <a:cxn ang="0">
                  <a:pos x="420" y="1"/>
                </a:cxn>
                <a:cxn ang="0">
                  <a:pos x="444" y="0"/>
                </a:cxn>
                <a:cxn ang="0">
                  <a:pos x="454" y="0"/>
                </a:cxn>
                <a:cxn ang="0">
                  <a:pos x="466" y="1"/>
                </a:cxn>
                <a:cxn ang="0">
                  <a:pos x="476" y="2"/>
                </a:cxn>
                <a:cxn ang="0">
                  <a:pos x="486" y="3"/>
                </a:cxn>
                <a:cxn ang="0">
                  <a:pos x="486" y="227"/>
                </a:cxn>
                <a:cxn ang="0">
                  <a:pos x="471" y="225"/>
                </a:cxn>
                <a:cxn ang="0">
                  <a:pos x="456" y="224"/>
                </a:cxn>
                <a:cxn ang="0">
                  <a:pos x="440" y="224"/>
                </a:cxn>
                <a:cxn ang="0">
                  <a:pos x="424" y="224"/>
                </a:cxn>
                <a:cxn ang="0">
                  <a:pos x="403" y="224"/>
                </a:cxn>
                <a:cxn ang="0">
                  <a:pos x="384" y="226"/>
                </a:cxn>
                <a:cxn ang="0">
                  <a:pos x="366" y="228"/>
                </a:cxn>
                <a:cxn ang="0">
                  <a:pos x="349" y="232"/>
                </a:cxn>
                <a:cxn ang="0">
                  <a:pos x="333" y="236"/>
                </a:cxn>
                <a:cxn ang="0">
                  <a:pos x="320" y="242"/>
                </a:cxn>
                <a:cxn ang="0">
                  <a:pos x="306" y="248"/>
                </a:cxn>
                <a:cxn ang="0">
                  <a:pos x="295" y="255"/>
                </a:cxn>
                <a:cxn ang="0">
                  <a:pos x="284" y="263"/>
                </a:cxn>
                <a:cxn ang="0">
                  <a:pos x="275" y="271"/>
                </a:cxn>
                <a:cxn ang="0">
                  <a:pos x="266" y="279"/>
                </a:cxn>
                <a:cxn ang="0">
                  <a:pos x="257" y="289"/>
                </a:cxn>
                <a:cxn ang="0">
                  <a:pos x="250" y="299"/>
                </a:cxn>
                <a:cxn ang="0">
                  <a:pos x="244" y="309"/>
                </a:cxn>
                <a:cxn ang="0">
                  <a:pos x="239" y="319"/>
                </a:cxn>
                <a:cxn ang="0">
                  <a:pos x="235" y="331"/>
                </a:cxn>
                <a:cxn ang="0">
                  <a:pos x="232" y="342"/>
                </a:cxn>
                <a:cxn ang="0">
                  <a:pos x="229" y="354"/>
                </a:cxn>
                <a:cxn ang="0">
                  <a:pos x="226" y="365"/>
                </a:cxn>
                <a:cxn ang="0">
                  <a:pos x="224" y="377"/>
                </a:cxn>
                <a:cxn ang="0">
                  <a:pos x="222" y="389"/>
                </a:cxn>
                <a:cxn ang="0">
                  <a:pos x="221" y="400"/>
                </a:cxn>
                <a:cxn ang="0">
                  <a:pos x="221" y="412"/>
                </a:cxn>
                <a:cxn ang="0">
                  <a:pos x="221" y="424"/>
                </a:cxn>
                <a:cxn ang="0">
                  <a:pos x="221" y="861"/>
                </a:cxn>
                <a:cxn ang="0">
                  <a:pos x="0" y="861"/>
                </a:cxn>
              </a:cxnLst>
              <a:rect l="0" t="0" r="r" b="b"/>
              <a:pathLst>
                <a:path w="486" h="861">
                  <a:moveTo>
                    <a:pt x="0" y="861"/>
                  </a:moveTo>
                  <a:lnTo>
                    <a:pt x="0" y="22"/>
                  </a:lnTo>
                  <a:lnTo>
                    <a:pt x="211" y="22"/>
                  </a:lnTo>
                  <a:lnTo>
                    <a:pt x="211" y="167"/>
                  </a:lnTo>
                  <a:lnTo>
                    <a:pt x="214" y="167"/>
                  </a:lnTo>
                  <a:lnTo>
                    <a:pt x="223" y="150"/>
                  </a:lnTo>
                  <a:lnTo>
                    <a:pt x="231" y="135"/>
                  </a:lnTo>
                  <a:lnTo>
                    <a:pt x="241" y="120"/>
                  </a:lnTo>
                  <a:lnTo>
                    <a:pt x="250" y="105"/>
                  </a:lnTo>
                  <a:lnTo>
                    <a:pt x="261" y="91"/>
                  </a:lnTo>
                  <a:lnTo>
                    <a:pt x="272" y="77"/>
                  </a:lnTo>
                  <a:lnTo>
                    <a:pt x="284" y="65"/>
                  </a:lnTo>
                  <a:lnTo>
                    <a:pt x="296" y="51"/>
                  </a:lnTo>
                  <a:lnTo>
                    <a:pt x="302" y="45"/>
                  </a:lnTo>
                  <a:lnTo>
                    <a:pt x="309" y="40"/>
                  </a:lnTo>
                  <a:lnTo>
                    <a:pt x="317" y="35"/>
                  </a:lnTo>
                  <a:lnTo>
                    <a:pt x="324" y="30"/>
                  </a:lnTo>
                  <a:lnTo>
                    <a:pt x="340" y="22"/>
                  </a:lnTo>
                  <a:lnTo>
                    <a:pt x="358" y="14"/>
                  </a:lnTo>
                  <a:lnTo>
                    <a:pt x="377" y="8"/>
                  </a:lnTo>
                  <a:lnTo>
                    <a:pt x="398" y="4"/>
                  </a:lnTo>
                  <a:lnTo>
                    <a:pt x="420" y="1"/>
                  </a:lnTo>
                  <a:lnTo>
                    <a:pt x="444" y="0"/>
                  </a:lnTo>
                  <a:lnTo>
                    <a:pt x="454" y="0"/>
                  </a:lnTo>
                  <a:lnTo>
                    <a:pt x="466" y="1"/>
                  </a:lnTo>
                  <a:lnTo>
                    <a:pt x="476" y="2"/>
                  </a:lnTo>
                  <a:lnTo>
                    <a:pt x="486" y="3"/>
                  </a:lnTo>
                  <a:lnTo>
                    <a:pt x="486" y="227"/>
                  </a:lnTo>
                  <a:lnTo>
                    <a:pt x="471" y="225"/>
                  </a:lnTo>
                  <a:lnTo>
                    <a:pt x="456" y="224"/>
                  </a:lnTo>
                  <a:lnTo>
                    <a:pt x="440" y="224"/>
                  </a:lnTo>
                  <a:lnTo>
                    <a:pt x="424" y="224"/>
                  </a:lnTo>
                  <a:lnTo>
                    <a:pt x="403" y="224"/>
                  </a:lnTo>
                  <a:lnTo>
                    <a:pt x="384" y="226"/>
                  </a:lnTo>
                  <a:lnTo>
                    <a:pt x="366" y="228"/>
                  </a:lnTo>
                  <a:lnTo>
                    <a:pt x="349" y="232"/>
                  </a:lnTo>
                  <a:lnTo>
                    <a:pt x="333" y="236"/>
                  </a:lnTo>
                  <a:lnTo>
                    <a:pt x="320" y="242"/>
                  </a:lnTo>
                  <a:lnTo>
                    <a:pt x="306" y="248"/>
                  </a:lnTo>
                  <a:lnTo>
                    <a:pt x="295" y="255"/>
                  </a:lnTo>
                  <a:lnTo>
                    <a:pt x="284" y="263"/>
                  </a:lnTo>
                  <a:lnTo>
                    <a:pt x="275" y="271"/>
                  </a:lnTo>
                  <a:lnTo>
                    <a:pt x="266" y="279"/>
                  </a:lnTo>
                  <a:lnTo>
                    <a:pt x="257" y="289"/>
                  </a:lnTo>
                  <a:lnTo>
                    <a:pt x="250" y="299"/>
                  </a:lnTo>
                  <a:lnTo>
                    <a:pt x="244" y="309"/>
                  </a:lnTo>
                  <a:lnTo>
                    <a:pt x="239" y="319"/>
                  </a:lnTo>
                  <a:lnTo>
                    <a:pt x="235" y="331"/>
                  </a:lnTo>
                  <a:lnTo>
                    <a:pt x="232" y="342"/>
                  </a:lnTo>
                  <a:lnTo>
                    <a:pt x="229" y="354"/>
                  </a:lnTo>
                  <a:lnTo>
                    <a:pt x="226" y="365"/>
                  </a:lnTo>
                  <a:lnTo>
                    <a:pt x="224" y="377"/>
                  </a:lnTo>
                  <a:lnTo>
                    <a:pt x="222" y="389"/>
                  </a:lnTo>
                  <a:lnTo>
                    <a:pt x="221" y="400"/>
                  </a:lnTo>
                  <a:lnTo>
                    <a:pt x="221" y="412"/>
                  </a:lnTo>
                  <a:lnTo>
                    <a:pt x="221" y="424"/>
                  </a:lnTo>
                  <a:lnTo>
                    <a:pt x="221" y="861"/>
                  </a:lnTo>
                  <a:lnTo>
                    <a:pt x="0" y="8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23"/>
            <p:cNvSpPr>
              <a:spLocks noEditPoints="1"/>
            </p:cNvSpPr>
            <p:nvPr userDrawn="1"/>
          </p:nvSpPr>
          <p:spPr bwMode="auto">
            <a:xfrm>
              <a:off x="7950201" y="6559550"/>
              <a:ext cx="104775" cy="117475"/>
            </a:xfrm>
            <a:custGeom>
              <a:avLst/>
              <a:gdLst/>
              <a:ahLst/>
              <a:cxnLst>
                <a:cxn ang="0">
                  <a:pos x="768" y="662"/>
                </a:cxn>
                <a:cxn ang="0">
                  <a:pos x="723" y="742"/>
                </a:cxn>
                <a:cxn ang="0">
                  <a:pos x="665" y="801"/>
                </a:cxn>
                <a:cxn ang="0">
                  <a:pos x="599" y="843"/>
                </a:cxn>
                <a:cxn ang="0">
                  <a:pos x="527" y="869"/>
                </a:cxn>
                <a:cxn ang="0">
                  <a:pos x="453" y="881"/>
                </a:cxn>
                <a:cxn ang="0">
                  <a:pos x="359" y="880"/>
                </a:cxn>
                <a:cxn ang="0">
                  <a:pos x="252" y="859"/>
                </a:cxn>
                <a:cxn ang="0">
                  <a:pos x="180" y="829"/>
                </a:cxn>
                <a:cxn ang="0">
                  <a:pos x="138" y="800"/>
                </a:cxn>
                <a:cxn ang="0">
                  <a:pos x="102" y="763"/>
                </a:cxn>
                <a:cxn ang="0">
                  <a:pos x="55" y="696"/>
                </a:cxn>
                <a:cxn ang="0">
                  <a:pos x="31" y="642"/>
                </a:cxn>
                <a:cxn ang="0">
                  <a:pos x="14" y="578"/>
                </a:cxn>
                <a:cxn ang="0">
                  <a:pos x="0" y="424"/>
                </a:cxn>
                <a:cxn ang="0">
                  <a:pos x="11" y="315"/>
                </a:cxn>
                <a:cxn ang="0">
                  <a:pos x="30" y="246"/>
                </a:cxn>
                <a:cxn ang="0">
                  <a:pos x="63" y="174"/>
                </a:cxn>
                <a:cxn ang="0">
                  <a:pos x="113" y="107"/>
                </a:cxn>
                <a:cxn ang="0">
                  <a:pos x="183" y="52"/>
                </a:cxn>
                <a:cxn ang="0">
                  <a:pos x="227" y="30"/>
                </a:cxn>
                <a:cxn ang="0">
                  <a:pos x="337" y="4"/>
                </a:cxn>
                <a:cxn ang="0">
                  <a:pos x="444" y="1"/>
                </a:cxn>
                <a:cxn ang="0">
                  <a:pos x="532" y="18"/>
                </a:cxn>
                <a:cxn ang="0">
                  <a:pos x="598" y="45"/>
                </a:cxn>
                <a:cxn ang="0">
                  <a:pos x="640" y="71"/>
                </a:cxn>
                <a:cxn ang="0">
                  <a:pos x="696" y="126"/>
                </a:cxn>
                <a:cxn ang="0">
                  <a:pos x="744" y="198"/>
                </a:cxn>
                <a:cxn ang="0">
                  <a:pos x="768" y="260"/>
                </a:cxn>
                <a:cxn ang="0">
                  <a:pos x="784" y="333"/>
                </a:cxn>
                <a:cxn ang="0">
                  <a:pos x="794" y="461"/>
                </a:cxn>
                <a:cxn ang="0">
                  <a:pos x="224" y="538"/>
                </a:cxn>
                <a:cxn ang="0">
                  <a:pos x="243" y="606"/>
                </a:cxn>
                <a:cxn ang="0">
                  <a:pos x="269" y="648"/>
                </a:cxn>
                <a:cxn ang="0">
                  <a:pos x="311" y="683"/>
                </a:cxn>
                <a:cxn ang="0">
                  <a:pos x="375" y="703"/>
                </a:cxn>
                <a:cxn ang="0">
                  <a:pos x="440" y="705"/>
                </a:cxn>
                <a:cxn ang="0">
                  <a:pos x="484" y="693"/>
                </a:cxn>
                <a:cxn ang="0">
                  <a:pos x="523" y="670"/>
                </a:cxn>
                <a:cxn ang="0">
                  <a:pos x="549" y="635"/>
                </a:cxn>
                <a:cxn ang="0">
                  <a:pos x="226" y="358"/>
                </a:cxn>
                <a:cxn ang="0">
                  <a:pos x="553" y="292"/>
                </a:cxn>
                <a:cxn ang="0">
                  <a:pos x="523" y="235"/>
                </a:cxn>
                <a:cxn ang="0">
                  <a:pos x="492" y="210"/>
                </a:cxn>
                <a:cxn ang="0">
                  <a:pos x="439" y="185"/>
                </a:cxn>
                <a:cxn ang="0">
                  <a:pos x="378" y="182"/>
                </a:cxn>
                <a:cxn ang="0">
                  <a:pos x="314" y="200"/>
                </a:cxn>
                <a:cxn ang="0">
                  <a:pos x="267" y="240"/>
                </a:cxn>
                <a:cxn ang="0">
                  <a:pos x="238" y="300"/>
                </a:cxn>
              </a:cxnLst>
              <a:rect l="0" t="0" r="r" b="b"/>
              <a:pathLst>
                <a:path w="794" h="883">
                  <a:moveTo>
                    <a:pt x="558" y="615"/>
                  </a:moveTo>
                  <a:lnTo>
                    <a:pt x="785" y="615"/>
                  </a:lnTo>
                  <a:lnTo>
                    <a:pt x="777" y="639"/>
                  </a:lnTo>
                  <a:lnTo>
                    <a:pt x="768" y="662"/>
                  </a:lnTo>
                  <a:lnTo>
                    <a:pt x="758" y="685"/>
                  </a:lnTo>
                  <a:lnTo>
                    <a:pt x="747" y="705"/>
                  </a:lnTo>
                  <a:lnTo>
                    <a:pt x="736" y="723"/>
                  </a:lnTo>
                  <a:lnTo>
                    <a:pt x="723" y="742"/>
                  </a:lnTo>
                  <a:lnTo>
                    <a:pt x="709" y="758"/>
                  </a:lnTo>
                  <a:lnTo>
                    <a:pt x="695" y="774"/>
                  </a:lnTo>
                  <a:lnTo>
                    <a:pt x="681" y="788"/>
                  </a:lnTo>
                  <a:lnTo>
                    <a:pt x="665" y="801"/>
                  </a:lnTo>
                  <a:lnTo>
                    <a:pt x="649" y="813"/>
                  </a:lnTo>
                  <a:lnTo>
                    <a:pt x="633" y="825"/>
                  </a:lnTo>
                  <a:lnTo>
                    <a:pt x="615" y="834"/>
                  </a:lnTo>
                  <a:lnTo>
                    <a:pt x="599" y="843"/>
                  </a:lnTo>
                  <a:lnTo>
                    <a:pt x="581" y="851"/>
                  </a:lnTo>
                  <a:lnTo>
                    <a:pt x="562" y="857"/>
                  </a:lnTo>
                  <a:lnTo>
                    <a:pt x="545" y="864"/>
                  </a:lnTo>
                  <a:lnTo>
                    <a:pt x="527" y="869"/>
                  </a:lnTo>
                  <a:lnTo>
                    <a:pt x="508" y="873"/>
                  </a:lnTo>
                  <a:lnTo>
                    <a:pt x="490" y="877"/>
                  </a:lnTo>
                  <a:lnTo>
                    <a:pt x="471" y="880"/>
                  </a:lnTo>
                  <a:lnTo>
                    <a:pt x="453" y="881"/>
                  </a:lnTo>
                  <a:lnTo>
                    <a:pt x="435" y="882"/>
                  </a:lnTo>
                  <a:lnTo>
                    <a:pt x="416" y="883"/>
                  </a:lnTo>
                  <a:lnTo>
                    <a:pt x="388" y="882"/>
                  </a:lnTo>
                  <a:lnTo>
                    <a:pt x="359" y="880"/>
                  </a:lnTo>
                  <a:lnTo>
                    <a:pt x="330" y="877"/>
                  </a:lnTo>
                  <a:lnTo>
                    <a:pt x="304" y="873"/>
                  </a:lnTo>
                  <a:lnTo>
                    <a:pt x="277" y="867"/>
                  </a:lnTo>
                  <a:lnTo>
                    <a:pt x="252" y="859"/>
                  </a:lnTo>
                  <a:lnTo>
                    <a:pt x="227" y="850"/>
                  </a:lnTo>
                  <a:lnTo>
                    <a:pt x="204" y="840"/>
                  </a:lnTo>
                  <a:lnTo>
                    <a:pt x="192" y="835"/>
                  </a:lnTo>
                  <a:lnTo>
                    <a:pt x="180" y="829"/>
                  </a:lnTo>
                  <a:lnTo>
                    <a:pt x="170" y="823"/>
                  </a:lnTo>
                  <a:lnTo>
                    <a:pt x="159" y="815"/>
                  </a:lnTo>
                  <a:lnTo>
                    <a:pt x="149" y="807"/>
                  </a:lnTo>
                  <a:lnTo>
                    <a:pt x="138" y="800"/>
                  </a:lnTo>
                  <a:lnTo>
                    <a:pt x="129" y="792"/>
                  </a:lnTo>
                  <a:lnTo>
                    <a:pt x="119" y="783"/>
                  </a:lnTo>
                  <a:lnTo>
                    <a:pt x="111" y="774"/>
                  </a:lnTo>
                  <a:lnTo>
                    <a:pt x="102" y="763"/>
                  </a:lnTo>
                  <a:lnTo>
                    <a:pt x="93" y="754"/>
                  </a:lnTo>
                  <a:lnTo>
                    <a:pt x="85" y="743"/>
                  </a:lnTo>
                  <a:lnTo>
                    <a:pt x="69" y="720"/>
                  </a:lnTo>
                  <a:lnTo>
                    <a:pt x="55" y="696"/>
                  </a:lnTo>
                  <a:lnTo>
                    <a:pt x="49" y="683"/>
                  </a:lnTo>
                  <a:lnTo>
                    <a:pt x="42" y="670"/>
                  </a:lnTo>
                  <a:lnTo>
                    <a:pt x="36" y="656"/>
                  </a:lnTo>
                  <a:lnTo>
                    <a:pt x="31" y="642"/>
                  </a:lnTo>
                  <a:lnTo>
                    <a:pt x="26" y="626"/>
                  </a:lnTo>
                  <a:lnTo>
                    <a:pt x="22" y="611"/>
                  </a:lnTo>
                  <a:lnTo>
                    <a:pt x="18" y="594"/>
                  </a:lnTo>
                  <a:lnTo>
                    <a:pt x="14" y="578"/>
                  </a:lnTo>
                  <a:lnTo>
                    <a:pt x="8" y="542"/>
                  </a:lnTo>
                  <a:lnTo>
                    <a:pt x="4" y="505"/>
                  </a:lnTo>
                  <a:lnTo>
                    <a:pt x="1" y="466"/>
                  </a:lnTo>
                  <a:lnTo>
                    <a:pt x="0" y="424"/>
                  </a:lnTo>
                  <a:lnTo>
                    <a:pt x="0" y="402"/>
                  </a:lnTo>
                  <a:lnTo>
                    <a:pt x="2" y="377"/>
                  </a:lnTo>
                  <a:lnTo>
                    <a:pt x="6" y="348"/>
                  </a:lnTo>
                  <a:lnTo>
                    <a:pt x="11" y="315"/>
                  </a:lnTo>
                  <a:lnTo>
                    <a:pt x="14" y="298"/>
                  </a:lnTo>
                  <a:lnTo>
                    <a:pt x="19" y="280"/>
                  </a:lnTo>
                  <a:lnTo>
                    <a:pt x="24" y="263"/>
                  </a:lnTo>
                  <a:lnTo>
                    <a:pt x="30" y="246"/>
                  </a:lnTo>
                  <a:lnTo>
                    <a:pt x="36" y="227"/>
                  </a:lnTo>
                  <a:lnTo>
                    <a:pt x="44" y="210"/>
                  </a:lnTo>
                  <a:lnTo>
                    <a:pt x="53" y="192"/>
                  </a:lnTo>
                  <a:lnTo>
                    <a:pt x="63" y="174"/>
                  </a:lnTo>
                  <a:lnTo>
                    <a:pt x="73" y="157"/>
                  </a:lnTo>
                  <a:lnTo>
                    <a:pt x="85" y="139"/>
                  </a:lnTo>
                  <a:lnTo>
                    <a:pt x="99" y="123"/>
                  </a:lnTo>
                  <a:lnTo>
                    <a:pt x="113" y="107"/>
                  </a:lnTo>
                  <a:lnTo>
                    <a:pt x="128" y="92"/>
                  </a:lnTo>
                  <a:lnTo>
                    <a:pt x="146" y="78"/>
                  </a:lnTo>
                  <a:lnTo>
                    <a:pt x="164" y="64"/>
                  </a:lnTo>
                  <a:lnTo>
                    <a:pt x="183" y="52"/>
                  </a:lnTo>
                  <a:lnTo>
                    <a:pt x="194" y="46"/>
                  </a:lnTo>
                  <a:lnTo>
                    <a:pt x="205" y="40"/>
                  </a:lnTo>
                  <a:lnTo>
                    <a:pt x="216" y="35"/>
                  </a:lnTo>
                  <a:lnTo>
                    <a:pt x="227" y="30"/>
                  </a:lnTo>
                  <a:lnTo>
                    <a:pt x="252" y="21"/>
                  </a:lnTo>
                  <a:lnTo>
                    <a:pt x="278" y="14"/>
                  </a:lnTo>
                  <a:lnTo>
                    <a:pt x="306" y="8"/>
                  </a:lnTo>
                  <a:lnTo>
                    <a:pt x="337" y="4"/>
                  </a:lnTo>
                  <a:lnTo>
                    <a:pt x="367" y="1"/>
                  </a:lnTo>
                  <a:lnTo>
                    <a:pt x="401" y="0"/>
                  </a:lnTo>
                  <a:lnTo>
                    <a:pt x="422" y="0"/>
                  </a:lnTo>
                  <a:lnTo>
                    <a:pt x="444" y="1"/>
                  </a:lnTo>
                  <a:lnTo>
                    <a:pt x="465" y="4"/>
                  </a:lnTo>
                  <a:lnTo>
                    <a:pt x="488" y="7"/>
                  </a:lnTo>
                  <a:lnTo>
                    <a:pt x="509" y="12"/>
                  </a:lnTo>
                  <a:lnTo>
                    <a:pt x="532" y="18"/>
                  </a:lnTo>
                  <a:lnTo>
                    <a:pt x="554" y="26"/>
                  </a:lnTo>
                  <a:lnTo>
                    <a:pt x="577" y="35"/>
                  </a:lnTo>
                  <a:lnTo>
                    <a:pt x="588" y="39"/>
                  </a:lnTo>
                  <a:lnTo>
                    <a:pt x="598" y="45"/>
                  </a:lnTo>
                  <a:lnTo>
                    <a:pt x="609" y="50"/>
                  </a:lnTo>
                  <a:lnTo>
                    <a:pt x="620" y="56"/>
                  </a:lnTo>
                  <a:lnTo>
                    <a:pt x="630" y="63"/>
                  </a:lnTo>
                  <a:lnTo>
                    <a:pt x="640" y="71"/>
                  </a:lnTo>
                  <a:lnTo>
                    <a:pt x="650" y="79"/>
                  </a:lnTo>
                  <a:lnTo>
                    <a:pt x="659" y="87"/>
                  </a:lnTo>
                  <a:lnTo>
                    <a:pt x="679" y="105"/>
                  </a:lnTo>
                  <a:lnTo>
                    <a:pt x="696" y="126"/>
                  </a:lnTo>
                  <a:lnTo>
                    <a:pt x="714" y="147"/>
                  </a:lnTo>
                  <a:lnTo>
                    <a:pt x="729" y="172"/>
                  </a:lnTo>
                  <a:lnTo>
                    <a:pt x="737" y="184"/>
                  </a:lnTo>
                  <a:lnTo>
                    <a:pt x="744" y="198"/>
                  </a:lnTo>
                  <a:lnTo>
                    <a:pt x="750" y="213"/>
                  </a:lnTo>
                  <a:lnTo>
                    <a:pt x="756" y="227"/>
                  </a:lnTo>
                  <a:lnTo>
                    <a:pt x="763" y="244"/>
                  </a:lnTo>
                  <a:lnTo>
                    <a:pt x="768" y="260"/>
                  </a:lnTo>
                  <a:lnTo>
                    <a:pt x="773" y="276"/>
                  </a:lnTo>
                  <a:lnTo>
                    <a:pt x="777" y="295"/>
                  </a:lnTo>
                  <a:lnTo>
                    <a:pt x="781" y="313"/>
                  </a:lnTo>
                  <a:lnTo>
                    <a:pt x="784" y="333"/>
                  </a:lnTo>
                  <a:lnTo>
                    <a:pt x="787" y="352"/>
                  </a:lnTo>
                  <a:lnTo>
                    <a:pt x="789" y="372"/>
                  </a:lnTo>
                  <a:lnTo>
                    <a:pt x="793" y="415"/>
                  </a:lnTo>
                  <a:lnTo>
                    <a:pt x="794" y="461"/>
                  </a:lnTo>
                  <a:lnTo>
                    <a:pt x="794" y="501"/>
                  </a:lnTo>
                  <a:lnTo>
                    <a:pt x="220" y="501"/>
                  </a:lnTo>
                  <a:lnTo>
                    <a:pt x="221" y="519"/>
                  </a:lnTo>
                  <a:lnTo>
                    <a:pt x="224" y="538"/>
                  </a:lnTo>
                  <a:lnTo>
                    <a:pt x="228" y="560"/>
                  </a:lnTo>
                  <a:lnTo>
                    <a:pt x="234" y="582"/>
                  </a:lnTo>
                  <a:lnTo>
                    <a:pt x="238" y="594"/>
                  </a:lnTo>
                  <a:lnTo>
                    <a:pt x="243" y="606"/>
                  </a:lnTo>
                  <a:lnTo>
                    <a:pt x="248" y="617"/>
                  </a:lnTo>
                  <a:lnTo>
                    <a:pt x="254" y="627"/>
                  </a:lnTo>
                  <a:lnTo>
                    <a:pt x="261" y="637"/>
                  </a:lnTo>
                  <a:lnTo>
                    <a:pt x="269" y="648"/>
                  </a:lnTo>
                  <a:lnTo>
                    <a:pt x="278" y="658"/>
                  </a:lnTo>
                  <a:lnTo>
                    <a:pt x="288" y="667"/>
                  </a:lnTo>
                  <a:lnTo>
                    <a:pt x="299" y="675"/>
                  </a:lnTo>
                  <a:lnTo>
                    <a:pt x="311" y="683"/>
                  </a:lnTo>
                  <a:lnTo>
                    <a:pt x="325" y="690"/>
                  </a:lnTo>
                  <a:lnTo>
                    <a:pt x="341" y="696"/>
                  </a:lnTo>
                  <a:lnTo>
                    <a:pt x="357" y="700"/>
                  </a:lnTo>
                  <a:lnTo>
                    <a:pt x="375" y="703"/>
                  </a:lnTo>
                  <a:lnTo>
                    <a:pt x="396" y="705"/>
                  </a:lnTo>
                  <a:lnTo>
                    <a:pt x="416" y="706"/>
                  </a:lnTo>
                  <a:lnTo>
                    <a:pt x="429" y="706"/>
                  </a:lnTo>
                  <a:lnTo>
                    <a:pt x="440" y="705"/>
                  </a:lnTo>
                  <a:lnTo>
                    <a:pt x="451" y="703"/>
                  </a:lnTo>
                  <a:lnTo>
                    <a:pt x="462" y="700"/>
                  </a:lnTo>
                  <a:lnTo>
                    <a:pt x="473" y="697"/>
                  </a:lnTo>
                  <a:lnTo>
                    <a:pt x="484" y="693"/>
                  </a:lnTo>
                  <a:lnTo>
                    <a:pt x="494" y="689"/>
                  </a:lnTo>
                  <a:lnTo>
                    <a:pt x="504" y="682"/>
                  </a:lnTo>
                  <a:lnTo>
                    <a:pt x="513" y="676"/>
                  </a:lnTo>
                  <a:lnTo>
                    <a:pt x="523" y="670"/>
                  </a:lnTo>
                  <a:lnTo>
                    <a:pt x="531" y="662"/>
                  </a:lnTo>
                  <a:lnTo>
                    <a:pt x="538" y="654"/>
                  </a:lnTo>
                  <a:lnTo>
                    <a:pt x="544" y="646"/>
                  </a:lnTo>
                  <a:lnTo>
                    <a:pt x="549" y="635"/>
                  </a:lnTo>
                  <a:lnTo>
                    <a:pt x="554" y="625"/>
                  </a:lnTo>
                  <a:lnTo>
                    <a:pt x="558" y="615"/>
                  </a:lnTo>
                  <a:lnTo>
                    <a:pt x="558" y="615"/>
                  </a:lnTo>
                  <a:close/>
                  <a:moveTo>
                    <a:pt x="226" y="358"/>
                  </a:moveTo>
                  <a:lnTo>
                    <a:pt x="567" y="358"/>
                  </a:lnTo>
                  <a:lnTo>
                    <a:pt x="564" y="334"/>
                  </a:lnTo>
                  <a:lnTo>
                    <a:pt x="559" y="311"/>
                  </a:lnTo>
                  <a:lnTo>
                    <a:pt x="553" y="292"/>
                  </a:lnTo>
                  <a:lnTo>
                    <a:pt x="546" y="273"/>
                  </a:lnTo>
                  <a:lnTo>
                    <a:pt x="537" y="257"/>
                  </a:lnTo>
                  <a:lnTo>
                    <a:pt x="528" y="241"/>
                  </a:lnTo>
                  <a:lnTo>
                    <a:pt x="523" y="235"/>
                  </a:lnTo>
                  <a:lnTo>
                    <a:pt x="516" y="229"/>
                  </a:lnTo>
                  <a:lnTo>
                    <a:pt x="511" y="224"/>
                  </a:lnTo>
                  <a:lnTo>
                    <a:pt x="504" y="219"/>
                  </a:lnTo>
                  <a:lnTo>
                    <a:pt x="492" y="210"/>
                  </a:lnTo>
                  <a:lnTo>
                    <a:pt x="479" y="202"/>
                  </a:lnTo>
                  <a:lnTo>
                    <a:pt x="465" y="195"/>
                  </a:lnTo>
                  <a:lnTo>
                    <a:pt x="452" y="189"/>
                  </a:lnTo>
                  <a:lnTo>
                    <a:pt x="439" y="185"/>
                  </a:lnTo>
                  <a:lnTo>
                    <a:pt x="425" y="183"/>
                  </a:lnTo>
                  <a:lnTo>
                    <a:pt x="411" y="181"/>
                  </a:lnTo>
                  <a:lnTo>
                    <a:pt x="398" y="181"/>
                  </a:lnTo>
                  <a:lnTo>
                    <a:pt x="378" y="182"/>
                  </a:lnTo>
                  <a:lnTo>
                    <a:pt x="361" y="184"/>
                  </a:lnTo>
                  <a:lnTo>
                    <a:pt x="345" y="188"/>
                  </a:lnTo>
                  <a:lnTo>
                    <a:pt x="328" y="193"/>
                  </a:lnTo>
                  <a:lnTo>
                    <a:pt x="314" y="200"/>
                  </a:lnTo>
                  <a:lnTo>
                    <a:pt x="301" y="208"/>
                  </a:lnTo>
                  <a:lnTo>
                    <a:pt x="289" y="217"/>
                  </a:lnTo>
                  <a:lnTo>
                    <a:pt x="277" y="228"/>
                  </a:lnTo>
                  <a:lnTo>
                    <a:pt x="267" y="240"/>
                  </a:lnTo>
                  <a:lnTo>
                    <a:pt x="259" y="254"/>
                  </a:lnTo>
                  <a:lnTo>
                    <a:pt x="251" y="268"/>
                  </a:lnTo>
                  <a:lnTo>
                    <a:pt x="244" y="283"/>
                  </a:lnTo>
                  <a:lnTo>
                    <a:pt x="238" y="300"/>
                  </a:lnTo>
                  <a:lnTo>
                    <a:pt x="232" y="318"/>
                  </a:lnTo>
                  <a:lnTo>
                    <a:pt x="229" y="338"/>
                  </a:lnTo>
                  <a:lnTo>
                    <a:pt x="226" y="3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24"/>
            <p:cNvSpPr>
              <a:spLocks noEditPoints="1"/>
            </p:cNvSpPr>
            <p:nvPr userDrawn="1"/>
          </p:nvSpPr>
          <p:spPr bwMode="auto">
            <a:xfrm>
              <a:off x="8067676" y="6559550"/>
              <a:ext cx="103188" cy="117475"/>
            </a:xfrm>
            <a:custGeom>
              <a:avLst/>
              <a:gdLst/>
              <a:ahLst/>
              <a:cxnLst>
                <a:cxn ang="0">
                  <a:pos x="741" y="769"/>
                </a:cxn>
                <a:cxn ang="0">
                  <a:pos x="757" y="808"/>
                </a:cxn>
                <a:cxn ang="0">
                  <a:pos x="778" y="827"/>
                </a:cxn>
                <a:cxn ang="0">
                  <a:pos x="538" y="835"/>
                </a:cxn>
                <a:cxn ang="0">
                  <a:pos x="527" y="778"/>
                </a:cxn>
                <a:cxn ang="0">
                  <a:pos x="483" y="802"/>
                </a:cxn>
                <a:cxn ang="0">
                  <a:pos x="411" y="851"/>
                </a:cxn>
                <a:cxn ang="0">
                  <a:pos x="307" y="879"/>
                </a:cxn>
                <a:cxn ang="0">
                  <a:pos x="222" y="881"/>
                </a:cxn>
                <a:cxn ang="0">
                  <a:pos x="147" y="864"/>
                </a:cxn>
                <a:cxn ang="0">
                  <a:pos x="80" y="826"/>
                </a:cxn>
                <a:cxn ang="0">
                  <a:pos x="30" y="765"/>
                </a:cxn>
                <a:cxn ang="0">
                  <a:pos x="2" y="679"/>
                </a:cxn>
                <a:cxn ang="0">
                  <a:pos x="3" y="594"/>
                </a:cxn>
                <a:cxn ang="0">
                  <a:pos x="18" y="530"/>
                </a:cxn>
                <a:cxn ang="0">
                  <a:pos x="46" y="478"/>
                </a:cxn>
                <a:cxn ang="0">
                  <a:pos x="105" y="422"/>
                </a:cxn>
                <a:cxn ang="0">
                  <a:pos x="218" y="376"/>
                </a:cxn>
                <a:cxn ang="0">
                  <a:pos x="481" y="330"/>
                </a:cxn>
                <a:cxn ang="0">
                  <a:pos x="512" y="304"/>
                </a:cxn>
                <a:cxn ang="0">
                  <a:pos x="519" y="263"/>
                </a:cxn>
                <a:cxn ang="0">
                  <a:pos x="505" y="220"/>
                </a:cxn>
                <a:cxn ang="0">
                  <a:pos x="475" y="194"/>
                </a:cxn>
                <a:cxn ang="0">
                  <a:pos x="437" y="181"/>
                </a:cxn>
                <a:cxn ang="0">
                  <a:pos x="356" y="178"/>
                </a:cxn>
                <a:cxn ang="0">
                  <a:pos x="284" y="201"/>
                </a:cxn>
                <a:cxn ang="0">
                  <a:pos x="251" y="245"/>
                </a:cxn>
                <a:cxn ang="0">
                  <a:pos x="239" y="294"/>
                </a:cxn>
                <a:cxn ang="0">
                  <a:pos x="51" y="182"/>
                </a:cxn>
                <a:cxn ang="0">
                  <a:pos x="90" y="112"/>
                </a:cxn>
                <a:cxn ang="0">
                  <a:pos x="159" y="50"/>
                </a:cxn>
                <a:cxn ang="0">
                  <a:pos x="253" y="14"/>
                </a:cxn>
                <a:cxn ang="0">
                  <a:pos x="358" y="1"/>
                </a:cxn>
                <a:cxn ang="0">
                  <a:pos x="450" y="2"/>
                </a:cxn>
                <a:cxn ang="0">
                  <a:pos x="540" y="17"/>
                </a:cxn>
                <a:cxn ang="0">
                  <a:pos x="629" y="53"/>
                </a:cxn>
                <a:cxn ang="0">
                  <a:pos x="689" y="102"/>
                </a:cxn>
                <a:cxn ang="0">
                  <a:pos x="714" y="144"/>
                </a:cxn>
                <a:cxn ang="0">
                  <a:pos x="730" y="195"/>
                </a:cxn>
                <a:cxn ang="0">
                  <a:pos x="519" y="452"/>
                </a:cxn>
                <a:cxn ang="0">
                  <a:pos x="452" y="482"/>
                </a:cxn>
                <a:cxn ang="0">
                  <a:pos x="339" y="503"/>
                </a:cxn>
                <a:cxn ang="0">
                  <a:pos x="275" y="526"/>
                </a:cxn>
                <a:cxn ang="0">
                  <a:pos x="232" y="568"/>
                </a:cxn>
                <a:cxn ang="0">
                  <a:pos x="222" y="638"/>
                </a:cxn>
                <a:cxn ang="0">
                  <a:pos x="241" y="691"/>
                </a:cxn>
                <a:cxn ang="0">
                  <a:pos x="280" y="717"/>
                </a:cxn>
                <a:cxn ang="0">
                  <a:pos x="323" y="725"/>
                </a:cxn>
                <a:cxn ang="0">
                  <a:pos x="411" y="708"/>
                </a:cxn>
                <a:cxn ang="0">
                  <a:pos x="483" y="657"/>
                </a:cxn>
                <a:cxn ang="0">
                  <a:pos x="518" y="579"/>
                </a:cxn>
              </a:cxnLst>
              <a:rect l="0" t="0" r="r" b="b"/>
              <a:pathLst>
                <a:path w="784" h="883">
                  <a:moveTo>
                    <a:pt x="735" y="242"/>
                  </a:moveTo>
                  <a:lnTo>
                    <a:pt x="735" y="697"/>
                  </a:lnTo>
                  <a:lnTo>
                    <a:pt x="736" y="731"/>
                  </a:lnTo>
                  <a:lnTo>
                    <a:pt x="739" y="758"/>
                  </a:lnTo>
                  <a:lnTo>
                    <a:pt x="741" y="769"/>
                  </a:lnTo>
                  <a:lnTo>
                    <a:pt x="743" y="780"/>
                  </a:lnTo>
                  <a:lnTo>
                    <a:pt x="746" y="789"/>
                  </a:lnTo>
                  <a:lnTo>
                    <a:pt x="749" y="796"/>
                  </a:lnTo>
                  <a:lnTo>
                    <a:pt x="753" y="802"/>
                  </a:lnTo>
                  <a:lnTo>
                    <a:pt x="757" y="808"/>
                  </a:lnTo>
                  <a:lnTo>
                    <a:pt x="761" y="813"/>
                  </a:lnTo>
                  <a:lnTo>
                    <a:pt x="765" y="818"/>
                  </a:lnTo>
                  <a:lnTo>
                    <a:pt x="769" y="821"/>
                  </a:lnTo>
                  <a:lnTo>
                    <a:pt x="773" y="824"/>
                  </a:lnTo>
                  <a:lnTo>
                    <a:pt x="778" y="827"/>
                  </a:lnTo>
                  <a:lnTo>
                    <a:pt x="784" y="828"/>
                  </a:lnTo>
                  <a:lnTo>
                    <a:pt x="784" y="860"/>
                  </a:lnTo>
                  <a:lnTo>
                    <a:pt x="546" y="860"/>
                  </a:lnTo>
                  <a:lnTo>
                    <a:pt x="541" y="847"/>
                  </a:lnTo>
                  <a:lnTo>
                    <a:pt x="538" y="835"/>
                  </a:lnTo>
                  <a:lnTo>
                    <a:pt x="535" y="825"/>
                  </a:lnTo>
                  <a:lnTo>
                    <a:pt x="533" y="814"/>
                  </a:lnTo>
                  <a:lnTo>
                    <a:pt x="531" y="804"/>
                  </a:lnTo>
                  <a:lnTo>
                    <a:pt x="529" y="792"/>
                  </a:lnTo>
                  <a:lnTo>
                    <a:pt x="527" y="778"/>
                  </a:lnTo>
                  <a:lnTo>
                    <a:pt x="525" y="761"/>
                  </a:lnTo>
                  <a:lnTo>
                    <a:pt x="516" y="772"/>
                  </a:lnTo>
                  <a:lnTo>
                    <a:pt x="506" y="783"/>
                  </a:lnTo>
                  <a:lnTo>
                    <a:pt x="495" y="792"/>
                  </a:lnTo>
                  <a:lnTo>
                    <a:pt x="483" y="802"/>
                  </a:lnTo>
                  <a:lnTo>
                    <a:pt x="470" y="812"/>
                  </a:lnTo>
                  <a:lnTo>
                    <a:pt x="457" y="823"/>
                  </a:lnTo>
                  <a:lnTo>
                    <a:pt x="442" y="832"/>
                  </a:lnTo>
                  <a:lnTo>
                    <a:pt x="427" y="842"/>
                  </a:lnTo>
                  <a:lnTo>
                    <a:pt x="411" y="851"/>
                  </a:lnTo>
                  <a:lnTo>
                    <a:pt x="393" y="858"/>
                  </a:lnTo>
                  <a:lnTo>
                    <a:pt x="374" y="866"/>
                  </a:lnTo>
                  <a:lnTo>
                    <a:pt x="354" y="872"/>
                  </a:lnTo>
                  <a:lnTo>
                    <a:pt x="331" y="876"/>
                  </a:lnTo>
                  <a:lnTo>
                    <a:pt x="307" y="879"/>
                  </a:lnTo>
                  <a:lnTo>
                    <a:pt x="282" y="882"/>
                  </a:lnTo>
                  <a:lnTo>
                    <a:pt x="254" y="883"/>
                  </a:lnTo>
                  <a:lnTo>
                    <a:pt x="252" y="883"/>
                  </a:lnTo>
                  <a:lnTo>
                    <a:pt x="237" y="883"/>
                  </a:lnTo>
                  <a:lnTo>
                    <a:pt x="222" y="881"/>
                  </a:lnTo>
                  <a:lnTo>
                    <a:pt x="206" y="880"/>
                  </a:lnTo>
                  <a:lnTo>
                    <a:pt x="191" y="877"/>
                  </a:lnTo>
                  <a:lnTo>
                    <a:pt x="177" y="873"/>
                  </a:lnTo>
                  <a:lnTo>
                    <a:pt x="161" y="869"/>
                  </a:lnTo>
                  <a:lnTo>
                    <a:pt x="147" y="864"/>
                  </a:lnTo>
                  <a:lnTo>
                    <a:pt x="133" y="858"/>
                  </a:lnTo>
                  <a:lnTo>
                    <a:pt x="119" y="851"/>
                  </a:lnTo>
                  <a:lnTo>
                    <a:pt x="105" y="844"/>
                  </a:lnTo>
                  <a:lnTo>
                    <a:pt x="92" y="835"/>
                  </a:lnTo>
                  <a:lnTo>
                    <a:pt x="80" y="826"/>
                  </a:lnTo>
                  <a:lnTo>
                    <a:pt x="69" y="815"/>
                  </a:lnTo>
                  <a:lnTo>
                    <a:pt x="57" y="804"/>
                  </a:lnTo>
                  <a:lnTo>
                    <a:pt x="47" y="792"/>
                  </a:lnTo>
                  <a:lnTo>
                    <a:pt x="38" y="779"/>
                  </a:lnTo>
                  <a:lnTo>
                    <a:pt x="30" y="765"/>
                  </a:lnTo>
                  <a:lnTo>
                    <a:pt x="22" y="750"/>
                  </a:lnTo>
                  <a:lnTo>
                    <a:pt x="15" y="734"/>
                  </a:lnTo>
                  <a:lnTo>
                    <a:pt x="10" y="717"/>
                  </a:lnTo>
                  <a:lnTo>
                    <a:pt x="6" y="699"/>
                  </a:lnTo>
                  <a:lnTo>
                    <a:pt x="2" y="679"/>
                  </a:lnTo>
                  <a:lnTo>
                    <a:pt x="1" y="660"/>
                  </a:lnTo>
                  <a:lnTo>
                    <a:pt x="0" y="638"/>
                  </a:lnTo>
                  <a:lnTo>
                    <a:pt x="0" y="623"/>
                  </a:lnTo>
                  <a:lnTo>
                    <a:pt x="1" y="609"/>
                  </a:lnTo>
                  <a:lnTo>
                    <a:pt x="3" y="594"/>
                  </a:lnTo>
                  <a:lnTo>
                    <a:pt x="5" y="581"/>
                  </a:lnTo>
                  <a:lnTo>
                    <a:pt x="7" y="568"/>
                  </a:lnTo>
                  <a:lnTo>
                    <a:pt x="10" y="555"/>
                  </a:lnTo>
                  <a:lnTo>
                    <a:pt x="14" y="542"/>
                  </a:lnTo>
                  <a:lnTo>
                    <a:pt x="18" y="530"/>
                  </a:lnTo>
                  <a:lnTo>
                    <a:pt x="23" y="519"/>
                  </a:lnTo>
                  <a:lnTo>
                    <a:pt x="28" y="507"/>
                  </a:lnTo>
                  <a:lnTo>
                    <a:pt x="34" y="497"/>
                  </a:lnTo>
                  <a:lnTo>
                    <a:pt x="40" y="487"/>
                  </a:lnTo>
                  <a:lnTo>
                    <a:pt x="46" y="478"/>
                  </a:lnTo>
                  <a:lnTo>
                    <a:pt x="53" y="468"/>
                  </a:lnTo>
                  <a:lnTo>
                    <a:pt x="61" y="459"/>
                  </a:lnTo>
                  <a:lnTo>
                    <a:pt x="70" y="451"/>
                  </a:lnTo>
                  <a:lnTo>
                    <a:pt x="87" y="435"/>
                  </a:lnTo>
                  <a:lnTo>
                    <a:pt x="105" y="422"/>
                  </a:lnTo>
                  <a:lnTo>
                    <a:pt x="126" y="409"/>
                  </a:lnTo>
                  <a:lnTo>
                    <a:pt x="146" y="398"/>
                  </a:lnTo>
                  <a:lnTo>
                    <a:pt x="169" y="389"/>
                  </a:lnTo>
                  <a:lnTo>
                    <a:pt x="193" y="382"/>
                  </a:lnTo>
                  <a:lnTo>
                    <a:pt x="218" y="376"/>
                  </a:lnTo>
                  <a:lnTo>
                    <a:pt x="244" y="370"/>
                  </a:lnTo>
                  <a:lnTo>
                    <a:pt x="442" y="341"/>
                  </a:lnTo>
                  <a:lnTo>
                    <a:pt x="456" y="339"/>
                  </a:lnTo>
                  <a:lnTo>
                    <a:pt x="469" y="335"/>
                  </a:lnTo>
                  <a:lnTo>
                    <a:pt x="481" y="330"/>
                  </a:lnTo>
                  <a:lnTo>
                    <a:pt x="493" y="323"/>
                  </a:lnTo>
                  <a:lnTo>
                    <a:pt x="500" y="319"/>
                  </a:lnTo>
                  <a:lnTo>
                    <a:pt x="505" y="315"/>
                  </a:lnTo>
                  <a:lnTo>
                    <a:pt x="509" y="310"/>
                  </a:lnTo>
                  <a:lnTo>
                    <a:pt x="512" y="304"/>
                  </a:lnTo>
                  <a:lnTo>
                    <a:pt x="515" y="298"/>
                  </a:lnTo>
                  <a:lnTo>
                    <a:pt x="517" y="291"/>
                  </a:lnTo>
                  <a:lnTo>
                    <a:pt x="519" y="282"/>
                  </a:lnTo>
                  <a:lnTo>
                    <a:pt x="519" y="274"/>
                  </a:lnTo>
                  <a:lnTo>
                    <a:pt x="519" y="263"/>
                  </a:lnTo>
                  <a:lnTo>
                    <a:pt x="517" y="253"/>
                  </a:lnTo>
                  <a:lnTo>
                    <a:pt x="515" y="244"/>
                  </a:lnTo>
                  <a:lnTo>
                    <a:pt x="513" y="235"/>
                  </a:lnTo>
                  <a:lnTo>
                    <a:pt x="509" y="227"/>
                  </a:lnTo>
                  <a:lnTo>
                    <a:pt x="505" y="220"/>
                  </a:lnTo>
                  <a:lnTo>
                    <a:pt x="500" y="214"/>
                  </a:lnTo>
                  <a:lnTo>
                    <a:pt x="495" y="208"/>
                  </a:lnTo>
                  <a:lnTo>
                    <a:pt x="488" y="203"/>
                  </a:lnTo>
                  <a:lnTo>
                    <a:pt x="482" y="198"/>
                  </a:lnTo>
                  <a:lnTo>
                    <a:pt x="475" y="194"/>
                  </a:lnTo>
                  <a:lnTo>
                    <a:pt x="468" y="190"/>
                  </a:lnTo>
                  <a:lnTo>
                    <a:pt x="461" y="187"/>
                  </a:lnTo>
                  <a:lnTo>
                    <a:pt x="454" y="185"/>
                  </a:lnTo>
                  <a:lnTo>
                    <a:pt x="445" y="183"/>
                  </a:lnTo>
                  <a:lnTo>
                    <a:pt x="437" y="181"/>
                  </a:lnTo>
                  <a:lnTo>
                    <a:pt x="421" y="179"/>
                  </a:lnTo>
                  <a:lnTo>
                    <a:pt x="405" y="177"/>
                  </a:lnTo>
                  <a:lnTo>
                    <a:pt x="389" y="177"/>
                  </a:lnTo>
                  <a:lnTo>
                    <a:pt x="374" y="177"/>
                  </a:lnTo>
                  <a:lnTo>
                    <a:pt x="356" y="178"/>
                  </a:lnTo>
                  <a:lnTo>
                    <a:pt x="338" y="180"/>
                  </a:lnTo>
                  <a:lnTo>
                    <a:pt x="322" y="183"/>
                  </a:lnTo>
                  <a:lnTo>
                    <a:pt x="308" y="188"/>
                  </a:lnTo>
                  <a:lnTo>
                    <a:pt x="295" y="193"/>
                  </a:lnTo>
                  <a:lnTo>
                    <a:pt x="284" y="201"/>
                  </a:lnTo>
                  <a:lnTo>
                    <a:pt x="275" y="208"/>
                  </a:lnTo>
                  <a:lnTo>
                    <a:pt x="268" y="217"/>
                  </a:lnTo>
                  <a:lnTo>
                    <a:pt x="262" y="226"/>
                  </a:lnTo>
                  <a:lnTo>
                    <a:pt x="256" y="235"/>
                  </a:lnTo>
                  <a:lnTo>
                    <a:pt x="251" y="245"/>
                  </a:lnTo>
                  <a:lnTo>
                    <a:pt x="247" y="255"/>
                  </a:lnTo>
                  <a:lnTo>
                    <a:pt x="244" y="264"/>
                  </a:lnTo>
                  <a:lnTo>
                    <a:pt x="242" y="274"/>
                  </a:lnTo>
                  <a:lnTo>
                    <a:pt x="240" y="283"/>
                  </a:lnTo>
                  <a:lnTo>
                    <a:pt x="239" y="294"/>
                  </a:lnTo>
                  <a:lnTo>
                    <a:pt x="27" y="294"/>
                  </a:lnTo>
                  <a:lnTo>
                    <a:pt x="31" y="263"/>
                  </a:lnTo>
                  <a:lnTo>
                    <a:pt x="36" y="234"/>
                  </a:lnTo>
                  <a:lnTo>
                    <a:pt x="43" y="208"/>
                  </a:lnTo>
                  <a:lnTo>
                    <a:pt x="51" y="182"/>
                  </a:lnTo>
                  <a:lnTo>
                    <a:pt x="60" y="160"/>
                  </a:lnTo>
                  <a:lnTo>
                    <a:pt x="72" y="139"/>
                  </a:lnTo>
                  <a:lnTo>
                    <a:pt x="77" y="129"/>
                  </a:lnTo>
                  <a:lnTo>
                    <a:pt x="84" y="120"/>
                  </a:lnTo>
                  <a:lnTo>
                    <a:pt x="90" y="112"/>
                  </a:lnTo>
                  <a:lnTo>
                    <a:pt x="97" y="103"/>
                  </a:lnTo>
                  <a:lnTo>
                    <a:pt x="111" y="88"/>
                  </a:lnTo>
                  <a:lnTo>
                    <a:pt x="127" y="74"/>
                  </a:lnTo>
                  <a:lnTo>
                    <a:pt x="142" y="61"/>
                  </a:lnTo>
                  <a:lnTo>
                    <a:pt x="159" y="50"/>
                  </a:lnTo>
                  <a:lnTo>
                    <a:pt x="177" y="41"/>
                  </a:lnTo>
                  <a:lnTo>
                    <a:pt x="194" y="32"/>
                  </a:lnTo>
                  <a:lnTo>
                    <a:pt x="214" y="25"/>
                  </a:lnTo>
                  <a:lnTo>
                    <a:pt x="233" y="19"/>
                  </a:lnTo>
                  <a:lnTo>
                    <a:pt x="253" y="14"/>
                  </a:lnTo>
                  <a:lnTo>
                    <a:pt x="274" y="10"/>
                  </a:lnTo>
                  <a:lnTo>
                    <a:pt x="294" y="7"/>
                  </a:lnTo>
                  <a:lnTo>
                    <a:pt x="316" y="4"/>
                  </a:lnTo>
                  <a:lnTo>
                    <a:pt x="337" y="2"/>
                  </a:lnTo>
                  <a:lnTo>
                    <a:pt x="358" y="1"/>
                  </a:lnTo>
                  <a:lnTo>
                    <a:pt x="379" y="0"/>
                  </a:lnTo>
                  <a:lnTo>
                    <a:pt x="402" y="0"/>
                  </a:lnTo>
                  <a:lnTo>
                    <a:pt x="417" y="0"/>
                  </a:lnTo>
                  <a:lnTo>
                    <a:pt x="433" y="1"/>
                  </a:lnTo>
                  <a:lnTo>
                    <a:pt x="450" y="2"/>
                  </a:lnTo>
                  <a:lnTo>
                    <a:pt x="467" y="4"/>
                  </a:lnTo>
                  <a:lnTo>
                    <a:pt x="484" y="6"/>
                  </a:lnTo>
                  <a:lnTo>
                    <a:pt x="503" y="9"/>
                  </a:lnTo>
                  <a:lnTo>
                    <a:pt x="521" y="13"/>
                  </a:lnTo>
                  <a:lnTo>
                    <a:pt x="540" y="17"/>
                  </a:lnTo>
                  <a:lnTo>
                    <a:pt x="559" y="23"/>
                  </a:lnTo>
                  <a:lnTo>
                    <a:pt x="577" y="29"/>
                  </a:lnTo>
                  <a:lnTo>
                    <a:pt x="596" y="36"/>
                  </a:lnTo>
                  <a:lnTo>
                    <a:pt x="612" y="44"/>
                  </a:lnTo>
                  <a:lnTo>
                    <a:pt x="629" y="53"/>
                  </a:lnTo>
                  <a:lnTo>
                    <a:pt x="645" y="64"/>
                  </a:lnTo>
                  <a:lnTo>
                    <a:pt x="660" y="76"/>
                  </a:lnTo>
                  <a:lnTo>
                    <a:pt x="674" y="88"/>
                  </a:lnTo>
                  <a:lnTo>
                    <a:pt x="681" y="95"/>
                  </a:lnTo>
                  <a:lnTo>
                    <a:pt x="689" y="102"/>
                  </a:lnTo>
                  <a:lnTo>
                    <a:pt x="695" y="109"/>
                  </a:lnTo>
                  <a:lnTo>
                    <a:pt x="700" y="118"/>
                  </a:lnTo>
                  <a:lnTo>
                    <a:pt x="705" y="126"/>
                  </a:lnTo>
                  <a:lnTo>
                    <a:pt x="710" y="135"/>
                  </a:lnTo>
                  <a:lnTo>
                    <a:pt x="714" y="144"/>
                  </a:lnTo>
                  <a:lnTo>
                    <a:pt x="718" y="153"/>
                  </a:lnTo>
                  <a:lnTo>
                    <a:pt x="722" y="163"/>
                  </a:lnTo>
                  <a:lnTo>
                    <a:pt x="725" y="173"/>
                  </a:lnTo>
                  <a:lnTo>
                    <a:pt x="727" y="184"/>
                  </a:lnTo>
                  <a:lnTo>
                    <a:pt x="730" y="195"/>
                  </a:lnTo>
                  <a:lnTo>
                    <a:pt x="734" y="218"/>
                  </a:lnTo>
                  <a:lnTo>
                    <a:pt x="735" y="242"/>
                  </a:lnTo>
                  <a:lnTo>
                    <a:pt x="735" y="242"/>
                  </a:lnTo>
                  <a:close/>
                  <a:moveTo>
                    <a:pt x="519" y="560"/>
                  </a:moveTo>
                  <a:lnTo>
                    <a:pt x="519" y="452"/>
                  </a:lnTo>
                  <a:lnTo>
                    <a:pt x="511" y="459"/>
                  </a:lnTo>
                  <a:lnTo>
                    <a:pt x="500" y="466"/>
                  </a:lnTo>
                  <a:lnTo>
                    <a:pt x="486" y="471"/>
                  </a:lnTo>
                  <a:lnTo>
                    <a:pt x="471" y="477"/>
                  </a:lnTo>
                  <a:lnTo>
                    <a:pt x="452" y="482"/>
                  </a:lnTo>
                  <a:lnTo>
                    <a:pt x="428" y="488"/>
                  </a:lnTo>
                  <a:lnTo>
                    <a:pt x="402" y="493"/>
                  </a:lnTo>
                  <a:lnTo>
                    <a:pt x="370" y="498"/>
                  </a:lnTo>
                  <a:lnTo>
                    <a:pt x="355" y="500"/>
                  </a:lnTo>
                  <a:lnTo>
                    <a:pt x="339" y="503"/>
                  </a:lnTo>
                  <a:lnTo>
                    <a:pt x="325" y="507"/>
                  </a:lnTo>
                  <a:lnTo>
                    <a:pt x="312" y="512"/>
                  </a:lnTo>
                  <a:lnTo>
                    <a:pt x="299" y="516"/>
                  </a:lnTo>
                  <a:lnTo>
                    <a:pt x="287" y="521"/>
                  </a:lnTo>
                  <a:lnTo>
                    <a:pt x="275" y="526"/>
                  </a:lnTo>
                  <a:lnTo>
                    <a:pt x="265" y="532"/>
                  </a:lnTo>
                  <a:lnTo>
                    <a:pt x="254" y="539"/>
                  </a:lnTo>
                  <a:lnTo>
                    <a:pt x="245" y="547"/>
                  </a:lnTo>
                  <a:lnTo>
                    <a:pt x="238" y="558"/>
                  </a:lnTo>
                  <a:lnTo>
                    <a:pt x="232" y="568"/>
                  </a:lnTo>
                  <a:lnTo>
                    <a:pt x="227" y="580"/>
                  </a:lnTo>
                  <a:lnTo>
                    <a:pt x="224" y="593"/>
                  </a:lnTo>
                  <a:lnTo>
                    <a:pt x="222" y="609"/>
                  </a:lnTo>
                  <a:lnTo>
                    <a:pt x="220" y="624"/>
                  </a:lnTo>
                  <a:lnTo>
                    <a:pt x="222" y="638"/>
                  </a:lnTo>
                  <a:lnTo>
                    <a:pt x="224" y="651"/>
                  </a:lnTo>
                  <a:lnTo>
                    <a:pt x="226" y="662"/>
                  </a:lnTo>
                  <a:lnTo>
                    <a:pt x="230" y="673"/>
                  </a:lnTo>
                  <a:lnTo>
                    <a:pt x="235" y="682"/>
                  </a:lnTo>
                  <a:lnTo>
                    <a:pt x="241" y="691"/>
                  </a:lnTo>
                  <a:lnTo>
                    <a:pt x="247" y="698"/>
                  </a:lnTo>
                  <a:lnTo>
                    <a:pt x="255" y="704"/>
                  </a:lnTo>
                  <a:lnTo>
                    <a:pt x="264" y="709"/>
                  </a:lnTo>
                  <a:lnTo>
                    <a:pt x="272" y="713"/>
                  </a:lnTo>
                  <a:lnTo>
                    <a:pt x="280" y="717"/>
                  </a:lnTo>
                  <a:lnTo>
                    <a:pt x="288" y="720"/>
                  </a:lnTo>
                  <a:lnTo>
                    <a:pt x="297" y="722"/>
                  </a:lnTo>
                  <a:lnTo>
                    <a:pt x="306" y="724"/>
                  </a:lnTo>
                  <a:lnTo>
                    <a:pt x="314" y="725"/>
                  </a:lnTo>
                  <a:lnTo>
                    <a:pt x="323" y="725"/>
                  </a:lnTo>
                  <a:lnTo>
                    <a:pt x="341" y="724"/>
                  </a:lnTo>
                  <a:lnTo>
                    <a:pt x="360" y="722"/>
                  </a:lnTo>
                  <a:lnTo>
                    <a:pt x="377" y="718"/>
                  </a:lnTo>
                  <a:lnTo>
                    <a:pt x="394" y="714"/>
                  </a:lnTo>
                  <a:lnTo>
                    <a:pt x="411" y="708"/>
                  </a:lnTo>
                  <a:lnTo>
                    <a:pt x="427" y="700"/>
                  </a:lnTo>
                  <a:lnTo>
                    <a:pt x="442" y="692"/>
                  </a:lnTo>
                  <a:lnTo>
                    <a:pt x="458" y="681"/>
                  </a:lnTo>
                  <a:lnTo>
                    <a:pt x="471" y="669"/>
                  </a:lnTo>
                  <a:lnTo>
                    <a:pt x="483" y="657"/>
                  </a:lnTo>
                  <a:lnTo>
                    <a:pt x="493" y="644"/>
                  </a:lnTo>
                  <a:lnTo>
                    <a:pt x="503" y="629"/>
                  </a:lnTo>
                  <a:lnTo>
                    <a:pt x="509" y="613"/>
                  </a:lnTo>
                  <a:lnTo>
                    <a:pt x="514" y="597"/>
                  </a:lnTo>
                  <a:lnTo>
                    <a:pt x="518" y="579"/>
                  </a:lnTo>
                  <a:lnTo>
                    <a:pt x="519" y="5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Rectangle 25"/>
            <p:cNvSpPr>
              <a:spLocks noChangeArrowheads="1"/>
            </p:cNvSpPr>
            <p:nvPr userDrawn="1"/>
          </p:nvSpPr>
          <p:spPr bwMode="auto">
            <a:xfrm>
              <a:off x="8191501" y="6524625"/>
              <a:ext cx="28575" cy="14922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26"/>
            <p:cNvSpPr>
              <a:spLocks/>
            </p:cNvSpPr>
            <p:nvPr userDrawn="1"/>
          </p:nvSpPr>
          <p:spPr bwMode="auto">
            <a:xfrm>
              <a:off x="8266113" y="6615113"/>
              <a:ext cx="84138" cy="58737"/>
            </a:xfrm>
            <a:custGeom>
              <a:avLst/>
              <a:gdLst/>
              <a:ahLst/>
              <a:cxnLst>
                <a:cxn ang="0">
                  <a:pos x="637" y="0"/>
                </a:cxn>
                <a:cxn ang="0">
                  <a:pos x="510" y="448"/>
                </a:cxn>
                <a:cxn ang="0">
                  <a:pos x="388" y="448"/>
                </a:cxn>
                <a:cxn ang="0">
                  <a:pos x="319" y="121"/>
                </a:cxn>
                <a:cxn ang="0">
                  <a:pos x="317" y="121"/>
                </a:cxn>
                <a:cxn ang="0">
                  <a:pos x="247" y="448"/>
                </a:cxn>
                <a:cxn ang="0">
                  <a:pos x="127" y="448"/>
                </a:cxn>
                <a:cxn ang="0">
                  <a:pos x="0" y="0"/>
                </a:cxn>
                <a:cxn ang="0">
                  <a:pos x="125" y="0"/>
                </a:cxn>
                <a:cxn ang="0">
                  <a:pos x="195" y="322"/>
                </a:cxn>
                <a:cxn ang="0">
                  <a:pos x="197" y="322"/>
                </a:cxn>
                <a:cxn ang="0">
                  <a:pos x="259" y="0"/>
                </a:cxn>
                <a:cxn ang="0">
                  <a:pos x="378" y="0"/>
                </a:cxn>
                <a:cxn ang="0">
                  <a:pos x="445" y="322"/>
                </a:cxn>
                <a:cxn ang="0">
                  <a:pos x="447" y="322"/>
                </a:cxn>
                <a:cxn ang="0">
                  <a:pos x="517" y="0"/>
                </a:cxn>
                <a:cxn ang="0">
                  <a:pos x="637" y="0"/>
                </a:cxn>
              </a:cxnLst>
              <a:rect l="0" t="0" r="r" b="b"/>
              <a:pathLst>
                <a:path w="637" h="448">
                  <a:moveTo>
                    <a:pt x="637" y="0"/>
                  </a:moveTo>
                  <a:lnTo>
                    <a:pt x="510" y="448"/>
                  </a:lnTo>
                  <a:lnTo>
                    <a:pt x="388" y="448"/>
                  </a:lnTo>
                  <a:lnTo>
                    <a:pt x="319" y="121"/>
                  </a:lnTo>
                  <a:lnTo>
                    <a:pt x="317" y="121"/>
                  </a:lnTo>
                  <a:lnTo>
                    <a:pt x="247" y="448"/>
                  </a:lnTo>
                  <a:lnTo>
                    <a:pt x="127" y="448"/>
                  </a:lnTo>
                  <a:lnTo>
                    <a:pt x="0" y="0"/>
                  </a:lnTo>
                  <a:lnTo>
                    <a:pt x="125" y="0"/>
                  </a:lnTo>
                  <a:lnTo>
                    <a:pt x="195" y="322"/>
                  </a:lnTo>
                  <a:lnTo>
                    <a:pt x="197" y="322"/>
                  </a:lnTo>
                  <a:lnTo>
                    <a:pt x="259" y="0"/>
                  </a:lnTo>
                  <a:lnTo>
                    <a:pt x="378" y="0"/>
                  </a:lnTo>
                  <a:lnTo>
                    <a:pt x="445" y="322"/>
                  </a:lnTo>
                  <a:lnTo>
                    <a:pt x="447" y="322"/>
                  </a:lnTo>
                  <a:lnTo>
                    <a:pt x="517" y="0"/>
                  </a:lnTo>
                  <a:lnTo>
                    <a:pt x="637"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27"/>
            <p:cNvSpPr>
              <a:spLocks noEditPoints="1"/>
            </p:cNvSpPr>
            <p:nvPr userDrawn="1"/>
          </p:nvSpPr>
          <p:spPr bwMode="auto">
            <a:xfrm>
              <a:off x="8353426" y="6613525"/>
              <a:ext cx="60325" cy="61912"/>
            </a:xfrm>
            <a:custGeom>
              <a:avLst/>
              <a:gdLst/>
              <a:ahLst/>
              <a:cxnLst>
                <a:cxn ang="0">
                  <a:pos x="454" y="274"/>
                </a:cxn>
                <a:cxn ang="0">
                  <a:pos x="443" y="325"/>
                </a:cxn>
                <a:cxn ang="0">
                  <a:pos x="424" y="368"/>
                </a:cxn>
                <a:cxn ang="0">
                  <a:pos x="397" y="404"/>
                </a:cxn>
                <a:cxn ang="0">
                  <a:pos x="365" y="432"/>
                </a:cxn>
                <a:cxn ang="0">
                  <a:pos x="328" y="452"/>
                </a:cxn>
                <a:cxn ang="0">
                  <a:pos x="287" y="465"/>
                </a:cxn>
                <a:cxn ang="0">
                  <a:pos x="244" y="471"/>
                </a:cxn>
                <a:cxn ang="0">
                  <a:pos x="198" y="470"/>
                </a:cxn>
                <a:cxn ang="0">
                  <a:pos x="156" y="462"/>
                </a:cxn>
                <a:cxn ang="0">
                  <a:pos x="115" y="446"/>
                </a:cxn>
                <a:cxn ang="0">
                  <a:pos x="79" y="424"/>
                </a:cxn>
                <a:cxn ang="0">
                  <a:pos x="50" y="393"/>
                </a:cxn>
                <a:cxn ang="0">
                  <a:pos x="25" y="355"/>
                </a:cxn>
                <a:cxn ang="0">
                  <a:pos x="9" y="309"/>
                </a:cxn>
                <a:cxn ang="0">
                  <a:pos x="1" y="256"/>
                </a:cxn>
                <a:cxn ang="0">
                  <a:pos x="2" y="198"/>
                </a:cxn>
                <a:cxn ang="0">
                  <a:pos x="13" y="146"/>
                </a:cxn>
                <a:cxn ang="0">
                  <a:pos x="32" y="103"/>
                </a:cxn>
                <a:cxn ang="0">
                  <a:pos x="59" y="68"/>
                </a:cxn>
                <a:cxn ang="0">
                  <a:pos x="91" y="40"/>
                </a:cxn>
                <a:cxn ang="0">
                  <a:pos x="128" y="20"/>
                </a:cxn>
                <a:cxn ang="0">
                  <a:pos x="169" y="6"/>
                </a:cxn>
                <a:cxn ang="0">
                  <a:pos x="213" y="1"/>
                </a:cxn>
                <a:cxn ang="0">
                  <a:pos x="258" y="2"/>
                </a:cxn>
                <a:cxn ang="0">
                  <a:pos x="301" y="10"/>
                </a:cxn>
                <a:cxn ang="0">
                  <a:pos x="341" y="26"/>
                </a:cxn>
                <a:cxn ang="0">
                  <a:pos x="377" y="48"/>
                </a:cxn>
                <a:cxn ang="0">
                  <a:pos x="407" y="79"/>
                </a:cxn>
                <a:cxn ang="0">
                  <a:pos x="432" y="117"/>
                </a:cxn>
                <a:cxn ang="0">
                  <a:pos x="448" y="163"/>
                </a:cxn>
                <a:cxn ang="0">
                  <a:pos x="456" y="216"/>
                </a:cxn>
                <a:cxn ang="0">
                  <a:pos x="336" y="221"/>
                </a:cxn>
                <a:cxn ang="0">
                  <a:pos x="328" y="175"/>
                </a:cxn>
                <a:cxn ang="0">
                  <a:pos x="319" y="153"/>
                </a:cxn>
                <a:cxn ang="0">
                  <a:pos x="307" y="134"/>
                </a:cxn>
                <a:cxn ang="0">
                  <a:pos x="290" y="117"/>
                </a:cxn>
                <a:cxn ang="0">
                  <a:pos x="267" y="106"/>
                </a:cxn>
                <a:cxn ang="0">
                  <a:pos x="239" y="100"/>
                </a:cxn>
                <a:cxn ang="0">
                  <a:pos x="207" y="101"/>
                </a:cxn>
                <a:cxn ang="0">
                  <a:pos x="180" y="109"/>
                </a:cxn>
                <a:cxn ang="0">
                  <a:pos x="160" y="122"/>
                </a:cxn>
                <a:cxn ang="0">
                  <a:pos x="145" y="140"/>
                </a:cxn>
                <a:cxn ang="0">
                  <a:pos x="133" y="160"/>
                </a:cxn>
                <a:cxn ang="0">
                  <a:pos x="125" y="190"/>
                </a:cxn>
                <a:cxn ang="0">
                  <a:pos x="121" y="235"/>
                </a:cxn>
                <a:cxn ang="0">
                  <a:pos x="125" y="282"/>
                </a:cxn>
                <a:cxn ang="0">
                  <a:pos x="133" y="311"/>
                </a:cxn>
                <a:cxn ang="0">
                  <a:pos x="145" y="332"/>
                </a:cxn>
                <a:cxn ang="0">
                  <a:pos x="160" y="349"/>
                </a:cxn>
                <a:cxn ang="0">
                  <a:pos x="180" y="362"/>
                </a:cxn>
                <a:cxn ang="0">
                  <a:pos x="207" y="371"/>
                </a:cxn>
                <a:cxn ang="0">
                  <a:pos x="239" y="372"/>
                </a:cxn>
                <a:cxn ang="0">
                  <a:pos x="267" y="366"/>
                </a:cxn>
                <a:cxn ang="0">
                  <a:pos x="290" y="354"/>
                </a:cxn>
                <a:cxn ang="0">
                  <a:pos x="307" y="338"/>
                </a:cxn>
                <a:cxn ang="0">
                  <a:pos x="319" y="318"/>
                </a:cxn>
                <a:cxn ang="0">
                  <a:pos x="328" y="297"/>
                </a:cxn>
                <a:cxn ang="0">
                  <a:pos x="336" y="251"/>
                </a:cxn>
              </a:cxnLst>
              <a:rect l="0" t="0" r="r" b="b"/>
              <a:pathLst>
                <a:path w="456" h="471">
                  <a:moveTo>
                    <a:pt x="456" y="235"/>
                  </a:moveTo>
                  <a:lnTo>
                    <a:pt x="456" y="256"/>
                  </a:lnTo>
                  <a:lnTo>
                    <a:pt x="454" y="274"/>
                  </a:lnTo>
                  <a:lnTo>
                    <a:pt x="451" y="293"/>
                  </a:lnTo>
                  <a:lnTo>
                    <a:pt x="448" y="309"/>
                  </a:lnTo>
                  <a:lnTo>
                    <a:pt x="443" y="325"/>
                  </a:lnTo>
                  <a:lnTo>
                    <a:pt x="438" y="341"/>
                  </a:lnTo>
                  <a:lnTo>
                    <a:pt x="432" y="355"/>
                  </a:lnTo>
                  <a:lnTo>
                    <a:pt x="424" y="368"/>
                  </a:lnTo>
                  <a:lnTo>
                    <a:pt x="415" y="382"/>
                  </a:lnTo>
                  <a:lnTo>
                    <a:pt x="407" y="393"/>
                  </a:lnTo>
                  <a:lnTo>
                    <a:pt x="397" y="404"/>
                  </a:lnTo>
                  <a:lnTo>
                    <a:pt x="388" y="415"/>
                  </a:lnTo>
                  <a:lnTo>
                    <a:pt x="377" y="424"/>
                  </a:lnTo>
                  <a:lnTo>
                    <a:pt x="365" y="432"/>
                  </a:lnTo>
                  <a:lnTo>
                    <a:pt x="353" y="439"/>
                  </a:lnTo>
                  <a:lnTo>
                    <a:pt x="341" y="446"/>
                  </a:lnTo>
                  <a:lnTo>
                    <a:pt x="328" y="452"/>
                  </a:lnTo>
                  <a:lnTo>
                    <a:pt x="314" y="457"/>
                  </a:lnTo>
                  <a:lnTo>
                    <a:pt x="301" y="462"/>
                  </a:lnTo>
                  <a:lnTo>
                    <a:pt x="287" y="465"/>
                  </a:lnTo>
                  <a:lnTo>
                    <a:pt x="272" y="468"/>
                  </a:lnTo>
                  <a:lnTo>
                    <a:pt x="258" y="470"/>
                  </a:lnTo>
                  <a:lnTo>
                    <a:pt x="244" y="471"/>
                  </a:lnTo>
                  <a:lnTo>
                    <a:pt x="228" y="471"/>
                  </a:lnTo>
                  <a:lnTo>
                    <a:pt x="213" y="471"/>
                  </a:lnTo>
                  <a:lnTo>
                    <a:pt x="198" y="470"/>
                  </a:lnTo>
                  <a:lnTo>
                    <a:pt x="184" y="468"/>
                  </a:lnTo>
                  <a:lnTo>
                    <a:pt x="169" y="465"/>
                  </a:lnTo>
                  <a:lnTo>
                    <a:pt x="156" y="462"/>
                  </a:lnTo>
                  <a:lnTo>
                    <a:pt x="142" y="457"/>
                  </a:lnTo>
                  <a:lnTo>
                    <a:pt x="128" y="452"/>
                  </a:lnTo>
                  <a:lnTo>
                    <a:pt x="115" y="446"/>
                  </a:lnTo>
                  <a:lnTo>
                    <a:pt x="103" y="439"/>
                  </a:lnTo>
                  <a:lnTo>
                    <a:pt x="91" y="432"/>
                  </a:lnTo>
                  <a:lnTo>
                    <a:pt x="79" y="424"/>
                  </a:lnTo>
                  <a:lnTo>
                    <a:pt x="69" y="415"/>
                  </a:lnTo>
                  <a:lnTo>
                    <a:pt x="59" y="404"/>
                  </a:lnTo>
                  <a:lnTo>
                    <a:pt x="50" y="393"/>
                  </a:lnTo>
                  <a:lnTo>
                    <a:pt x="41" y="382"/>
                  </a:lnTo>
                  <a:lnTo>
                    <a:pt x="32" y="368"/>
                  </a:lnTo>
                  <a:lnTo>
                    <a:pt x="25" y="355"/>
                  </a:lnTo>
                  <a:lnTo>
                    <a:pt x="18" y="341"/>
                  </a:lnTo>
                  <a:lnTo>
                    <a:pt x="13" y="325"/>
                  </a:lnTo>
                  <a:lnTo>
                    <a:pt x="9" y="309"/>
                  </a:lnTo>
                  <a:lnTo>
                    <a:pt x="5" y="293"/>
                  </a:lnTo>
                  <a:lnTo>
                    <a:pt x="2" y="274"/>
                  </a:lnTo>
                  <a:lnTo>
                    <a:pt x="1" y="256"/>
                  </a:lnTo>
                  <a:lnTo>
                    <a:pt x="0" y="235"/>
                  </a:lnTo>
                  <a:lnTo>
                    <a:pt x="1" y="216"/>
                  </a:lnTo>
                  <a:lnTo>
                    <a:pt x="2" y="198"/>
                  </a:lnTo>
                  <a:lnTo>
                    <a:pt x="5" y="179"/>
                  </a:lnTo>
                  <a:lnTo>
                    <a:pt x="9" y="163"/>
                  </a:lnTo>
                  <a:lnTo>
                    <a:pt x="13" y="146"/>
                  </a:lnTo>
                  <a:lnTo>
                    <a:pt x="18" y="131"/>
                  </a:lnTo>
                  <a:lnTo>
                    <a:pt x="25" y="117"/>
                  </a:lnTo>
                  <a:lnTo>
                    <a:pt x="32" y="103"/>
                  </a:lnTo>
                  <a:lnTo>
                    <a:pt x="41" y="90"/>
                  </a:lnTo>
                  <a:lnTo>
                    <a:pt x="50" y="79"/>
                  </a:lnTo>
                  <a:lnTo>
                    <a:pt x="59" y="68"/>
                  </a:lnTo>
                  <a:lnTo>
                    <a:pt x="69" y="57"/>
                  </a:lnTo>
                  <a:lnTo>
                    <a:pt x="79" y="48"/>
                  </a:lnTo>
                  <a:lnTo>
                    <a:pt x="91" y="40"/>
                  </a:lnTo>
                  <a:lnTo>
                    <a:pt x="103" y="32"/>
                  </a:lnTo>
                  <a:lnTo>
                    <a:pt x="115" y="26"/>
                  </a:lnTo>
                  <a:lnTo>
                    <a:pt x="128" y="20"/>
                  </a:lnTo>
                  <a:lnTo>
                    <a:pt x="142" y="14"/>
                  </a:lnTo>
                  <a:lnTo>
                    <a:pt x="156" y="10"/>
                  </a:lnTo>
                  <a:lnTo>
                    <a:pt x="169" y="6"/>
                  </a:lnTo>
                  <a:lnTo>
                    <a:pt x="184" y="4"/>
                  </a:lnTo>
                  <a:lnTo>
                    <a:pt x="198" y="2"/>
                  </a:lnTo>
                  <a:lnTo>
                    <a:pt x="213" y="1"/>
                  </a:lnTo>
                  <a:lnTo>
                    <a:pt x="228" y="0"/>
                  </a:lnTo>
                  <a:lnTo>
                    <a:pt x="244" y="1"/>
                  </a:lnTo>
                  <a:lnTo>
                    <a:pt x="258" y="2"/>
                  </a:lnTo>
                  <a:lnTo>
                    <a:pt x="272" y="4"/>
                  </a:lnTo>
                  <a:lnTo>
                    <a:pt x="287" y="6"/>
                  </a:lnTo>
                  <a:lnTo>
                    <a:pt x="301" y="10"/>
                  </a:lnTo>
                  <a:lnTo>
                    <a:pt x="314" y="14"/>
                  </a:lnTo>
                  <a:lnTo>
                    <a:pt x="328" y="20"/>
                  </a:lnTo>
                  <a:lnTo>
                    <a:pt x="341" y="26"/>
                  </a:lnTo>
                  <a:lnTo>
                    <a:pt x="353" y="32"/>
                  </a:lnTo>
                  <a:lnTo>
                    <a:pt x="365" y="40"/>
                  </a:lnTo>
                  <a:lnTo>
                    <a:pt x="377" y="48"/>
                  </a:lnTo>
                  <a:lnTo>
                    <a:pt x="388" y="57"/>
                  </a:lnTo>
                  <a:lnTo>
                    <a:pt x="397" y="68"/>
                  </a:lnTo>
                  <a:lnTo>
                    <a:pt x="407" y="79"/>
                  </a:lnTo>
                  <a:lnTo>
                    <a:pt x="415" y="90"/>
                  </a:lnTo>
                  <a:lnTo>
                    <a:pt x="424" y="103"/>
                  </a:lnTo>
                  <a:lnTo>
                    <a:pt x="432" y="117"/>
                  </a:lnTo>
                  <a:lnTo>
                    <a:pt x="438" y="131"/>
                  </a:lnTo>
                  <a:lnTo>
                    <a:pt x="443" y="146"/>
                  </a:lnTo>
                  <a:lnTo>
                    <a:pt x="448" y="163"/>
                  </a:lnTo>
                  <a:lnTo>
                    <a:pt x="451" y="179"/>
                  </a:lnTo>
                  <a:lnTo>
                    <a:pt x="454" y="198"/>
                  </a:lnTo>
                  <a:lnTo>
                    <a:pt x="456" y="216"/>
                  </a:lnTo>
                  <a:lnTo>
                    <a:pt x="456" y="235"/>
                  </a:lnTo>
                  <a:close/>
                  <a:moveTo>
                    <a:pt x="336" y="235"/>
                  </a:moveTo>
                  <a:lnTo>
                    <a:pt x="336" y="221"/>
                  </a:lnTo>
                  <a:lnTo>
                    <a:pt x="334" y="206"/>
                  </a:lnTo>
                  <a:lnTo>
                    <a:pt x="332" y="190"/>
                  </a:lnTo>
                  <a:lnTo>
                    <a:pt x="328" y="175"/>
                  </a:lnTo>
                  <a:lnTo>
                    <a:pt x="326" y="168"/>
                  </a:lnTo>
                  <a:lnTo>
                    <a:pt x="322" y="160"/>
                  </a:lnTo>
                  <a:lnTo>
                    <a:pt x="319" y="153"/>
                  </a:lnTo>
                  <a:lnTo>
                    <a:pt x="316" y="146"/>
                  </a:lnTo>
                  <a:lnTo>
                    <a:pt x="312" y="140"/>
                  </a:lnTo>
                  <a:lnTo>
                    <a:pt x="307" y="134"/>
                  </a:lnTo>
                  <a:lnTo>
                    <a:pt x="302" y="128"/>
                  </a:lnTo>
                  <a:lnTo>
                    <a:pt x="296" y="122"/>
                  </a:lnTo>
                  <a:lnTo>
                    <a:pt x="290" y="117"/>
                  </a:lnTo>
                  <a:lnTo>
                    <a:pt x="284" y="113"/>
                  </a:lnTo>
                  <a:lnTo>
                    <a:pt x="275" y="109"/>
                  </a:lnTo>
                  <a:lnTo>
                    <a:pt x="267" y="106"/>
                  </a:lnTo>
                  <a:lnTo>
                    <a:pt x="259" y="103"/>
                  </a:lnTo>
                  <a:lnTo>
                    <a:pt x="249" y="101"/>
                  </a:lnTo>
                  <a:lnTo>
                    <a:pt x="239" y="100"/>
                  </a:lnTo>
                  <a:lnTo>
                    <a:pt x="228" y="99"/>
                  </a:lnTo>
                  <a:lnTo>
                    <a:pt x="217" y="100"/>
                  </a:lnTo>
                  <a:lnTo>
                    <a:pt x="207" y="101"/>
                  </a:lnTo>
                  <a:lnTo>
                    <a:pt x="198" y="103"/>
                  </a:lnTo>
                  <a:lnTo>
                    <a:pt x="189" y="106"/>
                  </a:lnTo>
                  <a:lnTo>
                    <a:pt x="180" y="109"/>
                  </a:lnTo>
                  <a:lnTo>
                    <a:pt x="173" y="113"/>
                  </a:lnTo>
                  <a:lnTo>
                    <a:pt x="166" y="117"/>
                  </a:lnTo>
                  <a:lnTo>
                    <a:pt x="160" y="122"/>
                  </a:lnTo>
                  <a:lnTo>
                    <a:pt x="155" y="128"/>
                  </a:lnTo>
                  <a:lnTo>
                    <a:pt x="149" y="134"/>
                  </a:lnTo>
                  <a:lnTo>
                    <a:pt x="145" y="140"/>
                  </a:lnTo>
                  <a:lnTo>
                    <a:pt x="141" y="146"/>
                  </a:lnTo>
                  <a:lnTo>
                    <a:pt x="137" y="153"/>
                  </a:lnTo>
                  <a:lnTo>
                    <a:pt x="133" y="160"/>
                  </a:lnTo>
                  <a:lnTo>
                    <a:pt x="130" y="168"/>
                  </a:lnTo>
                  <a:lnTo>
                    <a:pt x="128" y="175"/>
                  </a:lnTo>
                  <a:lnTo>
                    <a:pt x="125" y="190"/>
                  </a:lnTo>
                  <a:lnTo>
                    <a:pt x="122" y="206"/>
                  </a:lnTo>
                  <a:lnTo>
                    <a:pt x="121" y="221"/>
                  </a:lnTo>
                  <a:lnTo>
                    <a:pt x="121" y="235"/>
                  </a:lnTo>
                  <a:lnTo>
                    <a:pt x="121" y="251"/>
                  </a:lnTo>
                  <a:lnTo>
                    <a:pt x="122" y="266"/>
                  </a:lnTo>
                  <a:lnTo>
                    <a:pt x="125" y="282"/>
                  </a:lnTo>
                  <a:lnTo>
                    <a:pt x="128" y="297"/>
                  </a:lnTo>
                  <a:lnTo>
                    <a:pt x="130" y="304"/>
                  </a:lnTo>
                  <a:lnTo>
                    <a:pt x="133" y="311"/>
                  </a:lnTo>
                  <a:lnTo>
                    <a:pt x="137" y="318"/>
                  </a:lnTo>
                  <a:lnTo>
                    <a:pt x="141" y="325"/>
                  </a:lnTo>
                  <a:lnTo>
                    <a:pt x="145" y="332"/>
                  </a:lnTo>
                  <a:lnTo>
                    <a:pt x="149" y="338"/>
                  </a:lnTo>
                  <a:lnTo>
                    <a:pt x="155" y="344"/>
                  </a:lnTo>
                  <a:lnTo>
                    <a:pt x="160" y="349"/>
                  </a:lnTo>
                  <a:lnTo>
                    <a:pt x="166" y="354"/>
                  </a:lnTo>
                  <a:lnTo>
                    <a:pt x="173" y="359"/>
                  </a:lnTo>
                  <a:lnTo>
                    <a:pt x="180" y="362"/>
                  </a:lnTo>
                  <a:lnTo>
                    <a:pt x="189" y="366"/>
                  </a:lnTo>
                  <a:lnTo>
                    <a:pt x="198" y="368"/>
                  </a:lnTo>
                  <a:lnTo>
                    <a:pt x="207" y="371"/>
                  </a:lnTo>
                  <a:lnTo>
                    <a:pt x="217" y="372"/>
                  </a:lnTo>
                  <a:lnTo>
                    <a:pt x="228" y="372"/>
                  </a:lnTo>
                  <a:lnTo>
                    <a:pt x="239" y="372"/>
                  </a:lnTo>
                  <a:lnTo>
                    <a:pt x="249" y="371"/>
                  </a:lnTo>
                  <a:lnTo>
                    <a:pt x="259" y="368"/>
                  </a:lnTo>
                  <a:lnTo>
                    <a:pt x="267" y="366"/>
                  </a:lnTo>
                  <a:lnTo>
                    <a:pt x="275" y="362"/>
                  </a:lnTo>
                  <a:lnTo>
                    <a:pt x="284" y="359"/>
                  </a:lnTo>
                  <a:lnTo>
                    <a:pt x="290" y="354"/>
                  </a:lnTo>
                  <a:lnTo>
                    <a:pt x="296" y="349"/>
                  </a:lnTo>
                  <a:lnTo>
                    <a:pt x="302" y="344"/>
                  </a:lnTo>
                  <a:lnTo>
                    <a:pt x="307" y="338"/>
                  </a:lnTo>
                  <a:lnTo>
                    <a:pt x="312" y="332"/>
                  </a:lnTo>
                  <a:lnTo>
                    <a:pt x="316" y="325"/>
                  </a:lnTo>
                  <a:lnTo>
                    <a:pt x="319" y="318"/>
                  </a:lnTo>
                  <a:lnTo>
                    <a:pt x="322" y="311"/>
                  </a:lnTo>
                  <a:lnTo>
                    <a:pt x="326" y="304"/>
                  </a:lnTo>
                  <a:lnTo>
                    <a:pt x="328" y="297"/>
                  </a:lnTo>
                  <a:lnTo>
                    <a:pt x="332" y="282"/>
                  </a:lnTo>
                  <a:lnTo>
                    <a:pt x="334" y="266"/>
                  </a:lnTo>
                  <a:lnTo>
                    <a:pt x="336" y="251"/>
                  </a:lnTo>
                  <a:lnTo>
                    <a:pt x="336" y="23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28"/>
            <p:cNvSpPr>
              <a:spLocks/>
            </p:cNvSpPr>
            <p:nvPr userDrawn="1"/>
          </p:nvSpPr>
          <p:spPr bwMode="auto">
            <a:xfrm>
              <a:off x="8424863" y="6613525"/>
              <a:ext cx="33338" cy="60325"/>
            </a:xfrm>
            <a:custGeom>
              <a:avLst/>
              <a:gdLst/>
              <a:ahLst/>
              <a:cxnLst>
                <a:cxn ang="0">
                  <a:pos x="0" y="460"/>
                </a:cxn>
                <a:cxn ang="0">
                  <a:pos x="0" y="12"/>
                </a:cxn>
                <a:cxn ang="0">
                  <a:pos x="112" y="12"/>
                </a:cxn>
                <a:cxn ang="0">
                  <a:pos x="112" y="90"/>
                </a:cxn>
                <a:cxn ang="0">
                  <a:pos x="114" y="90"/>
                </a:cxn>
                <a:cxn ang="0">
                  <a:pos x="124" y="73"/>
                </a:cxn>
                <a:cxn ang="0">
                  <a:pos x="134" y="56"/>
                </a:cxn>
                <a:cxn ang="0">
                  <a:pos x="145" y="42"/>
                </a:cxn>
                <a:cxn ang="0">
                  <a:pos x="158" y="28"/>
                </a:cxn>
                <a:cxn ang="0">
                  <a:pos x="165" y="22"/>
                </a:cxn>
                <a:cxn ang="0">
                  <a:pos x="173" y="16"/>
                </a:cxn>
                <a:cxn ang="0">
                  <a:pos x="182" y="12"/>
                </a:cxn>
                <a:cxn ang="0">
                  <a:pos x="191" y="8"/>
                </a:cxn>
                <a:cxn ang="0">
                  <a:pos x="201" y="5"/>
                </a:cxn>
                <a:cxn ang="0">
                  <a:pos x="212" y="3"/>
                </a:cxn>
                <a:cxn ang="0">
                  <a:pos x="224" y="1"/>
                </a:cxn>
                <a:cxn ang="0">
                  <a:pos x="237" y="0"/>
                </a:cxn>
                <a:cxn ang="0">
                  <a:pos x="248" y="1"/>
                </a:cxn>
                <a:cxn ang="0">
                  <a:pos x="259" y="2"/>
                </a:cxn>
                <a:cxn ang="0">
                  <a:pos x="259" y="122"/>
                </a:cxn>
                <a:cxn ang="0">
                  <a:pos x="251" y="121"/>
                </a:cxn>
                <a:cxn ang="0">
                  <a:pos x="243" y="120"/>
                </a:cxn>
                <a:cxn ang="0">
                  <a:pos x="235" y="120"/>
                </a:cxn>
                <a:cxn ang="0">
                  <a:pos x="226" y="120"/>
                </a:cxn>
                <a:cxn ang="0">
                  <a:pos x="216" y="120"/>
                </a:cxn>
                <a:cxn ang="0">
                  <a:pos x="204" y="121"/>
                </a:cxn>
                <a:cxn ang="0">
                  <a:pos x="195" y="123"/>
                </a:cxn>
                <a:cxn ang="0">
                  <a:pos x="186" y="124"/>
                </a:cxn>
                <a:cxn ang="0">
                  <a:pos x="178" y="127"/>
                </a:cxn>
                <a:cxn ang="0">
                  <a:pos x="171" y="129"/>
                </a:cxn>
                <a:cxn ang="0">
                  <a:pos x="163" y="133"/>
                </a:cxn>
                <a:cxn ang="0">
                  <a:pos x="157" y="136"/>
                </a:cxn>
                <a:cxn ang="0">
                  <a:pos x="151" y="140"/>
                </a:cxn>
                <a:cxn ang="0">
                  <a:pos x="146" y="145"/>
                </a:cxn>
                <a:cxn ang="0">
                  <a:pos x="142" y="150"/>
                </a:cxn>
                <a:cxn ang="0">
                  <a:pos x="138" y="155"/>
                </a:cxn>
                <a:cxn ang="0">
                  <a:pos x="134" y="160"/>
                </a:cxn>
                <a:cxn ang="0">
                  <a:pos x="131" y="165"/>
                </a:cxn>
                <a:cxn ang="0">
                  <a:pos x="128" y="171"/>
                </a:cxn>
                <a:cxn ang="0">
                  <a:pos x="126" y="177"/>
                </a:cxn>
                <a:cxn ang="0">
                  <a:pos x="122" y="189"/>
                </a:cxn>
                <a:cxn ang="0">
                  <a:pos x="119" y="202"/>
                </a:cxn>
                <a:cxn ang="0">
                  <a:pos x="117" y="214"/>
                </a:cxn>
                <a:cxn ang="0">
                  <a:pos x="117" y="226"/>
                </a:cxn>
                <a:cxn ang="0">
                  <a:pos x="117" y="460"/>
                </a:cxn>
                <a:cxn ang="0">
                  <a:pos x="0" y="460"/>
                </a:cxn>
              </a:cxnLst>
              <a:rect l="0" t="0" r="r" b="b"/>
              <a:pathLst>
                <a:path w="259" h="460">
                  <a:moveTo>
                    <a:pt x="0" y="460"/>
                  </a:moveTo>
                  <a:lnTo>
                    <a:pt x="0" y="12"/>
                  </a:lnTo>
                  <a:lnTo>
                    <a:pt x="112" y="12"/>
                  </a:lnTo>
                  <a:lnTo>
                    <a:pt x="112" y="90"/>
                  </a:lnTo>
                  <a:lnTo>
                    <a:pt x="114" y="90"/>
                  </a:lnTo>
                  <a:lnTo>
                    <a:pt x="124" y="73"/>
                  </a:lnTo>
                  <a:lnTo>
                    <a:pt x="134" y="56"/>
                  </a:lnTo>
                  <a:lnTo>
                    <a:pt x="145" y="42"/>
                  </a:lnTo>
                  <a:lnTo>
                    <a:pt x="158" y="28"/>
                  </a:lnTo>
                  <a:lnTo>
                    <a:pt x="165" y="22"/>
                  </a:lnTo>
                  <a:lnTo>
                    <a:pt x="173" y="16"/>
                  </a:lnTo>
                  <a:lnTo>
                    <a:pt x="182" y="12"/>
                  </a:lnTo>
                  <a:lnTo>
                    <a:pt x="191" y="8"/>
                  </a:lnTo>
                  <a:lnTo>
                    <a:pt x="201" y="5"/>
                  </a:lnTo>
                  <a:lnTo>
                    <a:pt x="212" y="3"/>
                  </a:lnTo>
                  <a:lnTo>
                    <a:pt x="224" y="1"/>
                  </a:lnTo>
                  <a:lnTo>
                    <a:pt x="237" y="0"/>
                  </a:lnTo>
                  <a:lnTo>
                    <a:pt x="248" y="1"/>
                  </a:lnTo>
                  <a:lnTo>
                    <a:pt x="259" y="2"/>
                  </a:lnTo>
                  <a:lnTo>
                    <a:pt x="259" y="122"/>
                  </a:lnTo>
                  <a:lnTo>
                    <a:pt x="251" y="121"/>
                  </a:lnTo>
                  <a:lnTo>
                    <a:pt x="243" y="120"/>
                  </a:lnTo>
                  <a:lnTo>
                    <a:pt x="235" y="120"/>
                  </a:lnTo>
                  <a:lnTo>
                    <a:pt x="226" y="120"/>
                  </a:lnTo>
                  <a:lnTo>
                    <a:pt x="216" y="120"/>
                  </a:lnTo>
                  <a:lnTo>
                    <a:pt x="204" y="121"/>
                  </a:lnTo>
                  <a:lnTo>
                    <a:pt x="195" y="123"/>
                  </a:lnTo>
                  <a:lnTo>
                    <a:pt x="186" y="124"/>
                  </a:lnTo>
                  <a:lnTo>
                    <a:pt x="178" y="127"/>
                  </a:lnTo>
                  <a:lnTo>
                    <a:pt x="171" y="129"/>
                  </a:lnTo>
                  <a:lnTo>
                    <a:pt x="163" y="133"/>
                  </a:lnTo>
                  <a:lnTo>
                    <a:pt x="157" y="136"/>
                  </a:lnTo>
                  <a:lnTo>
                    <a:pt x="151" y="140"/>
                  </a:lnTo>
                  <a:lnTo>
                    <a:pt x="146" y="145"/>
                  </a:lnTo>
                  <a:lnTo>
                    <a:pt x="142" y="150"/>
                  </a:lnTo>
                  <a:lnTo>
                    <a:pt x="138" y="155"/>
                  </a:lnTo>
                  <a:lnTo>
                    <a:pt x="134" y="160"/>
                  </a:lnTo>
                  <a:lnTo>
                    <a:pt x="131" y="165"/>
                  </a:lnTo>
                  <a:lnTo>
                    <a:pt x="128" y="171"/>
                  </a:lnTo>
                  <a:lnTo>
                    <a:pt x="126" y="177"/>
                  </a:lnTo>
                  <a:lnTo>
                    <a:pt x="122" y="189"/>
                  </a:lnTo>
                  <a:lnTo>
                    <a:pt x="119" y="202"/>
                  </a:lnTo>
                  <a:lnTo>
                    <a:pt x="117" y="214"/>
                  </a:lnTo>
                  <a:lnTo>
                    <a:pt x="117" y="226"/>
                  </a:lnTo>
                  <a:lnTo>
                    <a:pt x="117" y="460"/>
                  </a:lnTo>
                  <a:lnTo>
                    <a:pt x="0" y="4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Rectangle 29"/>
            <p:cNvSpPr>
              <a:spLocks noChangeArrowheads="1"/>
            </p:cNvSpPr>
            <p:nvPr userDrawn="1"/>
          </p:nvSpPr>
          <p:spPr bwMode="auto">
            <a:xfrm>
              <a:off x="8467726" y="6594475"/>
              <a:ext cx="15875" cy="7937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0"/>
            <p:cNvSpPr>
              <a:spLocks noEditPoints="1"/>
            </p:cNvSpPr>
            <p:nvPr userDrawn="1"/>
          </p:nvSpPr>
          <p:spPr bwMode="auto">
            <a:xfrm>
              <a:off x="8494713" y="6594475"/>
              <a:ext cx="57150" cy="80962"/>
            </a:xfrm>
            <a:custGeom>
              <a:avLst/>
              <a:gdLst/>
              <a:ahLst/>
              <a:cxnLst>
                <a:cxn ang="0">
                  <a:pos x="319" y="604"/>
                </a:cxn>
                <a:cxn ang="0">
                  <a:pos x="312" y="556"/>
                </a:cxn>
                <a:cxn ang="0">
                  <a:pos x="291" y="579"/>
                </a:cxn>
                <a:cxn ang="0">
                  <a:pos x="269" y="596"/>
                </a:cxn>
                <a:cxn ang="0">
                  <a:pos x="225" y="612"/>
                </a:cxn>
                <a:cxn ang="0">
                  <a:pos x="172" y="615"/>
                </a:cxn>
                <a:cxn ang="0">
                  <a:pos x="128" y="606"/>
                </a:cxn>
                <a:cxn ang="0">
                  <a:pos x="91" y="588"/>
                </a:cxn>
                <a:cxn ang="0">
                  <a:pos x="61" y="562"/>
                </a:cxn>
                <a:cxn ang="0">
                  <a:pos x="37" y="530"/>
                </a:cxn>
                <a:cxn ang="0">
                  <a:pos x="19" y="492"/>
                </a:cxn>
                <a:cxn ang="0">
                  <a:pos x="7" y="450"/>
                </a:cxn>
                <a:cxn ang="0">
                  <a:pos x="1" y="406"/>
                </a:cxn>
                <a:cxn ang="0">
                  <a:pos x="0" y="356"/>
                </a:cxn>
                <a:cxn ang="0">
                  <a:pos x="6" y="304"/>
                </a:cxn>
                <a:cxn ang="0">
                  <a:pos x="20" y="260"/>
                </a:cxn>
                <a:cxn ang="0">
                  <a:pos x="40" y="223"/>
                </a:cxn>
                <a:cxn ang="0">
                  <a:pos x="65" y="192"/>
                </a:cxn>
                <a:cxn ang="0">
                  <a:pos x="93" y="170"/>
                </a:cxn>
                <a:cxn ang="0">
                  <a:pos x="126" y="154"/>
                </a:cxn>
                <a:cxn ang="0">
                  <a:pos x="161" y="146"/>
                </a:cxn>
                <a:cxn ang="0">
                  <a:pos x="198" y="145"/>
                </a:cxn>
                <a:cxn ang="0">
                  <a:pos x="235" y="151"/>
                </a:cxn>
                <a:cxn ang="0">
                  <a:pos x="264" y="164"/>
                </a:cxn>
                <a:cxn ang="0">
                  <a:pos x="298" y="191"/>
                </a:cxn>
                <a:cxn ang="0">
                  <a:pos x="316" y="215"/>
                </a:cxn>
                <a:cxn ang="0">
                  <a:pos x="121" y="384"/>
                </a:cxn>
                <a:cxn ang="0">
                  <a:pos x="125" y="427"/>
                </a:cxn>
                <a:cxn ang="0">
                  <a:pos x="140" y="471"/>
                </a:cxn>
                <a:cxn ang="0">
                  <a:pos x="164" y="500"/>
                </a:cxn>
                <a:cxn ang="0">
                  <a:pos x="184" y="512"/>
                </a:cxn>
                <a:cxn ang="0">
                  <a:pos x="208" y="518"/>
                </a:cxn>
                <a:cxn ang="0">
                  <a:pos x="235" y="518"/>
                </a:cxn>
                <a:cxn ang="0">
                  <a:pos x="258" y="511"/>
                </a:cxn>
                <a:cxn ang="0">
                  <a:pos x="277" y="500"/>
                </a:cxn>
                <a:cxn ang="0">
                  <a:pos x="292" y="485"/>
                </a:cxn>
                <a:cxn ang="0">
                  <a:pos x="311" y="453"/>
                </a:cxn>
                <a:cxn ang="0">
                  <a:pos x="321" y="407"/>
                </a:cxn>
                <a:cxn ang="0">
                  <a:pos x="319" y="355"/>
                </a:cxn>
                <a:cxn ang="0">
                  <a:pos x="311" y="313"/>
                </a:cxn>
                <a:cxn ang="0">
                  <a:pos x="302" y="291"/>
                </a:cxn>
                <a:cxn ang="0">
                  <a:pos x="287" y="273"/>
                </a:cxn>
                <a:cxn ang="0">
                  <a:pos x="270" y="259"/>
                </a:cxn>
                <a:cxn ang="0">
                  <a:pos x="248" y="250"/>
                </a:cxn>
                <a:cxn ang="0">
                  <a:pos x="221" y="246"/>
                </a:cxn>
                <a:cxn ang="0">
                  <a:pos x="194" y="250"/>
                </a:cxn>
                <a:cxn ang="0">
                  <a:pos x="173" y="258"/>
                </a:cxn>
                <a:cxn ang="0">
                  <a:pos x="157" y="271"/>
                </a:cxn>
                <a:cxn ang="0">
                  <a:pos x="142" y="288"/>
                </a:cxn>
                <a:cxn ang="0">
                  <a:pos x="126" y="332"/>
                </a:cxn>
                <a:cxn ang="0">
                  <a:pos x="121" y="384"/>
                </a:cxn>
              </a:cxnLst>
              <a:rect l="0" t="0" r="r" b="b"/>
              <a:pathLst>
                <a:path w="433" h="616">
                  <a:moveTo>
                    <a:pt x="433" y="0"/>
                  </a:moveTo>
                  <a:lnTo>
                    <a:pt x="433" y="604"/>
                  </a:lnTo>
                  <a:lnTo>
                    <a:pt x="319" y="604"/>
                  </a:lnTo>
                  <a:lnTo>
                    <a:pt x="319" y="547"/>
                  </a:lnTo>
                  <a:lnTo>
                    <a:pt x="317" y="547"/>
                  </a:lnTo>
                  <a:lnTo>
                    <a:pt x="312" y="556"/>
                  </a:lnTo>
                  <a:lnTo>
                    <a:pt x="305" y="565"/>
                  </a:lnTo>
                  <a:lnTo>
                    <a:pt x="299" y="572"/>
                  </a:lnTo>
                  <a:lnTo>
                    <a:pt x="291" y="579"/>
                  </a:lnTo>
                  <a:lnTo>
                    <a:pt x="284" y="585"/>
                  </a:lnTo>
                  <a:lnTo>
                    <a:pt x="277" y="591"/>
                  </a:lnTo>
                  <a:lnTo>
                    <a:pt x="269" y="596"/>
                  </a:lnTo>
                  <a:lnTo>
                    <a:pt x="260" y="600"/>
                  </a:lnTo>
                  <a:lnTo>
                    <a:pt x="242" y="607"/>
                  </a:lnTo>
                  <a:lnTo>
                    <a:pt x="225" y="612"/>
                  </a:lnTo>
                  <a:lnTo>
                    <a:pt x="207" y="615"/>
                  </a:lnTo>
                  <a:lnTo>
                    <a:pt x="188" y="616"/>
                  </a:lnTo>
                  <a:lnTo>
                    <a:pt x="172" y="615"/>
                  </a:lnTo>
                  <a:lnTo>
                    <a:pt x="157" y="613"/>
                  </a:lnTo>
                  <a:lnTo>
                    <a:pt x="141" y="610"/>
                  </a:lnTo>
                  <a:lnTo>
                    <a:pt x="128" y="606"/>
                  </a:lnTo>
                  <a:lnTo>
                    <a:pt x="115" y="601"/>
                  </a:lnTo>
                  <a:lnTo>
                    <a:pt x="102" y="595"/>
                  </a:lnTo>
                  <a:lnTo>
                    <a:pt x="91" y="588"/>
                  </a:lnTo>
                  <a:lnTo>
                    <a:pt x="80" y="580"/>
                  </a:lnTo>
                  <a:lnTo>
                    <a:pt x="70" y="572"/>
                  </a:lnTo>
                  <a:lnTo>
                    <a:pt x="61" y="562"/>
                  </a:lnTo>
                  <a:lnTo>
                    <a:pt x="52" y="552"/>
                  </a:lnTo>
                  <a:lnTo>
                    <a:pt x="44" y="541"/>
                  </a:lnTo>
                  <a:lnTo>
                    <a:pt x="37" y="530"/>
                  </a:lnTo>
                  <a:lnTo>
                    <a:pt x="30" y="518"/>
                  </a:lnTo>
                  <a:lnTo>
                    <a:pt x="24" y="505"/>
                  </a:lnTo>
                  <a:lnTo>
                    <a:pt x="19" y="492"/>
                  </a:lnTo>
                  <a:lnTo>
                    <a:pt x="15" y="478"/>
                  </a:lnTo>
                  <a:lnTo>
                    <a:pt x="10" y="464"/>
                  </a:lnTo>
                  <a:lnTo>
                    <a:pt x="7" y="450"/>
                  </a:lnTo>
                  <a:lnTo>
                    <a:pt x="4" y="436"/>
                  </a:lnTo>
                  <a:lnTo>
                    <a:pt x="2" y="420"/>
                  </a:lnTo>
                  <a:lnTo>
                    <a:pt x="1" y="406"/>
                  </a:lnTo>
                  <a:lnTo>
                    <a:pt x="0" y="391"/>
                  </a:lnTo>
                  <a:lnTo>
                    <a:pt x="0" y="375"/>
                  </a:lnTo>
                  <a:lnTo>
                    <a:pt x="0" y="356"/>
                  </a:lnTo>
                  <a:lnTo>
                    <a:pt x="1" y="338"/>
                  </a:lnTo>
                  <a:lnTo>
                    <a:pt x="3" y="320"/>
                  </a:lnTo>
                  <a:lnTo>
                    <a:pt x="6" y="304"/>
                  </a:lnTo>
                  <a:lnTo>
                    <a:pt x="10" y="288"/>
                  </a:lnTo>
                  <a:lnTo>
                    <a:pt x="15" y="274"/>
                  </a:lnTo>
                  <a:lnTo>
                    <a:pt x="20" y="260"/>
                  </a:lnTo>
                  <a:lnTo>
                    <a:pt x="26" y="246"/>
                  </a:lnTo>
                  <a:lnTo>
                    <a:pt x="33" y="234"/>
                  </a:lnTo>
                  <a:lnTo>
                    <a:pt x="40" y="223"/>
                  </a:lnTo>
                  <a:lnTo>
                    <a:pt x="47" y="212"/>
                  </a:lnTo>
                  <a:lnTo>
                    <a:pt x="55" y="201"/>
                  </a:lnTo>
                  <a:lnTo>
                    <a:pt x="65" y="192"/>
                  </a:lnTo>
                  <a:lnTo>
                    <a:pt x="74" y="184"/>
                  </a:lnTo>
                  <a:lnTo>
                    <a:pt x="83" y="177"/>
                  </a:lnTo>
                  <a:lnTo>
                    <a:pt x="93" y="170"/>
                  </a:lnTo>
                  <a:lnTo>
                    <a:pt x="104" y="164"/>
                  </a:lnTo>
                  <a:lnTo>
                    <a:pt x="115" y="158"/>
                  </a:lnTo>
                  <a:lnTo>
                    <a:pt x="126" y="154"/>
                  </a:lnTo>
                  <a:lnTo>
                    <a:pt x="137" y="151"/>
                  </a:lnTo>
                  <a:lnTo>
                    <a:pt x="149" y="148"/>
                  </a:lnTo>
                  <a:lnTo>
                    <a:pt x="161" y="146"/>
                  </a:lnTo>
                  <a:lnTo>
                    <a:pt x="173" y="145"/>
                  </a:lnTo>
                  <a:lnTo>
                    <a:pt x="185" y="144"/>
                  </a:lnTo>
                  <a:lnTo>
                    <a:pt x="198" y="145"/>
                  </a:lnTo>
                  <a:lnTo>
                    <a:pt x="212" y="147"/>
                  </a:lnTo>
                  <a:lnTo>
                    <a:pt x="224" y="149"/>
                  </a:lnTo>
                  <a:lnTo>
                    <a:pt x="235" y="151"/>
                  </a:lnTo>
                  <a:lnTo>
                    <a:pt x="245" y="154"/>
                  </a:lnTo>
                  <a:lnTo>
                    <a:pt x="255" y="158"/>
                  </a:lnTo>
                  <a:lnTo>
                    <a:pt x="264" y="164"/>
                  </a:lnTo>
                  <a:lnTo>
                    <a:pt x="271" y="169"/>
                  </a:lnTo>
                  <a:lnTo>
                    <a:pt x="285" y="180"/>
                  </a:lnTo>
                  <a:lnTo>
                    <a:pt x="298" y="191"/>
                  </a:lnTo>
                  <a:lnTo>
                    <a:pt x="307" y="202"/>
                  </a:lnTo>
                  <a:lnTo>
                    <a:pt x="315" y="215"/>
                  </a:lnTo>
                  <a:lnTo>
                    <a:pt x="316" y="215"/>
                  </a:lnTo>
                  <a:lnTo>
                    <a:pt x="316" y="0"/>
                  </a:lnTo>
                  <a:lnTo>
                    <a:pt x="433" y="0"/>
                  </a:lnTo>
                  <a:close/>
                  <a:moveTo>
                    <a:pt x="121" y="384"/>
                  </a:moveTo>
                  <a:lnTo>
                    <a:pt x="121" y="397"/>
                  </a:lnTo>
                  <a:lnTo>
                    <a:pt x="123" y="412"/>
                  </a:lnTo>
                  <a:lnTo>
                    <a:pt x="125" y="427"/>
                  </a:lnTo>
                  <a:lnTo>
                    <a:pt x="129" y="442"/>
                  </a:lnTo>
                  <a:lnTo>
                    <a:pt x="134" y="457"/>
                  </a:lnTo>
                  <a:lnTo>
                    <a:pt x="140" y="471"/>
                  </a:lnTo>
                  <a:lnTo>
                    <a:pt x="148" y="484"/>
                  </a:lnTo>
                  <a:lnTo>
                    <a:pt x="159" y="495"/>
                  </a:lnTo>
                  <a:lnTo>
                    <a:pt x="164" y="500"/>
                  </a:lnTo>
                  <a:lnTo>
                    <a:pt x="170" y="505"/>
                  </a:lnTo>
                  <a:lnTo>
                    <a:pt x="177" y="509"/>
                  </a:lnTo>
                  <a:lnTo>
                    <a:pt x="184" y="512"/>
                  </a:lnTo>
                  <a:lnTo>
                    <a:pt x="191" y="515"/>
                  </a:lnTo>
                  <a:lnTo>
                    <a:pt x="199" y="517"/>
                  </a:lnTo>
                  <a:lnTo>
                    <a:pt x="208" y="518"/>
                  </a:lnTo>
                  <a:lnTo>
                    <a:pt x="217" y="519"/>
                  </a:lnTo>
                  <a:lnTo>
                    <a:pt x="226" y="519"/>
                  </a:lnTo>
                  <a:lnTo>
                    <a:pt x="235" y="518"/>
                  </a:lnTo>
                  <a:lnTo>
                    <a:pt x="243" y="516"/>
                  </a:lnTo>
                  <a:lnTo>
                    <a:pt x="251" y="513"/>
                  </a:lnTo>
                  <a:lnTo>
                    <a:pt x="258" y="511"/>
                  </a:lnTo>
                  <a:lnTo>
                    <a:pt x="265" y="508"/>
                  </a:lnTo>
                  <a:lnTo>
                    <a:pt x="271" y="504"/>
                  </a:lnTo>
                  <a:lnTo>
                    <a:pt x="277" y="500"/>
                  </a:lnTo>
                  <a:lnTo>
                    <a:pt x="283" y="495"/>
                  </a:lnTo>
                  <a:lnTo>
                    <a:pt x="288" y="490"/>
                  </a:lnTo>
                  <a:lnTo>
                    <a:pt x="292" y="485"/>
                  </a:lnTo>
                  <a:lnTo>
                    <a:pt x="298" y="480"/>
                  </a:lnTo>
                  <a:lnTo>
                    <a:pt x="305" y="466"/>
                  </a:lnTo>
                  <a:lnTo>
                    <a:pt x="311" y="453"/>
                  </a:lnTo>
                  <a:lnTo>
                    <a:pt x="316" y="438"/>
                  </a:lnTo>
                  <a:lnTo>
                    <a:pt x="319" y="422"/>
                  </a:lnTo>
                  <a:lnTo>
                    <a:pt x="321" y="407"/>
                  </a:lnTo>
                  <a:lnTo>
                    <a:pt x="321" y="390"/>
                  </a:lnTo>
                  <a:lnTo>
                    <a:pt x="321" y="372"/>
                  </a:lnTo>
                  <a:lnTo>
                    <a:pt x="319" y="355"/>
                  </a:lnTo>
                  <a:lnTo>
                    <a:pt x="317" y="338"/>
                  </a:lnTo>
                  <a:lnTo>
                    <a:pt x="313" y="321"/>
                  </a:lnTo>
                  <a:lnTo>
                    <a:pt x="311" y="313"/>
                  </a:lnTo>
                  <a:lnTo>
                    <a:pt x="308" y="306"/>
                  </a:lnTo>
                  <a:lnTo>
                    <a:pt x="305" y="299"/>
                  </a:lnTo>
                  <a:lnTo>
                    <a:pt x="302" y="291"/>
                  </a:lnTo>
                  <a:lnTo>
                    <a:pt x="298" y="285"/>
                  </a:lnTo>
                  <a:lnTo>
                    <a:pt x="292" y="279"/>
                  </a:lnTo>
                  <a:lnTo>
                    <a:pt x="287" y="273"/>
                  </a:lnTo>
                  <a:lnTo>
                    <a:pt x="282" y="268"/>
                  </a:lnTo>
                  <a:lnTo>
                    <a:pt x="277" y="263"/>
                  </a:lnTo>
                  <a:lnTo>
                    <a:pt x="270" y="259"/>
                  </a:lnTo>
                  <a:lnTo>
                    <a:pt x="264" y="255"/>
                  </a:lnTo>
                  <a:lnTo>
                    <a:pt x="256" y="252"/>
                  </a:lnTo>
                  <a:lnTo>
                    <a:pt x="248" y="250"/>
                  </a:lnTo>
                  <a:lnTo>
                    <a:pt x="239" y="247"/>
                  </a:lnTo>
                  <a:lnTo>
                    <a:pt x="230" y="246"/>
                  </a:lnTo>
                  <a:lnTo>
                    <a:pt x="221" y="246"/>
                  </a:lnTo>
                  <a:lnTo>
                    <a:pt x="212" y="246"/>
                  </a:lnTo>
                  <a:lnTo>
                    <a:pt x="203" y="247"/>
                  </a:lnTo>
                  <a:lnTo>
                    <a:pt x="194" y="250"/>
                  </a:lnTo>
                  <a:lnTo>
                    <a:pt x="187" y="252"/>
                  </a:lnTo>
                  <a:lnTo>
                    <a:pt x="180" y="255"/>
                  </a:lnTo>
                  <a:lnTo>
                    <a:pt x="173" y="258"/>
                  </a:lnTo>
                  <a:lnTo>
                    <a:pt x="167" y="262"/>
                  </a:lnTo>
                  <a:lnTo>
                    <a:pt x="162" y="266"/>
                  </a:lnTo>
                  <a:lnTo>
                    <a:pt x="157" y="271"/>
                  </a:lnTo>
                  <a:lnTo>
                    <a:pt x="151" y="276"/>
                  </a:lnTo>
                  <a:lnTo>
                    <a:pt x="146" y="282"/>
                  </a:lnTo>
                  <a:lnTo>
                    <a:pt x="142" y="288"/>
                  </a:lnTo>
                  <a:lnTo>
                    <a:pt x="135" y="302"/>
                  </a:lnTo>
                  <a:lnTo>
                    <a:pt x="130" y="316"/>
                  </a:lnTo>
                  <a:lnTo>
                    <a:pt x="126" y="332"/>
                  </a:lnTo>
                  <a:lnTo>
                    <a:pt x="123" y="349"/>
                  </a:lnTo>
                  <a:lnTo>
                    <a:pt x="121" y="366"/>
                  </a:lnTo>
                  <a:lnTo>
                    <a:pt x="121" y="38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31"/>
            <p:cNvSpPr>
              <a:spLocks noEditPoints="1"/>
            </p:cNvSpPr>
            <p:nvPr userDrawn="1"/>
          </p:nvSpPr>
          <p:spPr bwMode="auto">
            <a:xfrm>
              <a:off x="8566151" y="6548438"/>
              <a:ext cx="46038" cy="44450"/>
            </a:xfrm>
            <a:custGeom>
              <a:avLst/>
              <a:gdLst/>
              <a:ahLst/>
              <a:cxnLst>
                <a:cxn ang="0">
                  <a:pos x="140" y="341"/>
                </a:cxn>
                <a:cxn ang="0">
                  <a:pos x="97" y="326"/>
                </a:cxn>
                <a:cxn ang="0">
                  <a:pos x="61" y="303"/>
                </a:cxn>
                <a:cxn ang="0">
                  <a:pos x="31" y="270"/>
                </a:cxn>
                <a:cxn ang="0">
                  <a:pos x="10" y="230"/>
                </a:cxn>
                <a:cxn ang="0">
                  <a:pos x="0" y="184"/>
                </a:cxn>
                <a:cxn ang="0">
                  <a:pos x="4" y="135"/>
                </a:cxn>
                <a:cxn ang="0">
                  <a:pos x="19" y="93"/>
                </a:cxn>
                <a:cxn ang="0">
                  <a:pos x="44" y="56"/>
                </a:cxn>
                <a:cxn ang="0">
                  <a:pos x="78" y="28"/>
                </a:cxn>
                <a:cxn ang="0">
                  <a:pos x="118" y="8"/>
                </a:cxn>
                <a:cxn ang="0">
                  <a:pos x="163" y="0"/>
                </a:cxn>
                <a:cxn ang="0">
                  <a:pos x="209" y="3"/>
                </a:cxn>
                <a:cxn ang="0">
                  <a:pos x="252" y="17"/>
                </a:cxn>
                <a:cxn ang="0">
                  <a:pos x="289" y="41"/>
                </a:cxn>
                <a:cxn ang="0">
                  <a:pos x="318" y="74"/>
                </a:cxn>
                <a:cxn ang="0">
                  <a:pos x="339" y="114"/>
                </a:cxn>
                <a:cxn ang="0">
                  <a:pos x="348" y="159"/>
                </a:cxn>
                <a:cxn ang="0">
                  <a:pos x="345" y="208"/>
                </a:cxn>
                <a:cxn ang="0">
                  <a:pos x="330" y="251"/>
                </a:cxn>
                <a:cxn ang="0">
                  <a:pos x="305" y="287"/>
                </a:cxn>
                <a:cxn ang="0">
                  <a:pos x="271" y="315"/>
                </a:cxn>
                <a:cxn ang="0">
                  <a:pos x="231" y="335"/>
                </a:cxn>
                <a:cxn ang="0">
                  <a:pos x="186" y="344"/>
                </a:cxn>
                <a:cxn ang="0">
                  <a:pos x="35" y="182"/>
                </a:cxn>
                <a:cxn ang="0">
                  <a:pos x="42" y="220"/>
                </a:cxn>
                <a:cxn ang="0">
                  <a:pos x="59" y="254"/>
                </a:cxn>
                <a:cxn ang="0">
                  <a:pos x="82" y="280"/>
                </a:cxn>
                <a:cxn ang="0">
                  <a:pos x="112" y="301"/>
                </a:cxn>
                <a:cxn ang="0">
                  <a:pos x="147" y="312"/>
                </a:cxn>
                <a:cxn ang="0">
                  <a:pos x="184" y="315"/>
                </a:cxn>
                <a:cxn ang="0">
                  <a:pos x="221" y="308"/>
                </a:cxn>
                <a:cxn ang="0">
                  <a:pos x="253" y="292"/>
                </a:cxn>
                <a:cxn ang="0">
                  <a:pos x="279" y="268"/>
                </a:cxn>
                <a:cxn ang="0">
                  <a:pos x="300" y="237"/>
                </a:cxn>
                <a:cxn ang="0">
                  <a:pos x="311" y="201"/>
                </a:cxn>
                <a:cxn ang="0">
                  <a:pos x="314" y="162"/>
                </a:cxn>
                <a:cxn ang="0">
                  <a:pos x="307" y="124"/>
                </a:cxn>
                <a:cxn ang="0">
                  <a:pos x="291" y="90"/>
                </a:cxn>
                <a:cxn ang="0">
                  <a:pos x="267" y="63"/>
                </a:cxn>
                <a:cxn ang="0">
                  <a:pos x="237" y="43"/>
                </a:cxn>
                <a:cxn ang="0">
                  <a:pos x="204" y="31"/>
                </a:cxn>
                <a:cxn ang="0">
                  <a:pos x="165" y="29"/>
                </a:cxn>
                <a:cxn ang="0">
                  <a:pos x="128" y="36"/>
                </a:cxn>
                <a:cxn ang="0">
                  <a:pos x="95" y="52"/>
                </a:cxn>
                <a:cxn ang="0">
                  <a:pos x="69" y="76"/>
                </a:cxn>
                <a:cxn ang="0">
                  <a:pos x="49" y="106"/>
                </a:cxn>
                <a:cxn ang="0">
                  <a:pos x="37" y="142"/>
                </a:cxn>
                <a:cxn ang="0">
                  <a:pos x="35" y="171"/>
                </a:cxn>
                <a:cxn ang="0">
                  <a:pos x="109" y="73"/>
                </a:cxn>
                <a:cxn ang="0">
                  <a:pos x="221" y="78"/>
                </a:cxn>
                <a:cxn ang="0">
                  <a:pos x="240" y="90"/>
                </a:cxn>
                <a:cxn ang="0">
                  <a:pos x="252" y="109"/>
                </a:cxn>
                <a:cxn ang="0">
                  <a:pos x="253" y="141"/>
                </a:cxn>
                <a:cxn ang="0">
                  <a:pos x="243" y="165"/>
                </a:cxn>
                <a:cxn ang="0">
                  <a:pos x="213" y="182"/>
                </a:cxn>
                <a:cxn ang="0">
                  <a:pos x="173" y="185"/>
                </a:cxn>
                <a:cxn ang="0">
                  <a:pos x="184" y="160"/>
                </a:cxn>
                <a:cxn ang="0">
                  <a:pos x="211" y="153"/>
                </a:cxn>
                <a:cxn ang="0">
                  <a:pos x="220" y="141"/>
                </a:cxn>
                <a:cxn ang="0">
                  <a:pos x="221" y="119"/>
                </a:cxn>
                <a:cxn ang="0">
                  <a:pos x="212" y="105"/>
                </a:cxn>
                <a:cxn ang="0">
                  <a:pos x="187" y="98"/>
                </a:cxn>
              </a:cxnLst>
              <a:rect l="0" t="0" r="r" b="b"/>
              <a:pathLst>
                <a:path w="349" h="344">
                  <a:moveTo>
                    <a:pt x="175" y="344"/>
                  </a:moveTo>
                  <a:lnTo>
                    <a:pt x="163" y="344"/>
                  </a:lnTo>
                  <a:lnTo>
                    <a:pt x="152" y="343"/>
                  </a:lnTo>
                  <a:lnTo>
                    <a:pt x="140" y="341"/>
                  </a:lnTo>
                  <a:lnTo>
                    <a:pt x="129" y="338"/>
                  </a:lnTo>
                  <a:lnTo>
                    <a:pt x="118" y="335"/>
                  </a:lnTo>
                  <a:lnTo>
                    <a:pt x="108" y="331"/>
                  </a:lnTo>
                  <a:lnTo>
                    <a:pt x="97" y="326"/>
                  </a:lnTo>
                  <a:lnTo>
                    <a:pt x="87" y="321"/>
                  </a:lnTo>
                  <a:lnTo>
                    <a:pt x="78" y="315"/>
                  </a:lnTo>
                  <a:lnTo>
                    <a:pt x="69" y="309"/>
                  </a:lnTo>
                  <a:lnTo>
                    <a:pt x="61" y="303"/>
                  </a:lnTo>
                  <a:lnTo>
                    <a:pt x="53" y="295"/>
                  </a:lnTo>
                  <a:lnTo>
                    <a:pt x="44" y="287"/>
                  </a:lnTo>
                  <a:lnTo>
                    <a:pt x="37" y="278"/>
                  </a:lnTo>
                  <a:lnTo>
                    <a:pt x="31" y="270"/>
                  </a:lnTo>
                  <a:lnTo>
                    <a:pt x="25" y="261"/>
                  </a:lnTo>
                  <a:lnTo>
                    <a:pt x="19" y="251"/>
                  </a:lnTo>
                  <a:lnTo>
                    <a:pt x="14" y="240"/>
                  </a:lnTo>
                  <a:lnTo>
                    <a:pt x="10" y="230"/>
                  </a:lnTo>
                  <a:lnTo>
                    <a:pt x="7" y="219"/>
                  </a:lnTo>
                  <a:lnTo>
                    <a:pt x="4" y="208"/>
                  </a:lnTo>
                  <a:lnTo>
                    <a:pt x="2" y="195"/>
                  </a:lnTo>
                  <a:lnTo>
                    <a:pt x="0" y="184"/>
                  </a:lnTo>
                  <a:lnTo>
                    <a:pt x="0" y="171"/>
                  </a:lnTo>
                  <a:lnTo>
                    <a:pt x="0" y="159"/>
                  </a:lnTo>
                  <a:lnTo>
                    <a:pt x="2" y="147"/>
                  </a:lnTo>
                  <a:lnTo>
                    <a:pt x="4" y="135"/>
                  </a:lnTo>
                  <a:lnTo>
                    <a:pt x="7" y="124"/>
                  </a:lnTo>
                  <a:lnTo>
                    <a:pt x="10" y="114"/>
                  </a:lnTo>
                  <a:lnTo>
                    <a:pt x="14" y="103"/>
                  </a:lnTo>
                  <a:lnTo>
                    <a:pt x="19" y="93"/>
                  </a:lnTo>
                  <a:lnTo>
                    <a:pt x="25" y="83"/>
                  </a:lnTo>
                  <a:lnTo>
                    <a:pt x="31" y="74"/>
                  </a:lnTo>
                  <a:lnTo>
                    <a:pt x="37" y="64"/>
                  </a:lnTo>
                  <a:lnTo>
                    <a:pt x="44" y="56"/>
                  </a:lnTo>
                  <a:lnTo>
                    <a:pt x="53" y="48"/>
                  </a:lnTo>
                  <a:lnTo>
                    <a:pt x="61" y="41"/>
                  </a:lnTo>
                  <a:lnTo>
                    <a:pt x="69" y="34"/>
                  </a:lnTo>
                  <a:lnTo>
                    <a:pt x="78" y="28"/>
                  </a:lnTo>
                  <a:lnTo>
                    <a:pt x="87" y="22"/>
                  </a:lnTo>
                  <a:lnTo>
                    <a:pt x="97" y="17"/>
                  </a:lnTo>
                  <a:lnTo>
                    <a:pt x="108" y="12"/>
                  </a:lnTo>
                  <a:lnTo>
                    <a:pt x="118" y="8"/>
                  </a:lnTo>
                  <a:lnTo>
                    <a:pt x="129" y="5"/>
                  </a:lnTo>
                  <a:lnTo>
                    <a:pt x="140" y="3"/>
                  </a:lnTo>
                  <a:lnTo>
                    <a:pt x="152" y="1"/>
                  </a:lnTo>
                  <a:lnTo>
                    <a:pt x="163" y="0"/>
                  </a:lnTo>
                  <a:lnTo>
                    <a:pt x="175" y="0"/>
                  </a:lnTo>
                  <a:lnTo>
                    <a:pt x="186" y="0"/>
                  </a:lnTo>
                  <a:lnTo>
                    <a:pt x="198" y="1"/>
                  </a:lnTo>
                  <a:lnTo>
                    <a:pt x="209" y="3"/>
                  </a:lnTo>
                  <a:lnTo>
                    <a:pt x="220" y="5"/>
                  </a:lnTo>
                  <a:lnTo>
                    <a:pt x="231" y="8"/>
                  </a:lnTo>
                  <a:lnTo>
                    <a:pt x="242" y="12"/>
                  </a:lnTo>
                  <a:lnTo>
                    <a:pt x="252" y="17"/>
                  </a:lnTo>
                  <a:lnTo>
                    <a:pt x="262" y="22"/>
                  </a:lnTo>
                  <a:lnTo>
                    <a:pt x="271" y="28"/>
                  </a:lnTo>
                  <a:lnTo>
                    <a:pt x="280" y="34"/>
                  </a:lnTo>
                  <a:lnTo>
                    <a:pt x="289" y="41"/>
                  </a:lnTo>
                  <a:lnTo>
                    <a:pt x="297" y="48"/>
                  </a:lnTo>
                  <a:lnTo>
                    <a:pt x="305" y="56"/>
                  </a:lnTo>
                  <a:lnTo>
                    <a:pt x="312" y="64"/>
                  </a:lnTo>
                  <a:lnTo>
                    <a:pt x="318" y="74"/>
                  </a:lnTo>
                  <a:lnTo>
                    <a:pt x="324" y="83"/>
                  </a:lnTo>
                  <a:lnTo>
                    <a:pt x="330" y="93"/>
                  </a:lnTo>
                  <a:lnTo>
                    <a:pt x="334" y="103"/>
                  </a:lnTo>
                  <a:lnTo>
                    <a:pt x="339" y="114"/>
                  </a:lnTo>
                  <a:lnTo>
                    <a:pt x="343" y="124"/>
                  </a:lnTo>
                  <a:lnTo>
                    <a:pt x="345" y="135"/>
                  </a:lnTo>
                  <a:lnTo>
                    <a:pt x="347" y="147"/>
                  </a:lnTo>
                  <a:lnTo>
                    <a:pt x="348" y="159"/>
                  </a:lnTo>
                  <a:lnTo>
                    <a:pt x="349" y="171"/>
                  </a:lnTo>
                  <a:lnTo>
                    <a:pt x="348" y="184"/>
                  </a:lnTo>
                  <a:lnTo>
                    <a:pt x="347" y="195"/>
                  </a:lnTo>
                  <a:lnTo>
                    <a:pt x="345" y="208"/>
                  </a:lnTo>
                  <a:lnTo>
                    <a:pt x="343" y="219"/>
                  </a:lnTo>
                  <a:lnTo>
                    <a:pt x="339" y="230"/>
                  </a:lnTo>
                  <a:lnTo>
                    <a:pt x="334" y="240"/>
                  </a:lnTo>
                  <a:lnTo>
                    <a:pt x="330" y="251"/>
                  </a:lnTo>
                  <a:lnTo>
                    <a:pt x="324" y="261"/>
                  </a:lnTo>
                  <a:lnTo>
                    <a:pt x="318" y="270"/>
                  </a:lnTo>
                  <a:lnTo>
                    <a:pt x="312" y="278"/>
                  </a:lnTo>
                  <a:lnTo>
                    <a:pt x="305" y="287"/>
                  </a:lnTo>
                  <a:lnTo>
                    <a:pt x="297" y="295"/>
                  </a:lnTo>
                  <a:lnTo>
                    <a:pt x="289" y="303"/>
                  </a:lnTo>
                  <a:lnTo>
                    <a:pt x="280" y="309"/>
                  </a:lnTo>
                  <a:lnTo>
                    <a:pt x="271" y="315"/>
                  </a:lnTo>
                  <a:lnTo>
                    <a:pt x="262" y="321"/>
                  </a:lnTo>
                  <a:lnTo>
                    <a:pt x="252" y="326"/>
                  </a:lnTo>
                  <a:lnTo>
                    <a:pt x="242" y="331"/>
                  </a:lnTo>
                  <a:lnTo>
                    <a:pt x="231" y="335"/>
                  </a:lnTo>
                  <a:lnTo>
                    <a:pt x="220" y="338"/>
                  </a:lnTo>
                  <a:lnTo>
                    <a:pt x="209" y="341"/>
                  </a:lnTo>
                  <a:lnTo>
                    <a:pt x="198" y="343"/>
                  </a:lnTo>
                  <a:lnTo>
                    <a:pt x="186" y="344"/>
                  </a:lnTo>
                  <a:lnTo>
                    <a:pt x="175" y="344"/>
                  </a:lnTo>
                  <a:lnTo>
                    <a:pt x="175" y="344"/>
                  </a:lnTo>
                  <a:close/>
                  <a:moveTo>
                    <a:pt x="35" y="171"/>
                  </a:moveTo>
                  <a:lnTo>
                    <a:pt x="35" y="182"/>
                  </a:lnTo>
                  <a:lnTo>
                    <a:pt x="36" y="191"/>
                  </a:lnTo>
                  <a:lnTo>
                    <a:pt x="37" y="201"/>
                  </a:lnTo>
                  <a:lnTo>
                    <a:pt x="39" y="211"/>
                  </a:lnTo>
                  <a:lnTo>
                    <a:pt x="42" y="220"/>
                  </a:lnTo>
                  <a:lnTo>
                    <a:pt x="45" y="229"/>
                  </a:lnTo>
                  <a:lnTo>
                    <a:pt x="49" y="237"/>
                  </a:lnTo>
                  <a:lnTo>
                    <a:pt x="54" y="245"/>
                  </a:lnTo>
                  <a:lnTo>
                    <a:pt x="59" y="254"/>
                  </a:lnTo>
                  <a:lnTo>
                    <a:pt x="64" y="261"/>
                  </a:lnTo>
                  <a:lnTo>
                    <a:pt x="69" y="268"/>
                  </a:lnTo>
                  <a:lnTo>
                    <a:pt x="75" y="274"/>
                  </a:lnTo>
                  <a:lnTo>
                    <a:pt x="82" y="280"/>
                  </a:lnTo>
                  <a:lnTo>
                    <a:pt x="88" y="286"/>
                  </a:lnTo>
                  <a:lnTo>
                    <a:pt x="95" y="292"/>
                  </a:lnTo>
                  <a:lnTo>
                    <a:pt x="104" y="297"/>
                  </a:lnTo>
                  <a:lnTo>
                    <a:pt x="112" y="301"/>
                  </a:lnTo>
                  <a:lnTo>
                    <a:pt x="120" y="305"/>
                  </a:lnTo>
                  <a:lnTo>
                    <a:pt x="128" y="308"/>
                  </a:lnTo>
                  <a:lnTo>
                    <a:pt x="137" y="310"/>
                  </a:lnTo>
                  <a:lnTo>
                    <a:pt x="147" y="312"/>
                  </a:lnTo>
                  <a:lnTo>
                    <a:pt x="156" y="314"/>
                  </a:lnTo>
                  <a:lnTo>
                    <a:pt x="165" y="315"/>
                  </a:lnTo>
                  <a:lnTo>
                    <a:pt x="175" y="315"/>
                  </a:lnTo>
                  <a:lnTo>
                    <a:pt x="184" y="315"/>
                  </a:lnTo>
                  <a:lnTo>
                    <a:pt x="194" y="314"/>
                  </a:lnTo>
                  <a:lnTo>
                    <a:pt x="204" y="312"/>
                  </a:lnTo>
                  <a:lnTo>
                    <a:pt x="212" y="310"/>
                  </a:lnTo>
                  <a:lnTo>
                    <a:pt x="221" y="308"/>
                  </a:lnTo>
                  <a:lnTo>
                    <a:pt x="229" y="305"/>
                  </a:lnTo>
                  <a:lnTo>
                    <a:pt x="237" y="301"/>
                  </a:lnTo>
                  <a:lnTo>
                    <a:pt x="246" y="297"/>
                  </a:lnTo>
                  <a:lnTo>
                    <a:pt x="253" y="292"/>
                  </a:lnTo>
                  <a:lnTo>
                    <a:pt x="260" y="286"/>
                  </a:lnTo>
                  <a:lnTo>
                    <a:pt x="267" y="280"/>
                  </a:lnTo>
                  <a:lnTo>
                    <a:pt x="273" y="274"/>
                  </a:lnTo>
                  <a:lnTo>
                    <a:pt x="279" y="268"/>
                  </a:lnTo>
                  <a:lnTo>
                    <a:pt x="285" y="261"/>
                  </a:lnTo>
                  <a:lnTo>
                    <a:pt x="291" y="254"/>
                  </a:lnTo>
                  <a:lnTo>
                    <a:pt x="296" y="245"/>
                  </a:lnTo>
                  <a:lnTo>
                    <a:pt x="300" y="237"/>
                  </a:lnTo>
                  <a:lnTo>
                    <a:pt x="304" y="229"/>
                  </a:lnTo>
                  <a:lnTo>
                    <a:pt x="307" y="220"/>
                  </a:lnTo>
                  <a:lnTo>
                    <a:pt x="309" y="211"/>
                  </a:lnTo>
                  <a:lnTo>
                    <a:pt x="311" y="201"/>
                  </a:lnTo>
                  <a:lnTo>
                    <a:pt x="313" y="191"/>
                  </a:lnTo>
                  <a:lnTo>
                    <a:pt x="314" y="182"/>
                  </a:lnTo>
                  <a:lnTo>
                    <a:pt x="314" y="171"/>
                  </a:lnTo>
                  <a:lnTo>
                    <a:pt x="314" y="162"/>
                  </a:lnTo>
                  <a:lnTo>
                    <a:pt x="313" y="151"/>
                  </a:lnTo>
                  <a:lnTo>
                    <a:pt x="311" y="142"/>
                  </a:lnTo>
                  <a:lnTo>
                    <a:pt x="309" y="132"/>
                  </a:lnTo>
                  <a:lnTo>
                    <a:pt x="307" y="124"/>
                  </a:lnTo>
                  <a:lnTo>
                    <a:pt x="304" y="115"/>
                  </a:lnTo>
                  <a:lnTo>
                    <a:pt x="300" y="106"/>
                  </a:lnTo>
                  <a:lnTo>
                    <a:pt x="296" y="98"/>
                  </a:lnTo>
                  <a:lnTo>
                    <a:pt x="291" y="90"/>
                  </a:lnTo>
                  <a:lnTo>
                    <a:pt x="285" y="83"/>
                  </a:lnTo>
                  <a:lnTo>
                    <a:pt x="279" y="76"/>
                  </a:lnTo>
                  <a:lnTo>
                    <a:pt x="273" y="70"/>
                  </a:lnTo>
                  <a:lnTo>
                    <a:pt x="267" y="63"/>
                  </a:lnTo>
                  <a:lnTo>
                    <a:pt x="260" y="57"/>
                  </a:lnTo>
                  <a:lnTo>
                    <a:pt x="253" y="52"/>
                  </a:lnTo>
                  <a:lnTo>
                    <a:pt x="246" y="47"/>
                  </a:lnTo>
                  <a:lnTo>
                    <a:pt x="237" y="43"/>
                  </a:lnTo>
                  <a:lnTo>
                    <a:pt x="229" y="39"/>
                  </a:lnTo>
                  <a:lnTo>
                    <a:pt x="221" y="36"/>
                  </a:lnTo>
                  <a:lnTo>
                    <a:pt x="212" y="34"/>
                  </a:lnTo>
                  <a:lnTo>
                    <a:pt x="204" y="31"/>
                  </a:lnTo>
                  <a:lnTo>
                    <a:pt x="194" y="30"/>
                  </a:lnTo>
                  <a:lnTo>
                    <a:pt x="184" y="29"/>
                  </a:lnTo>
                  <a:lnTo>
                    <a:pt x="175" y="29"/>
                  </a:lnTo>
                  <a:lnTo>
                    <a:pt x="165" y="29"/>
                  </a:lnTo>
                  <a:lnTo>
                    <a:pt x="156" y="30"/>
                  </a:lnTo>
                  <a:lnTo>
                    <a:pt x="147" y="31"/>
                  </a:lnTo>
                  <a:lnTo>
                    <a:pt x="137" y="34"/>
                  </a:lnTo>
                  <a:lnTo>
                    <a:pt x="128" y="36"/>
                  </a:lnTo>
                  <a:lnTo>
                    <a:pt x="120" y="39"/>
                  </a:lnTo>
                  <a:lnTo>
                    <a:pt x="112" y="43"/>
                  </a:lnTo>
                  <a:lnTo>
                    <a:pt x="104" y="47"/>
                  </a:lnTo>
                  <a:lnTo>
                    <a:pt x="95" y="52"/>
                  </a:lnTo>
                  <a:lnTo>
                    <a:pt x="88" y="57"/>
                  </a:lnTo>
                  <a:lnTo>
                    <a:pt x="82" y="63"/>
                  </a:lnTo>
                  <a:lnTo>
                    <a:pt x="75" y="70"/>
                  </a:lnTo>
                  <a:lnTo>
                    <a:pt x="69" y="76"/>
                  </a:lnTo>
                  <a:lnTo>
                    <a:pt x="64" y="83"/>
                  </a:lnTo>
                  <a:lnTo>
                    <a:pt x="59" y="90"/>
                  </a:lnTo>
                  <a:lnTo>
                    <a:pt x="54" y="98"/>
                  </a:lnTo>
                  <a:lnTo>
                    <a:pt x="49" y="106"/>
                  </a:lnTo>
                  <a:lnTo>
                    <a:pt x="45" y="115"/>
                  </a:lnTo>
                  <a:lnTo>
                    <a:pt x="42" y="124"/>
                  </a:lnTo>
                  <a:lnTo>
                    <a:pt x="39" y="132"/>
                  </a:lnTo>
                  <a:lnTo>
                    <a:pt x="37" y="142"/>
                  </a:lnTo>
                  <a:lnTo>
                    <a:pt x="36" y="151"/>
                  </a:lnTo>
                  <a:lnTo>
                    <a:pt x="35" y="162"/>
                  </a:lnTo>
                  <a:lnTo>
                    <a:pt x="35" y="171"/>
                  </a:lnTo>
                  <a:lnTo>
                    <a:pt x="35" y="171"/>
                  </a:lnTo>
                  <a:close/>
                  <a:moveTo>
                    <a:pt x="138" y="185"/>
                  </a:moveTo>
                  <a:lnTo>
                    <a:pt x="138" y="271"/>
                  </a:lnTo>
                  <a:lnTo>
                    <a:pt x="109" y="271"/>
                  </a:lnTo>
                  <a:lnTo>
                    <a:pt x="109" y="73"/>
                  </a:lnTo>
                  <a:lnTo>
                    <a:pt x="184" y="73"/>
                  </a:lnTo>
                  <a:lnTo>
                    <a:pt x="201" y="74"/>
                  </a:lnTo>
                  <a:lnTo>
                    <a:pt x="215" y="76"/>
                  </a:lnTo>
                  <a:lnTo>
                    <a:pt x="221" y="78"/>
                  </a:lnTo>
                  <a:lnTo>
                    <a:pt x="226" y="80"/>
                  </a:lnTo>
                  <a:lnTo>
                    <a:pt x="232" y="83"/>
                  </a:lnTo>
                  <a:lnTo>
                    <a:pt x="236" y="86"/>
                  </a:lnTo>
                  <a:lnTo>
                    <a:pt x="240" y="90"/>
                  </a:lnTo>
                  <a:lnTo>
                    <a:pt x="245" y="94"/>
                  </a:lnTo>
                  <a:lnTo>
                    <a:pt x="248" y="98"/>
                  </a:lnTo>
                  <a:lnTo>
                    <a:pt x="250" y="103"/>
                  </a:lnTo>
                  <a:lnTo>
                    <a:pt x="252" y="109"/>
                  </a:lnTo>
                  <a:lnTo>
                    <a:pt x="253" y="116"/>
                  </a:lnTo>
                  <a:lnTo>
                    <a:pt x="254" y="122"/>
                  </a:lnTo>
                  <a:lnTo>
                    <a:pt x="254" y="129"/>
                  </a:lnTo>
                  <a:lnTo>
                    <a:pt x="253" y="141"/>
                  </a:lnTo>
                  <a:lnTo>
                    <a:pt x="250" y="152"/>
                  </a:lnTo>
                  <a:lnTo>
                    <a:pt x="248" y="156"/>
                  </a:lnTo>
                  <a:lnTo>
                    <a:pt x="246" y="161"/>
                  </a:lnTo>
                  <a:lnTo>
                    <a:pt x="243" y="165"/>
                  </a:lnTo>
                  <a:lnTo>
                    <a:pt x="239" y="168"/>
                  </a:lnTo>
                  <a:lnTo>
                    <a:pt x="231" y="174"/>
                  </a:lnTo>
                  <a:lnTo>
                    <a:pt x="223" y="179"/>
                  </a:lnTo>
                  <a:lnTo>
                    <a:pt x="213" y="182"/>
                  </a:lnTo>
                  <a:lnTo>
                    <a:pt x="203" y="184"/>
                  </a:lnTo>
                  <a:lnTo>
                    <a:pt x="259" y="271"/>
                  </a:lnTo>
                  <a:lnTo>
                    <a:pt x="225" y="271"/>
                  </a:lnTo>
                  <a:lnTo>
                    <a:pt x="173" y="185"/>
                  </a:lnTo>
                  <a:lnTo>
                    <a:pt x="138" y="185"/>
                  </a:lnTo>
                  <a:close/>
                  <a:moveTo>
                    <a:pt x="138" y="160"/>
                  </a:moveTo>
                  <a:lnTo>
                    <a:pt x="174" y="160"/>
                  </a:lnTo>
                  <a:lnTo>
                    <a:pt x="184" y="160"/>
                  </a:lnTo>
                  <a:lnTo>
                    <a:pt x="192" y="159"/>
                  </a:lnTo>
                  <a:lnTo>
                    <a:pt x="201" y="158"/>
                  </a:lnTo>
                  <a:lnTo>
                    <a:pt x="208" y="154"/>
                  </a:lnTo>
                  <a:lnTo>
                    <a:pt x="211" y="153"/>
                  </a:lnTo>
                  <a:lnTo>
                    <a:pt x="214" y="151"/>
                  </a:lnTo>
                  <a:lnTo>
                    <a:pt x="217" y="148"/>
                  </a:lnTo>
                  <a:lnTo>
                    <a:pt x="219" y="145"/>
                  </a:lnTo>
                  <a:lnTo>
                    <a:pt x="220" y="141"/>
                  </a:lnTo>
                  <a:lnTo>
                    <a:pt x="221" y="137"/>
                  </a:lnTo>
                  <a:lnTo>
                    <a:pt x="222" y="132"/>
                  </a:lnTo>
                  <a:lnTo>
                    <a:pt x="222" y="127"/>
                  </a:lnTo>
                  <a:lnTo>
                    <a:pt x="221" y="119"/>
                  </a:lnTo>
                  <a:lnTo>
                    <a:pt x="219" y="112"/>
                  </a:lnTo>
                  <a:lnTo>
                    <a:pt x="217" y="109"/>
                  </a:lnTo>
                  <a:lnTo>
                    <a:pt x="215" y="107"/>
                  </a:lnTo>
                  <a:lnTo>
                    <a:pt x="212" y="105"/>
                  </a:lnTo>
                  <a:lnTo>
                    <a:pt x="209" y="103"/>
                  </a:lnTo>
                  <a:lnTo>
                    <a:pt x="202" y="101"/>
                  </a:lnTo>
                  <a:lnTo>
                    <a:pt x="195" y="99"/>
                  </a:lnTo>
                  <a:lnTo>
                    <a:pt x="187" y="98"/>
                  </a:lnTo>
                  <a:lnTo>
                    <a:pt x="179" y="98"/>
                  </a:lnTo>
                  <a:lnTo>
                    <a:pt x="138" y="98"/>
                  </a:lnTo>
                  <a:lnTo>
                    <a:pt x="138" y="1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0"/>
          <p:cNvGrpSpPr/>
          <p:nvPr/>
        </p:nvGrpSpPr>
        <p:grpSpPr>
          <a:xfrm>
            <a:off x="533400" y="6184900"/>
            <a:ext cx="2455863" cy="485775"/>
            <a:chOff x="533400" y="6184900"/>
            <a:chExt cx="2455863" cy="485775"/>
          </a:xfrm>
        </p:grpSpPr>
        <p:sp>
          <p:nvSpPr>
            <p:cNvPr id="42" name="AutoShape 3"/>
            <p:cNvSpPr>
              <a:spLocks noChangeAspect="1" noChangeArrowheads="1" noTextEdit="1"/>
            </p:cNvSpPr>
            <p:nvPr userDrawn="1"/>
          </p:nvSpPr>
          <p:spPr bwMode="auto">
            <a:xfrm>
              <a:off x="533400" y="6184900"/>
              <a:ext cx="2455863" cy="485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Rectangle 5"/>
            <p:cNvSpPr>
              <a:spLocks noChangeArrowheads="1"/>
            </p:cNvSpPr>
            <p:nvPr userDrawn="1"/>
          </p:nvSpPr>
          <p:spPr bwMode="auto">
            <a:xfrm>
              <a:off x="533400" y="6184900"/>
              <a:ext cx="485775" cy="485775"/>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6"/>
            <p:cNvSpPr>
              <a:spLocks/>
            </p:cNvSpPr>
            <p:nvPr userDrawn="1"/>
          </p:nvSpPr>
          <p:spPr bwMode="auto">
            <a:xfrm>
              <a:off x="746125" y="6232525"/>
              <a:ext cx="136525" cy="182563"/>
            </a:xfrm>
            <a:custGeom>
              <a:avLst/>
              <a:gdLst/>
              <a:ahLst/>
              <a:cxnLst>
                <a:cxn ang="0">
                  <a:pos x="0" y="10"/>
                </a:cxn>
                <a:cxn ang="0">
                  <a:pos x="0" y="80"/>
                </a:cxn>
                <a:cxn ang="0">
                  <a:pos x="0" y="201"/>
                </a:cxn>
                <a:cxn ang="0">
                  <a:pos x="0" y="354"/>
                </a:cxn>
                <a:cxn ang="0">
                  <a:pos x="0" y="518"/>
                </a:cxn>
                <a:cxn ang="0">
                  <a:pos x="0" y="676"/>
                </a:cxn>
                <a:cxn ang="0">
                  <a:pos x="0" y="804"/>
                </a:cxn>
                <a:cxn ang="0">
                  <a:pos x="1" y="885"/>
                </a:cxn>
                <a:cxn ang="0">
                  <a:pos x="1" y="916"/>
                </a:cxn>
                <a:cxn ang="0">
                  <a:pos x="11" y="958"/>
                </a:cxn>
                <a:cxn ang="0">
                  <a:pos x="25" y="998"/>
                </a:cxn>
                <a:cxn ang="0">
                  <a:pos x="38" y="1027"/>
                </a:cxn>
                <a:cxn ang="0">
                  <a:pos x="55" y="1057"/>
                </a:cxn>
                <a:cxn ang="0">
                  <a:pos x="78" y="1087"/>
                </a:cxn>
                <a:cxn ang="0">
                  <a:pos x="103" y="1118"/>
                </a:cxn>
                <a:cxn ang="0">
                  <a:pos x="134" y="1147"/>
                </a:cxn>
                <a:cxn ang="0">
                  <a:pos x="170" y="1175"/>
                </a:cxn>
                <a:cxn ang="0">
                  <a:pos x="213" y="1199"/>
                </a:cxn>
                <a:cxn ang="0">
                  <a:pos x="261" y="1220"/>
                </a:cxn>
                <a:cxn ang="0">
                  <a:pos x="315" y="1237"/>
                </a:cxn>
                <a:cxn ang="0">
                  <a:pos x="376" y="1249"/>
                </a:cxn>
                <a:cxn ang="0">
                  <a:pos x="444" y="1255"/>
                </a:cxn>
                <a:cxn ang="0">
                  <a:pos x="517" y="1255"/>
                </a:cxn>
                <a:cxn ang="0">
                  <a:pos x="585" y="1249"/>
                </a:cxn>
                <a:cxn ang="0">
                  <a:pos x="646" y="1237"/>
                </a:cxn>
                <a:cxn ang="0">
                  <a:pos x="699" y="1220"/>
                </a:cxn>
                <a:cxn ang="0">
                  <a:pos x="747" y="1199"/>
                </a:cxn>
                <a:cxn ang="0">
                  <a:pos x="787" y="1175"/>
                </a:cxn>
                <a:cxn ang="0">
                  <a:pos x="822" y="1147"/>
                </a:cxn>
                <a:cxn ang="0">
                  <a:pos x="852" y="1118"/>
                </a:cxn>
                <a:cxn ang="0">
                  <a:pos x="877" y="1088"/>
                </a:cxn>
                <a:cxn ang="0">
                  <a:pos x="898" y="1058"/>
                </a:cxn>
                <a:cxn ang="0">
                  <a:pos x="914" y="1028"/>
                </a:cxn>
                <a:cxn ang="0">
                  <a:pos x="927" y="999"/>
                </a:cxn>
                <a:cxn ang="0">
                  <a:pos x="939" y="960"/>
                </a:cxn>
                <a:cxn ang="0">
                  <a:pos x="947" y="918"/>
                </a:cxn>
                <a:cxn ang="0">
                  <a:pos x="948" y="388"/>
                </a:cxn>
                <a:cxn ang="0">
                  <a:pos x="638" y="870"/>
                </a:cxn>
                <a:cxn ang="0">
                  <a:pos x="636" y="893"/>
                </a:cxn>
                <a:cxn ang="0">
                  <a:pos x="631" y="909"/>
                </a:cxn>
                <a:cxn ang="0">
                  <a:pos x="619" y="926"/>
                </a:cxn>
                <a:cxn ang="0">
                  <a:pos x="600" y="942"/>
                </a:cxn>
                <a:cxn ang="0">
                  <a:pos x="572" y="955"/>
                </a:cxn>
                <a:cxn ang="0">
                  <a:pos x="533" y="965"/>
                </a:cxn>
                <a:cxn ang="0">
                  <a:pos x="480" y="968"/>
                </a:cxn>
                <a:cxn ang="0">
                  <a:pos x="425" y="965"/>
                </a:cxn>
                <a:cxn ang="0">
                  <a:pos x="383" y="955"/>
                </a:cxn>
                <a:cxn ang="0">
                  <a:pos x="354" y="942"/>
                </a:cxn>
                <a:cxn ang="0">
                  <a:pos x="334" y="926"/>
                </a:cxn>
                <a:cxn ang="0">
                  <a:pos x="322" y="909"/>
                </a:cxn>
                <a:cxn ang="0">
                  <a:pos x="316" y="893"/>
                </a:cxn>
                <a:cxn ang="0">
                  <a:pos x="313" y="868"/>
                </a:cxn>
                <a:cxn ang="0">
                  <a:pos x="0" y="0"/>
                </a:cxn>
              </a:cxnLst>
              <a:rect l="0" t="0" r="r" b="b"/>
              <a:pathLst>
                <a:path w="948" h="1257">
                  <a:moveTo>
                    <a:pt x="0" y="0"/>
                  </a:moveTo>
                  <a:lnTo>
                    <a:pt x="0" y="10"/>
                  </a:lnTo>
                  <a:lnTo>
                    <a:pt x="0" y="37"/>
                  </a:lnTo>
                  <a:lnTo>
                    <a:pt x="0" y="80"/>
                  </a:lnTo>
                  <a:lnTo>
                    <a:pt x="0" y="135"/>
                  </a:lnTo>
                  <a:lnTo>
                    <a:pt x="0" y="201"/>
                  </a:lnTo>
                  <a:lnTo>
                    <a:pt x="0" y="275"/>
                  </a:lnTo>
                  <a:lnTo>
                    <a:pt x="0" y="354"/>
                  </a:lnTo>
                  <a:lnTo>
                    <a:pt x="0" y="436"/>
                  </a:lnTo>
                  <a:lnTo>
                    <a:pt x="0" y="518"/>
                  </a:lnTo>
                  <a:lnTo>
                    <a:pt x="0" y="599"/>
                  </a:lnTo>
                  <a:lnTo>
                    <a:pt x="0" y="676"/>
                  </a:lnTo>
                  <a:lnTo>
                    <a:pt x="0" y="744"/>
                  </a:lnTo>
                  <a:lnTo>
                    <a:pt x="0" y="804"/>
                  </a:lnTo>
                  <a:lnTo>
                    <a:pt x="1" y="851"/>
                  </a:lnTo>
                  <a:lnTo>
                    <a:pt x="1" y="885"/>
                  </a:lnTo>
                  <a:lnTo>
                    <a:pt x="1" y="901"/>
                  </a:lnTo>
                  <a:lnTo>
                    <a:pt x="1" y="916"/>
                  </a:lnTo>
                  <a:lnTo>
                    <a:pt x="4" y="935"/>
                  </a:lnTo>
                  <a:lnTo>
                    <a:pt x="11" y="958"/>
                  </a:lnTo>
                  <a:lnTo>
                    <a:pt x="19" y="984"/>
                  </a:lnTo>
                  <a:lnTo>
                    <a:pt x="25" y="998"/>
                  </a:lnTo>
                  <a:lnTo>
                    <a:pt x="31" y="1012"/>
                  </a:lnTo>
                  <a:lnTo>
                    <a:pt x="38" y="1027"/>
                  </a:lnTo>
                  <a:lnTo>
                    <a:pt x="47" y="1042"/>
                  </a:lnTo>
                  <a:lnTo>
                    <a:pt x="55" y="1057"/>
                  </a:lnTo>
                  <a:lnTo>
                    <a:pt x="66" y="1072"/>
                  </a:lnTo>
                  <a:lnTo>
                    <a:pt x="78" y="1087"/>
                  </a:lnTo>
                  <a:lnTo>
                    <a:pt x="90" y="1103"/>
                  </a:lnTo>
                  <a:lnTo>
                    <a:pt x="103" y="1118"/>
                  </a:lnTo>
                  <a:lnTo>
                    <a:pt x="118" y="1133"/>
                  </a:lnTo>
                  <a:lnTo>
                    <a:pt x="134" y="1147"/>
                  </a:lnTo>
                  <a:lnTo>
                    <a:pt x="152" y="1161"/>
                  </a:lnTo>
                  <a:lnTo>
                    <a:pt x="170" y="1175"/>
                  </a:lnTo>
                  <a:lnTo>
                    <a:pt x="192" y="1187"/>
                  </a:lnTo>
                  <a:lnTo>
                    <a:pt x="213" y="1199"/>
                  </a:lnTo>
                  <a:lnTo>
                    <a:pt x="236" y="1210"/>
                  </a:lnTo>
                  <a:lnTo>
                    <a:pt x="261" y="1220"/>
                  </a:lnTo>
                  <a:lnTo>
                    <a:pt x="287" y="1229"/>
                  </a:lnTo>
                  <a:lnTo>
                    <a:pt x="315" y="1237"/>
                  </a:lnTo>
                  <a:lnTo>
                    <a:pt x="345" y="1244"/>
                  </a:lnTo>
                  <a:lnTo>
                    <a:pt x="376" y="1249"/>
                  </a:lnTo>
                  <a:lnTo>
                    <a:pt x="409" y="1253"/>
                  </a:lnTo>
                  <a:lnTo>
                    <a:pt x="444" y="1255"/>
                  </a:lnTo>
                  <a:lnTo>
                    <a:pt x="481" y="1257"/>
                  </a:lnTo>
                  <a:lnTo>
                    <a:pt x="517" y="1255"/>
                  </a:lnTo>
                  <a:lnTo>
                    <a:pt x="552" y="1253"/>
                  </a:lnTo>
                  <a:lnTo>
                    <a:pt x="585" y="1249"/>
                  </a:lnTo>
                  <a:lnTo>
                    <a:pt x="616" y="1244"/>
                  </a:lnTo>
                  <a:lnTo>
                    <a:pt x="646" y="1237"/>
                  </a:lnTo>
                  <a:lnTo>
                    <a:pt x="673" y="1229"/>
                  </a:lnTo>
                  <a:lnTo>
                    <a:pt x="699" y="1220"/>
                  </a:lnTo>
                  <a:lnTo>
                    <a:pt x="723" y="1210"/>
                  </a:lnTo>
                  <a:lnTo>
                    <a:pt x="747" y="1199"/>
                  </a:lnTo>
                  <a:lnTo>
                    <a:pt x="767" y="1187"/>
                  </a:lnTo>
                  <a:lnTo>
                    <a:pt x="787" y="1175"/>
                  </a:lnTo>
                  <a:lnTo>
                    <a:pt x="805" y="1162"/>
                  </a:lnTo>
                  <a:lnTo>
                    <a:pt x="822" y="1147"/>
                  </a:lnTo>
                  <a:lnTo>
                    <a:pt x="838" y="1133"/>
                  </a:lnTo>
                  <a:lnTo>
                    <a:pt x="852" y="1118"/>
                  </a:lnTo>
                  <a:lnTo>
                    <a:pt x="865" y="1103"/>
                  </a:lnTo>
                  <a:lnTo>
                    <a:pt x="877" y="1088"/>
                  </a:lnTo>
                  <a:lnTo>
                    <a:pt x="888" y="1074"/>
                  </a:lnTo>
                  <a:lnTo>
                    <a:pt x="898" y="1058"/>
                  </a:lnTo>
                  <a:lnTo>
                    <a:pt x="906" y="1043"/>
                  </a:lnTo>
                  <a:lnTo>
                    <a:pt x="914" y="1028"/>
                  </a:lnTo>
                  <a:lnTo>
                    <a:pt x="920" y="1013"/>
                  </a:lnTo>
                  <a:lnTo>
                    <a:pt x="927" y="999"/>
                  </a:lnTo>
                  <a:lnTo>
                    <a:pt x="931" y="985"/>
                  </a:lnTo>
                  <a:lnTo>
                    <a:pt x="939" y="960"/>
                  </a:lnTo>
                  <a:lnTo>
                    <a:pt x="944" y="937"/>
                  </a:lnTo>
                  <a:lnTo>
                    <a:pt x="947" y="918"/>
                  </a:lnTo>
                  <a:lnTo>
                    <a:pt x="948" y="904"/>
                  </a:lnTo>
                  <a:lnTo>
                    <a:pt x="948" y="388"/>
                  </a:lnTo>
                  <a:lnTo>
                    <a:pt x="638" y="65"/>
                  </a:lnTo>
                  <a:lnTo>
                    <a:pt x="638" y="870"/>
                  </a:lnTo>
                  <a:lnTo>
                    <a:pt x="638" y="880"/>
                  </a:lnTo>
                  <a:lnTo>
                    <a:pt x="636" y="893"/>
                  </a:lnTo>
                  <a:lnTo>
                    <a:pt x="634" y="900"/>
                  </a:lnTo>
                  <a:lnTo>
                    <a:pt x="631" y="909"/>
                  </a:lnTo>
                  <a:lnTo>
                    <a:pt x="626" y="917"/>
                  </a:lnTo>
                  <a:lnTo>
                    <a:pt x="619" y="926"/>
                  </a:lnTo>
                  <a:lnTo>
                    <a:pt x="611" y="934"/>
                  </a:lnTo>
                  <a:lnTo>
                    <a:pt x="600" y="942"/>
                  </a:lnTo>
                  <a:lnTo>
                    <a:pt x="587" y="949"/>
                  </a:lnTo>
                  <a:lnTo>
                    <a:pt x="572" y="955"/>
                  </a:lnTo>
                  <a:lnTo>
                    <a:pt x="554" y="961"/>
                  </a:lnTo>
                  <a:lnTo>
                    <a:pt x="533" y="965"/>
                  </a:lnTo>
                  <a:lnTo>
                    <a:pt x="507" y="968"/>
                  </a:lnTo>
                  <a:lnTo>
                    <a:pt x="480" y="968"/>
                  </a:lnTo>
                  <a:lnTo>
                    <a:pt x="450" y="968"/>
                  </a:lnTo>
                  <a:lnTo>
                    <a:pt x="425" y="965"/>
                  </a:lnTo>
                  <a:lnTo>
                    <a:pt x="402" y="961"/>
                  </a:lnTo>
                  <a:lnTo>
                    <a:pt x="383" y="955"/>
                  </a:lnTo>
                  <a:lnTo>
                    <a:pt x="367" y="949"/>
                  </a:lnTo>
                  <a:lnTo>
                    <a:pt x="354" y="942"/>
                  </a:lnTo>
                  <a:lnTo>
                    <a:pt x="343" y="934"/>
                  </a:lnTo>
                  <a:lnTo>
                    <a:pt x="334" y="926"/>
                  </a:lnTo>
                  <a:lnTo>
                    <a:pt x="328" y="917"/>
                  </a:lnTo>
                  <a:lnTo>
                    <a:pt x="322" y="909"/>
                  </a:lnTo>
                  <a:lnTo>
                    <a:pt x="318" y="900"/>
                  </a:lnTo>
                  <a:lnTo>
                    <a:pt x="316" y="893"/>
                  </a:lnTo>
                  <a:lnTo>
                    <a:pt x="314" y="878"/>
                  </a:lnTo>
                  <a:lnTo>
                    <a:pt x="313" y="868"/>
                  </a:lnTo>
                  <a:lnTo>
                    <a:pt x="313"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7"/>
            <p:cNvSpPr>
              <a:spLocks/>
            </p:cNvSpPr>
            <p:nvPr userDrawn="1"/>
          </p:nvSpPr>
          <p:spPr bwMode="auto">
            <a:xfrm>
              <a:off x="842963" y="6232525"/>
              <a:ext cx="155575" cy="179388"/>
            </a:xfrm>
            <a:custGeom>
              <a:avLst/>
              <a:gdLst/>
              <a:ahLst/>
              <a:cxnLst>
                <a:cxn ang="0">
                  <a:pos x="0" y="0"/>
                </a:cxn>
                <a:cxn ang="0">
                  <a:pos x="294" y="305"/>
                </a:cxn>
                <a:cxn ang="0">
                  <a:pos x="506" y="305"/>
                </a:cxn>
                <a:cxn ang="0">
                  <a:pos x="506" y="1237"/>
                </a:cxn>
                <a:cxn ang="0">
                  <a:pos x="829" y="1237"/>
                </a:cxn>
                <a:cxn ang="0">
                  <a:pos x="829" y="305"/>
                </a:cxn>
                <a:cxn ang="0">
                  <a:pos x="1077" y="305"/>
                </a:cxn>
                <a:cxn ang="0">
                  <a:pos x="1077" y="0"/>
                </a:cxn>
                <a:cxn ang="0">
                  <a:pos x="0" y="0"/>
                </a:cxn>
              </a:cxnLst>
              <a:rect l="0" t="0" r="r" b="b"/>
              <a:pathLst>
                <a:path w="1077" h="1237">
                  <a:moveTo>
                    <a:pt x="0" y="0"/>
                  </a:moveTo>
                  <a:lnTo>
                    <a:pt x="294" y="305"/>
                  </a:lnTo>
                  <a:lnTo>
                    <a:pt x="506" y="305"/>
                  </a:lnTo>
                  <a:lnTo>
                    <a:pt x="506" y="1237"/>
                  </a:lnTo>
                  <a:lnTo>
                    <a:pt x="829" y="1237"/>
                  </a:lnTo>
                  <a:lnTo>
                    <a:pt x="829" y="305"/>
                  </a:lnTo>
                  <a:lnTo>
                    <a:pt x="1077" y="305"/>
                  </a:lnTo>
                  <a:lnTo>
                    <a:pt x="1077" y="0"/>
                  </a:lnTo>
                  <a:lnTo>
                    <a:pt x="0" y="0"/>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8"/>
            <p:cNvSpPr>
              <a:spLocks/>
            </p:cNvSpPr>
            <p:nvPr userDrawn="1"/>
          </p:nvSpPr>
          <p:spPr bwMode="auto">
            <a:xfrm>
              <a:off x="554038" y="6232525"/>
              <a:ext cx="206375" cy="182563"/>
            </a:xfrm>
            <a:custGeom>
              <a:avLst/>
              <a:gdLst/>
              <a:ahLst/>
              <a:cxnLst>
                <a:cxn ang="0">
                  <a:pos x="499" y="643"/>
                </a:cxn>
                <a:cxn ang="0">
                  <a:pos x="941" y="713"/>
                </a:cxn>
                <a:cxn ang="0">
                  <a:pos x="951" y="655"/>
                </a:cxn>
                <a:cxn ang="0">
                  <a:pos x="951" y="585"/>
                </a:cxn>
                <a:cxn ang="0">
                  <a:pos x="938" y="521"/>
                </a:cxn>
                <a:cxn ang="0">
                  <a:pos x="912" y="461"/>
                </a:cxn>
                <a:cxn ang="0">
                  <a:pos x="875" y="410"/>
                </a:cxn>
                <a:cxn ang="0">
                  <a:pos x="829" y="366"/>
                </a:cxn>
                <a:cxn ang="0">
                  <a:pos x="775" y="332"/>
                </a:cxn>
                <a:cxn ang="0">
                  <a:pos x="715" y="307"/>
                </a:cxn>
                <a:cxn ang="0">
                  <a:pos x="652" y="294"/>
                </a:cxn>
                <a:cxn ang="0">
                  <a:pos x="586" y="294"/>
                </a:cxn>
                <a:cxn ang="0">
                  <a:pos x="523" y="308"/>
                </a:cxn>
                <a:cxn ang="0">
                  <a:pos x="465" y="334"/>
                </a:cxn>
                <a:cxn ang="0">
                  <a:pos x="413" y="370"/>
                </a:cxn>
                <a:cxn ang="0">
                  <a:pos x="371" y="415"/>
                </a:cxn>
                <a:cxn ang="0">
                  <a:pos x="336" y="468"/>
                </a:cxn>
                <a:cxn ang="0">
                  <a:pos x="311" y="527"/>
                </a:cxn>
                <a:cxn ang="0">
                  <a:pos x="298" y="590"/>
                </a:cxn>
                <a:cxn ang="0">
                  <a:pos x="298" y="657"/>
                </a:cxn>
                <a:cxn ang="0">
                  <a:pos x="311" y="720"/>
                </a:cxn>
                <a:cxn ang="0">
                  <a:pos x="337" y="778"/>
                </a:cxn>
                <a:cxn ang="0">
                  <a:pos x="372" y="831"/>
                </a:cxn>
                <a:cxn ang="0">
                  <a:pos x="415" y="874"/>
                </a:cxn>
                <a:cxn ang="0">
                  <a:pos x="469" y="910"/>
                </a:cxn>
                <a:cxn ang="0">
                  <a:pos x="527" y="935"/>
                </a:cxn>
                <a:cxn ang="0">
                  <a:pos x="591" y="948"/>
                </a:cxn>
                <a:cxn ang="0">
                  <a:pos x="654" y="949"/>
                </a:cxn>
                <a:cxn ang="0">
                  <a:pos x="723" y="983"/>
                </a:cxn>
                <a:cxn ang="0">
                  <a:pos x="884" y="1157"/>
                </a:cxn>
                <a:cxn ang="0">
                  <a:pos x="893" y="1215"/>
                </a:cxn>
                <a:cxn ang="0">
                  <a:pos x="824" y="1241"/>
                </a:cxn>
                <a:cxn ang="0">
                  <a:pos x="745" y="1259"/>
                </a:cxn>
                <a:cxn ang="0">
                  <a:pos x="663" y="1268"/>
                </a:cxn>
                <a:cxn ang="0">
                  <a:pos x="560" y="1266"/>
                </a:cxn>
                <a:cxn ang="0">
                  <a:pos x="437" y="1239"/>
                </a:cxn>
                <a:cxn ang="0">
                  <a:pos x="324" y="1189"/>
                </a:cxn>
                <a:cxn ang="0">
                  <a:pos x="224" y="1119"/>
                </a:cxn>
                <a:cxn ang="0">
                  <a:pos x="140" y="1031"/>
                </a:cxn>
                <a:cxn ang="0">
                  <a:pos x="73" y="928"/>
                </a:cxn>
                <a:cxn ang="0">
                  <a:pos x="27" y="814"/>
                </a:cxn>
                <a:cxn ang="0">
                  <a:pos x="3" y="691"/>
                </a:cxn>
                <a:cxn ang="0">
                  <a:pos x="3" y="565"/>
                </a:cxn>
                <a:cxn ang="0">
                  <a:pos x="27" y="443"/>
                </a:cxn>
                <a:cxn ang="0">
                  <a:pos x="75" y="331"/>
                </a:cxn>
                <a:cxn ang="0">
                  <a:pos x="142" y="231"/>
                </a:cxn>
                <a:cxn ang="0">
                  <a:pos x="227" y="144"/>
                </a:cxn>
                <a:cxn ang="0">
                  <a:pos x="328" y="76"/>
                </a:cxn>
                <a:cxn ang="0">
                  <a:pos x="443" y="28"/>
                </a:cxn>
                <a:cxn ang="0">
                  <a:pos x="568" y="3"/>
                </a:cxn>
                <a:cxn ang="0">
                  <a:pos x="699" y="3"/>
                </a:cxn>
                <a:cxn ang="0">
                  <a:pos x="825" y="28"/>
                </a:cxn>
                <a:cxn ang="0">
                  <a:pos x="940" y="77"/>
                </a:cxn>
                <a:cxn ang="0">
                  <a:pos x="1041" y="147"/>
                </a:cxn>
                <a:cxn ang="0">
                  <a:pos x="1127" y="234"/>
                </a:cxn>
                <a:cxn ang="0">
                  <a:pos x="1195" y="336"/>
                </a:cxn>
                <a:cxn ang="0">
                  <a:pos x="1243" y="451"/>
                </a:cxn>
                <a:cxn ang="0">
                  <a:pos x="1267" y="575"/>
                </a:cxn>
                <a:cxn ang="0">
                  <a:pos x="1268" y="694"/>
                </a:cxn>
                <a:cxn ang="0">
                  <a:pos x="1248" y="797"/>
                </a:cxn>
                <a:cxn ang="0">
                  <a:pos x="1216" y="887"/>
                </a:cxn>
                <a:cxn ang="0">
                  <a:pos x="1183" y="955"/>
                </a:cxn>
              </a:cxnLst>
              <a:rect l="0" t="0" r="r" b="b"/>
              <a:pathLst>
                <a:path w="1431" h="1270">
                  <a:moveTo>
                    <a:pt x="1168" y="978"/>
                  </a:moveTo>
                  <a:lnTo>
                    <a:pt x="1431" y="1245"/>
                  </a:lnTo>
                  <a:lnTo>
                    <a:pt x="1077" y="1245"/>
                  </a:lnTo>
                  <a:lnTo>
                    <a:pt x="499" y="643"/>
                  </a:lnTo>
                  <a:lnTo>
                    <a:pt x="841" y="643"/>
                  </a:lnTo>
                  <a:lnTo>
                    <a:pt x="931" y="737"/>
                  </a:lnTo>
                  <a:lnTo>
                    <a:pt x="937" y="725"/>
                  </a:lnTo>
                  <a:lnTo>
                    <a:pt x="941" y="713"/>
                  </a:lnTo>
                  <a:lnTo>
                    <a:pt x="944" y="700"/>
                  </a:lnTo>
                  <a:lnTo>
                    <a:pt x="947" y="686"/>
                  </a:lnTo>
                  <a:lnTo>
                    <a:pt x="950" y="671"/>
                  </a:lnTo>
                  <a:lnTo>
                    <a:pt x="951" y="655"/>
                  </a:lnTo>
                  <a:lnTo>
                    <a:pt x="953" y="638"/>
                  </a:lnTo>
                  <a:lnTo>
                    <a:pt x="954" y="619"/>
                  </a:lnTo>
                  <a:lnTo>
                    <a:pt x="953" y="602"/>
                  </a:lnTo>
                  <a:lnTo>
                    <a:pt x="951" y="585"/>
                  </a:lnTo>
                  <a:lnTo>
                    <a:pt x="949" y="569"/>
                  </a:lnTo>
                  <a:lnTo>
                    <a:pt x="946" y="552"/>
                  </a:lnTo>
                  <a:lnTo>
                    <a:pt x="943" y="536"/>
                  </a:lnTo>
                  <a:lnTo>
                    <a:pt x="938" y="521"/>
                  </a:lnTo>
                  <a:lnTo>
                    <a:pt x="932" y="505"/>
                  </a:lnTo>
                  <a:lnTo>
                    <a:pt x="926" y="490"/>
                  </a:lnTo>
                  <a:lnTo>
                    <a:pt x="920" y="476"/>
                  </a:lnTo>
                  <a:lnTo>
                    <a:pt x="912" y="461"/>
                  </a:lnTo>
                  <a:lnTo>
                    <a:pt x="904" y="448"/>
                  </a:lnTo>
                  <a:lnTo>
                    <a:pt x="894" y="435"/>
                  </a:lnTo>
                  <a:lnTo>
                    <a:pt x="884" y="422"/>
                  </a:lnTo>
                  <a:lnTo>
                    <a:pt x="875" y="410"/>
                  </a:lnTo>
                  <a:lnTo>
                    <a:pt x="864" y="399"/>
                  </a:lnTo>
                  <a:lnTo>
                    <a:pt x="853" y="387"/>
                  </a:lnTo>
                  <a:lnTo>
                    <a:pt x="841" y="376"/>
                  </a:lnTo>
                  <a:lnTo>
                    <a:pt x="829" y="366"/>
                  </a:lnTo>
                  <a:lnTo>
                    <a:pt x="816" y="356"/>
                  </a:lnTo>
                  <a:lnTo>
                    <a:pt x="803" y="348"/>
                  </a:lnTo>
                  <a:lnTo>
                    <a:pt x="790" y="339"/>
                  </a:lnTo>
                  <a:lnTo>
                    <a:pt x="775" y="332"/>
                  </a:lnTo>
                  <a:lnTo>
                    <a:pt x="761" y="324"/>
                  </a:lnTo>
                  <a:lnTo>
                    <a:pt x="746" y="318"/>
                  </a:lnTo>
                  <a:lnTo>
                    <a:pt x="731" y="312"/>
                  </a:lnTo>
                  <a:lnTo>
                    <a:pt x="715" y="307"/>
                  </a:lnTo>
                  <a:lnTo>
                    <a:pt x="700" y="303"/>
                  </a:lnTo>
                  <a:lnTo>
                    <a:pt x="685" y="300"/>
                  </a:lnTo>
                  <a:lnTo>
                    <a:pt x="669" y="297"/>
                  </a:lnTo>
                  <a:lnTo>
                    <a:pt x="652" y="294"/>
                  </a:lnTo>
                  <a:lnTo>
                    <a:pt x="636" y="293"/>
                  </a:lnTo>
                  <a:lnTo>
                    <a:pt x="619" y="293"/>
                  </a:lnTo>
                  <a:lnTo>
                    <a:pt x="603" y="293"/>
                  </a:lnTo>
                  <a:lnTo>
                    <a:pt x="586" y="294"/>
                  </a:lnTo>
                  <a:lnTo>
                    <a:pt x="570" y="298"/>
                  </a:lnTo>
                  <a:lnTo>
                    <a:pt x="554" y="300"/>
                  </a:lnTo>
                  <a:lnTo>
                    <a:pt x="538" y="304"/>
                  </a:lnTo>
                  <a:lnTo>
                    <a:pt x="523" y="308"/>
                  </a:lnTo>
                  <a:lnTo>
                    <a:pt x="508" y="314"/>
                  </a:lnTo>
                  <a:lnTo>
                    <a:pt x="493" y="320"/>
                  </a:lnTo>
                  <a:lnTo>
                    <a:pt x="479" y="326"/>
                  </a:lnTo>
                  <a:lnTo>
                    <a:pt x="465" y="334"/>
                  </a:lnTo>
                  <a:lnTo>
                    <a:pt x="452" y="342"/>
                  </a:lnTo>
                  <a:lnTo>
                    <a:pt x="439" y="351"/>
                  </a:lnTo>
                  <a:lnTo>
                    <a:pt x="426" y="360"/>
                  </a:lnTo>
                  <a:lnTo>
                    <a:pt x="413" y="370"/>
                  </a:lnTo>
                  <a:lnTo>
                    <a:pt x="403" y="381"/>
                  </a:lnTo>
                  <a:lnTo>
                    <a:pt x="391" y="391"/>
                  </a:lnTo>
                  <a:lnTo>
                    <a:pt x="380" y="403"/>
                  </a:lnTo>
                  <a:lnTo>
                    <a:pt x="371" y="415"/>
                  </a:lnTo>
                  <a:lnTo>
                    <a:pt x="361" y="427"/>
                  </a:lnTo>
                  <a:lnTo>
                    <a:pt x="352" y="440"/>
                  </a:lnTo>
                  <a:lnTo>
                    <a:pt x="343" y="454"/>
                  </a:lnTo>
                  <a:lnTo>
                    <a:pt x="336" y="468"/>
                  </a:lnTo>
                  <a:lnTo>
                    <a:pt x="328" y="482"/>
                  </a:lnTo>
                  <a:lnTo>
                    <a:pt x="322" y="497"/>
                  </a:lnTo>
                  <a:lnTo>
                    <a:pt x="317" y="511"/>
                  </a:lnTo>
                  <a:lnTo>
                    <a:pt x="311" y="527"/>
                  </a:lnTo>
                  <a:lnTo>
                    <a:pt x="307" y="542"/>
                  </a:lnTo>
                  <a:lnTo>
                    <a:pt x="304" y="558"/>
                  </a:lnTo>
                  <a:lnTo>
                    <a:pt x="301" y="574"/>
                  </a:lnTo>
                  <a:lnTo>
                    <a:pt x="298" y="590"/>
                  </a:lnTo>
                  <a:lnTo>
                    <a:pt x="297" y="607"/>
                  </a:lnTo>
                  <a:lnTo>
                    <a:pt x="297" y="623"/>
                  </a:lnTo>
                  <a:lnTo>
                    <a:pt x="297" y="640"/>
                  </a:lnTo>
                  <a:lnTo>
                    <a:pt x="298" y="657"/>
                  </a:lnTo>
                  <a:lnTo>
                    <a:pt x="301" y="673"/>
                  </a:lnTo>
                  <a:lnTo>
                    <a:pt x="304" y="689"/>
                  </a:lnTo>
                  <a:lnTo>
                    <a:pt x="307" y="705"/>
                  </a:lnTo>
                  <a:lnTo>
                    <a:pt x="311" y="720"/>
                  </a:lnTo>
                  <a:lnTo>
                    <a:pt x="317" y="735"/>
                  </a:lnTo>
                  <a:lnTo>
                    <a:pt x="323" y="750"/>
                  </a:lnTo>
                  <a:lnTo>
                    <a:pt x="329" y="765"/>
                  </a:lnTo>
                  <a:lnTo>
                    <a:pt x="337" y="778"/>
                  </a:lnTo>
                  <a:lnTo>
                    <a:pt x="344" y="792"/>
                  </a:lnTo>
                  <a:lnTo>
                    <a:pt x="353" y="805"/>
                  </a:lnTo>
                  <a:lnTo>
                    <a:pt x="362" y="818"/>
                  </a:lnTo>
                  <a:lnTo>
                    <a:pt x="372" y="831"/>
                  </a:lnTo>
                  <a:lnTo>
                    <a:pt x="381" y="842"/>
                  </a:lnTo>
                  <a:lnTo>
                    <a:pt x="393" y="854"/>
                  </a:lnTo>
                  <a:lnTo>
                    <a:pt x="404" y="865"/>
                  </a:lnTo>
                  <a:lnTo>
                    <a:pt x="415" y="874"/>
                  </a:lnTo>
                  <a:lnTo>
                    <a:pt x="428" y="885"/>
                  </a:lnTo>
                  <a:lnTo>
                    <a:pt x="441" y="893"/>
                  </a:lnTo>
                  <a:lnTo>
                    <a:pt x="455" y="902"/>
                  </a:lnTo>
                  <a:lnTo>
                    <a:pt x="469" y="910"/>
                  </a:lnTo>
                  <a:lnTo>
                    <a:pt x="482" y="918"/>
                  </a:lnTo>
                  <a:lnTo>
                    <a:pt x="497" y="924"/>
                  </a:lnTo>
                  <a:lnTo>
                    <a:pt x="512" y="930"/>
                  </a:lnTo>
                  <a:lnTo>
                    <a:pt x="527" y="935"/>
                  </a:lnTo>
                  <a:lnTo>
                    <a:pt x="543" y="939"/>
                  </a:lnTo>
                  <a:lnTo>
                    <a:pt x="559" y="943"/>
                  </a:lnTo>
                  <a:lnTo>
                    <a:pt x="575" y="945"/>
                  </a:lnTo>
                  <a:lnTo>
                    <a:pt x="591" y="948"/>
                  </a:lnTo>
                  <a:lnTo>
                    <a:pt x="608" y="950"/>
                  </a:lnTo>
                  <a:lnTo>
                    <a:pt x="625" y="950"/>
                  </a:lnTo>
                  <a:lnTo>
                    <a:pt x="640" y="950"/>
                  </a:lnTo>
                  <a:lnTo>
                    <a:pt x="654" y="949"/>
                  </a:lnTo>
                  <a:lnTo>
                    <a:pt x="669" y="947"/>
                  </a:lnTo>
                  <a:lnTo>
                    <a:pt x="683" y="943"/>
                  </a:lnTo>
                  <a:lnTo>
                    <a:pt x="695" y="954"/>
                  </a:lnTo>
                  <a:lnTo>
                    <a:pt x="723" y="983"/>
                  </a:lnTo>
                  <a:lnTo>
                    <a:pt x="761" y="1023"/>
                  </a:lnTo>
                  <a:lnTo>
                    <a:pt x="804" y="1070"/>
                  </a:lnTo>
                  <a:lnTo>
                    <a:pt x="847" y="1117"/>
                  </a:lnTo>
                  <a:lnTo>
                    <a:pt x="884" y="1157"/>
                  </a:lnTo>
                  <a:lnTo>
                    <a:pt x="911" y="1186"/>
                  </a:lnTo>
                  <a:lnTo>
                    <a:pt x="921" y="1198"/>
                  </a:lnTo>
                  <a:lnTo>
                    <a:pt x="908" y="1206"/>
                  </a:lnTo>
                  <a:lnTo>
                    <a:pt x="893" y="1215"/>
                  </a:lnTo>
                  <a:lnTo>
                    <a:pt x="877" y="1222"/>
                  </a:lnTo>
                  <a:lnTo>
                    <a:pt x="860" y="1230"/>
                  </a:lnTo>
                  <a:lnTo>
                    <a:pt x="843" y="1236"/>
                  </a:lnTo>
                  <a:lnTo>
                    <a:pt x="824" y="1241"/>
                  </a:lnTo>
                  <a:lnTo>
                    <a:pt x="805" y="1247"/>
                  </a:lnTo>
                  <a:lnTo>
                    <a:pt x="786" y="1252"/>
                  </a:lnTo>
                  <a:lnTo>
                    <a:pt x="765" y="1256"/>
                  </a:lnTo>
                  <a:lnTo>
                    <a:pt x="745" y="1259"/>
                  </a:lnTo>
                  <a:lnTo>
                    <a:pt x="725" y="1263"/>
                  </a:lnTo>
                  <a:lnTo>
                    <a:pt x="704" y="1265"/>
                  </a:lnTo>
                  <a:lnTo>
                    <a:pt x="683" y="1267"/>
                  </a:lnTo>
                  <a:lnTo>
                    <a:pt x="663" y="1268"/>
                  </a:lnTo>
                  <a:lnTo>
                    <a:pt x="644" y="1269"/>
                  </a:lnTo>
                  <a:lnTo>
                    <a:pt x="625" y="1270"/>
                  </a:lnTo>
                  <a:lnTo>
                    <a:pt x="592" y="1269"/>
                  </a:lnTo>
                  <a:lnTo>
                    <a:pt x="560" y="1266"/>
                  </a:lnTo>
                  <a:lnTo>
                    <a:pt x="528" y="1261"/>
                  </a:lnTo>
                  <a:lnTo>
                    <a:pt x="497" y="1256"/>
                  </a:lnTo>
                  <a:lnTo>
                    <a:pt x="466" y="1249"/>
                  </a:lnTo>
                  <a:lnTo>
                    <a:pt x="437" y="1239"/>
                  </a:lnTo>
                  <a:lnTo>
                    <a:pt x="407" y="1230"/>
                  </a:lnTo>
                  <a:lnTo>
                    <a:pt x="379" y="1217"/>
                  </a:lnTo>
                  <a:lnTo>
                    <a:pt x="351" y="1204"/>
                  </a:lnTo>
                  <a:lnTo>
                    <a:pt x="324" y="1189"/>
                  </a:lnTo>
                  <a:lnTo>
                    <a:pt x="297" y="1173"/>
                  </a:lnTo>
                  <a:lnTo>
                    <a:pt x="272" y="1156"/>
                  </a:lnTo>
                  <a:lnTo>
                    <a:pt x="247" y="1138"/>
                  </a:lnTo>
                  <a:lnTo>
                    <a:pt x="224" y="1119"/>
                  </a:lnTo>
                  <a:lnTo>
                    <a:pt x="202" y="1099"/>
                  </a:lnTo>
                  <a:lnTo>
                    <a:pt x="180" y="1076"/>
                  </a:lnTo>
                  <a:lnTo>
                    <a:pt x="159" y="1054"/>
                  </a:lnTo>
                  <a:lnTo>
                    <a:pt x="140" y="1031"/>
                  </a:lnTo>
                  <a:lnTo>
                    <a:pt x="122" y="1006"/>
                  </a:lnTo>
                  <a:lnTo>
                    <a:pt x="105" y="981"/>
                  </a:lnTo>
                  <a:lnTo>
                    <a:pt x="88" y="955"/>
                  </a:lnTo>
                  <a:lnTo>
                    <a:pt x="73" y="928"/>
                  </a:lnTo>
                  <a:lnTo>
                    <a:pt x="60" y="901"/>
                  </a:lnTo>
                  <a:lnTo>
                    <a:pt x="47" y="872"/>
                  </a:lnTo>
                  <a:lnTo>
                    <a:pt x="37" y="843"/>
                  </a:lnTo>
                  <a:lnTo>
                    <a:pt x="27" y="814"/>
                  </a:lnTo>
                  <a:lnTo>
                    <a:pt x="19" y="784"/>
                  </a:lnTo>
                  <a:lnTo>
                    <a:pt x="11" y="754"/>
                  </a:lnTo>
                  <a:lnTo>
                    <a:pt x="6" y="723"/>
                  </a:lnTo>
                  <a:lnTo>
                    <a:pt x="3" y="691"/>
                  </a:lnTo>
                  <a:lnTo>
                    <a:pt x="0" y="660"/>
                  </a:lnTo>
                  <a:lnTo>
                    <a:pt x="0" y="628"/>
                  </a:lnTo>
                  <a:lnTo>
                    <a:pt x="0" y="597"/>
                  </a:lnTo>
                  <a:lnTo>
                    <a:pt x="3" y="565"/>
                  </a:lnTo>
                  <a:lnTo>
                    <a:pt x="6" y="534"/>
                  </a:lnTo>
                  <a:lnTo>
                    <a:pt x="12" y="503"/>
                  </a:lnTo>
                  <a:lnTo>
                    <a:pt x="19" y="473"/>
                  </a:lnTo>
                  <a:lnTo>
                    <a:pt x="27" y="443"/>
                  </a:lnTo>
                  <a:lnTo>
                    <a:pt x="37" y="415"/>
                  </a:lnTo>
                  <a:lnTo>
                    <a:pt x="49" y="386"/>
                  </a:lnTo>
                  <a:lnTo>
                    <a:pt x="61" y="358"/>
                  </a:lnTo>
                  <a:lnTo>
                    <a:pt x="75" y="331"/>
                  </a:lnTo>
                  <a:lnTo>
                    <a:pt x="90" y="305"/>
                  </a:lnTo>
                  <a:lnTo>
                    <a:pt x="106" y="280"/>
                  </a:lnTo>
                  <a:lnTo>
                    <a:pt x="124" y="254"/>
                  </a:lnTo>
                  <a:lnTo>
                    <a:pt x="142" y="231"/>
                  </a:lnTo>
                  <a:lnTo>
                    <a:pt x="162" y="208"/>
                  </a:lnTo>
                  <a:lnTo>
                    <a:pt x="183" y="186"/>
                  </a:lnTo>
                  <a:lnTo>
                    <a:pt x="205" y="165"/>
                  </a:lnTo>
                  <a:lnTo>
                    <a:pt x="227" y="144"/>
                  </a:lnTo>
                  <a:lnTo>
                    <a:pt x="252" y="126"/>
                  </a:lnTo>
                  <a:lnTo>
                    <a:pt x="276" y="108"/>
                  </a:lnTo>
                  <a:lnTo>
                    <a:pt x="302" y="92"/>
                  </a:lnTo>
                  <a:lnTo>
                    <a:pt x="328" y="76"/>
                  </a:lnTo>
                  <a:lnTo>
                    <a:pt x="356" y="62"/>
                  </a:lnTo>
                  <a:lnTo>
                    <a:pt x="385" y="50"/>
                  </a:lnTo>
                  <a:lnTo>
                    <a:pt x="413" y="38"/>
                  </a:lnTo>
                  <a:lnTo>
                    <a:pt x="443" y="28"/>
                  </a:lnTo>
                  <a:lnTo>
                    <a:pt x="473" y="20"/>
                  </a:lnTo>
                  <a:lnTo>
                    <a:pt x="505" y="12"/>
                  </a:lnTo>
                  <a:lnTo>
                    <a:pt x="536" y="7"/>
                  </a:lnTo>
                  <a:lnTo>
                    <a:pt x="568" y="3"/>
                  </a:lnTo>
                  <a:lnTo>
                    <a:pt x="600" y="1"/>
                  </a:lnTo>
                  <a:lnTo>
                    <a:pt x="633" y="0"/>
                  </a:lnTo>
                  <a:lnTo>
                    <a:pt x="667" y="1"/>
                  </a:lnTo>
                  <a:lnTo>
                    <a:pt x="699" y="3"/>
                  </a:lnTo>
                  <a:lnTo>
                    <a:pt x="732" y="7"/>
                  </a:lnTo>
                  <a:lnTo>
                    <a:pt x="763" y="12"/>
                  </a:lnTo>
                  <a:lnTo>
                    <a:pt x="795" y="20"/>
                  </a:lnTo>
                  <a:lnTo>
                    <a:pt x="825" y="28"/>
                  </a:lnTo>
                  <a:lnTo>
                    <a:pt x="855" y="39"/>
                  </a:lnTo>
                  <a:lnTo>
                    <a:pt x="883" y="51"/>
                  </a:lnTo>
                  <a:lnTo>
                    <a:pt x="912" y="64"/>
                  </a:lnTo>
                  <a:lnTo>
                    <a:pt x="940" y="77"/>
                  </a:lnTo>
                  <a:lnTo>
                    <a:pt x="966" y="93"/>
                  </a:lnTo>
                  <a:lnTo>
                    <a:pt x="992" y="109"/>
                  </a:lnTo>
                  <a:lnTo>
                    <a:pt x="1017" y="127"/>
                  </a:lnTo>
                  <a:lnTo>
                    <a:pt x="1041" y="147"/>
                  </a:lnTo>
                  <a:lnTo>
                    <a:pt x="1064" y="167"/>
                  </a:lnTo>
                  <a:lnTo>
                    <a:pt x="1085" y="188"/>
                  </a:lnTo>
                  <a:lnTo>
                    <a:pt x="1107" y="210"/>
                  </a:lnTo>
                  <a:lnTo>
                    <a:pt x="1127" y="234"/>
                  </a:lnTo>
                  <a:lnTo>
                    <a:pt x="1146" y="258"/>
                  </a:lnTo>
                  <a:lnTo>
                    <a:pt x="1163" y="284"/>
                  </a:lnTo>
                  <a:lnTo>
                    <a:pt x="1180" y="309"/>
                  </a:lnTo>
                  <a:lnTo>
                    <a:pt x="1195" y="336"/>
                  </a:lnTo>
                  <a:lnTo>
                    <a:pt x="1209" y="364"/>
                  </a:lnTo>
                  <a:lnTo>
                    <a:pt x="1222" y="392"/>
                  </a:lnTo>
                  <a:lnTo>
                    <a:pt x="1232" y="421"/>
                  </a:lnTo>
                  <a:lnTo>
                    <a:pt x="1243" y="451"/>
                  </a:lnTo>
                  <a:lnTo>
                    <a:pt x="1251" y="482"/>
                  </a:lnTo>
                  <a:lnTo>
                    <a:pt x="1258" y="513"/>
                  </a:lnTo>
                  <a:lnTo>
                    <a:pt x="1263" y="543"/>
                  </a:lnTo>
                  <a:lnTo>
                    <a:pt x="1267" y="575"/>
                  </a:lnTo>
                  <a:lnTo>
                    <a:pt x="1269" y="608"/>
                  </a:lnTo>
                  <a:lnTo>
                    <a:pt x="1271" y="641"/>
                  </a:lnTo>
                  <a:lnTo>
                    <a:pt x="1271" y="668"/>
                  </a:lnTo>
                  <a:lnTo>
                    <a:pt x="1268" y="694"/>
                  </a:lnTo>
                  <a:lnTo>
                    <a:pt x="1265" y="720"/>
                  </a:lnTo>
                  <a:lnTo>
                    <a:pt x="1261" y="747"/>
                  </a:lnTo>
                  <a:lnTo>
                    <a:pt x="1255" y="772"/>
                  </a:lnTo>
                  <a:lnTo>
                    <a:pt x="1248" y="797"/>
                  </a:lnTo>
                  <a:lnTo>
                    <a:pt x="1242" y="821"/>
                  </a:lnTo>
                  <a:lnTo>
                    <a:pt x="1233" y="843"/>
                  </a:lnTo>
                  <a:lnTo>
                    <a:pt x="1225" y="866"/>
                  </a:lnTo>
                  <a:lnTo>
                    <a:pt x="1216" y="887"/>
                  </a:lnTo>
                  <a:lnTo>
                    <a:pt x="1208" y="906"/>
                  </a:lnTo>
                  <a:lnTo>
                    <a:pt x="1199" y="924"/>
                  </a:lnTo>
                  <a:lnTo>
                    <a:pt x="1191" y="940"/>
                  </a:lnTo>
                  <a:lnTo>
                    <a:pt x="1183" y="955"/>
                  </a:lnTo>
                  <a:lnTo>
                    <a:pt x="1176" y="968"/>
                  </a:lnTo>
                  <a:lnTo>
                    <a:pt x="1168" y="978"/>
                  </a:lnTo>
                  <a:close/>
                </a:path>
              </a:pathLst>
            </a:custGeom>
            <a:solidFill>
              <a:srgbClr val="09518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9"/>
            <p:cNvSpPr>
              <a:spLocks noEditPoints="1"/>
            </p:cNvSpPr>
            <p:nvPr userDrawn="1"/>
          </p:nvSpPr>
          <p:spPr bwMode="auto">
            <a:xfrm>
              <a:off x="1100138" y="6232525"/>
              <a:ext cx="149225" cy="163513"/>
            </a:xfrm>
            <a:custGeom>
              <a:avLst/>
              <a:gdLst/>
              <a:ahLst/>
              <a:cxnLst>
                <a:cxn ang="0">
                  <a:pos x="565" y="860"/>
                </a:cxn>
                <a:cxn ang="0">
                  <a:pos x="604" y="856"/>
                </a:cxn>
                <a:cxn ang="0">
                  <a:pos x="638" y="845"/>
                </a:cxn>
                <a:cxn ang="0">
                  <a:pos x="664" y="825"/>
                </a:cxn>
                <a:cxn ang="0">
                  <a:pos x="682" y="795"/>
                </a:cxn>
                <a:cxn ang="0">
                  <a:pos x="689" y="753"/>
                </a:cxn>
                <a:cxn ang="0">
                  <a:pos x="685" y="719"/>
                </a:cxn>
                <a:cxn ang="0">
                  <a:pos x="672" y="691"/>
                </a:cxn>
                <a:cxn ang="0">
                  <a:pos x="651" y="671"/>
                </a:cxn>
                <a:cxn ang="0">
                  <a:pos x="621" y="657"/>
                </a:cxn>
                <a:cxn ang="0">
                  <a:pos x="581" y="651"/>
                </a:cxn>
                <a:cxn ang="0">
                  <a:pos x="348" y="861"/>
                </a:cxn>
                <a:cxn ang="0">
                  <a:pos x="545" y="439"/>
                </a:cxn>
                <a:cxn ang="0">
                  <a:pos x="581" y="436"/>
                </a:cxn>
                <a:cxn ang="0">
                  <a:pos x="610" y="425"/>
                </a:cxn>
                <a:cxn ang="0">
                  <a:pos x="632" y="408"/>
                </a:cxn>
                <a:cxn ang="0">
                  <a:pos x="645" y="382"/>
                </a:cxn>
                <a:cxn ang="0">
                  <a:pos x="651" y="346"/>
                </a:cxn>
                <a:cxn ang="0">
                  <a:pos x="645" y="318"/>
                </a:cxn>
                <a:cxn ang="0">
                  <a:pos x="631" y="296"/>
                </a:cxn>
                <a:cxn ang="0">
                  <a:pos x="609" y="282"/>
                </a:cxn>
                <a:cxn ang="0">
                  <a:pos x="580" y="273"/>
                </a:cxn>
                <a:cxn ang="0">
                  <a:pos x="544" y="269"/>
                </a:cxn>
                <a:cxn ang="0">
                  <a:pos x="348" y="440"/>
                </a:cxn>
                <a:cxn ang="0">
                  <a:pos x="646" y="0"/>
                </a:cxn>
                <a:cxn ang="0">
                  <a:pos x="720" y="7"/>
                </a:cxn>
                <a:cxn ang="0">
                  <a:pos x="782" y="21"/>
                </a:cxn>
                <a:cxn ang="0">
                  <a:pos x="835" y="42"/>
                </a:cxn>
                <a:cxn ang="0">
                  <a:pos x="877" y="68"/>
                </a:cxn>
                <a:cxn ang="0">
                  <a:pos x="911" y="98"/>
                </a:cxn>
                <a:cxn ang="0">
                  <a:pos x="937" y="131"/>
                </a:cxn>
                <a:cxn ang="0">
                  <a:pos x="956" y="166"/>
                </a:cxn>
                <a:cxn ang="0">
                  <a:pos x="969" y="202"/>
                </a:cxn>
                <a:cxn ang="0">
                  <a:pos x="976" y="238"/>
                </a:cxn>
                <a:cxn ang="0">
                  <a:pos x="979" y="304"/>
                </a:cxn>
                <a:cxn ang="0">
                  <a:pos x="970" y="359"/>
                </a:cxn>
                <a:cxn ang="0">
                  <a:pos x="950" y="406"/>
                </a:cxn>
                <a:cxn ang="0">
                  <a:pos x="922" y="444"/>
                </a:cxn>
                <a:cxn ang="0">
                  <a:pos x="884" y="477"/>
                </a:cxn>
                <a:cxn ang="0">
                  <a:pos x="840" y="505"/>
                </a:cxn>
                <a:cxn ang="0">
                  <a:pos x="896" y="529"/>
                </a:cxn>
                <a:cxn ang="0">
                  <a:pos x="947" y="566"/>
                </a:cxn>
                <a:cxn ang="0">
                  <a:pos x="990" y="615"/>
                </a:cxn>
                <a:cxn ang="0">
                  <a:pos x="1011" y="655"/>
                </a:cxn>
                <a:cxn ang="0">
                  <a:pos x="1024" y="689"/>
                </a:cxn>
                <a:cxn ang="0">
                  <a:pos x="1032" y="728"/>
                </a:cxn>
                <a:cxn ang="0">
                  <a:pos x="1037" y="771"/>
                </a:cxn>
                <a:cxn ang="0">
                  <a:pos x="1034" y="827"/>
                </a:cxn>
                <a:cxn ang="0">
                  <a:pos x="1023" y="885"/>
                </a:cxn>
                <a:cxn ang="0">
                  <a:pos x="1003" y="936"/>
                </a:cxn>
                <a:cxn ang="0">
                  <a:pos x="975" y="982"/>
                </a:cxn>
                <a:cxn ang="0">
                  <a:pos x="940" y="1020"/>
                </a:cxn>
                <a:cxn ang="0">
                  <a:pos x="899" y="1054"/>
                </a:cxn>
                <a:cxn ang="0">
                  <a:pos x="854" y="1082"/>
                </a:cxn>
                <a:cxn ang="0">
                  <a:pos x="804" y="1103"/>
                </a:cxn>
                <a:cxn ang="0">
                  <a:pos x="752" y="1118"/>
                </a:cxn>
                <a:cxn ang="0">
                  <a:pos x="696" y="1127"/>
                </a:cxn>
                <a:cxn ang="0">
                  <a:pos x="641" y="1131"/>
                </a:cxn>
              </a:cxnLst>
              <a:rect l="0" t="0" r="r" b="b"/>
              <a:pathLst>
                <a:path w="1037" h="1131">
                  <a:moveTo>
                    <a:pt x="348" y="861"/>
                  </a:moveTo>
                  <a:lnTo>
                    <a:pt x="553" y="861"/>
                  </a:lnTo>
                  <a:lnTo>
                    <a:pt x="565" y="860"/>
                  </a:lnTo>
                  <a:lnTo>
                    <a:pt x="579" y="860"/>
                  </a:lnTo>
                  <a:lnTo>
                    <a:pt x="592" y="858"/>
                  </a:lnTo>
                  <a:lnTo>
                    <a:pt x="604" y="856"/>
                  </a:lnTo>
                  <a:lnTo>
                    <a:pt x="616" y="854"/>
                  </a:lnTo>
                  <a:lnTo>
                    <a:pt x="627" y="850"/>
                  </a:lnTo>
                  <a:lnTo>
                    <a:pt x="638" y="845"/>
                  </a:lnTo>
                  <a:lnTo>
                    <a:pt x="647" y="840"/>
                  </a:lnTo>
                  <a:lnTo>
                    <a:pt x="657" y="834"/>
                  </a:lnTo>
                  <a:lnTo>
                    <a:pt x="664" y="825"/>
                  </a:lnTo>
                  <a:lnTo>
                    <a:pt x="672" y="817"/>
                  </a:lnTo>
                  <a:lnTo>
                    <a:pt x="677" y="807"/>
                  </a:lnTo>
                  <a:lnTo>
                    <a:pt x="682" y="795"/>
                  </a:lnTo>
                  <a:lnTo>
                    <a:pt x="686" y="783"/>
                  </a:lnTo>
                  <a:lnTo>
                    <a:pt x="688" y="769"/>
                  </a:lnTo>
                  <a:lnTo>
                    <a:pt x="689" y="753"/>
                  </a:lnTo>
                  <a:lnTo>
                    <a:pt x="688" y="741"/>
                  </a:lnTo>
                  <a:lnTo>
                    <a:pt x="687" y="729"/>
                  </a:lnTo>
                  <a:lnTo>
                    <a:pt x="685" y="719"/>
                  </a:lnTo>
                  <a:lnTo>
                    <a:pt x="681" y="709"/>
                  </a:lnTo>
                  <a:lnTo>
                    <a:pt x="677" y="700"/>
                  </a:lnTo>
                  <a:lnTo>
                    <a:pt x="672" y="691"/>
                  </a:lnTo>
                  <a:lnTo>
                    <a:pt x="665" y="684"/>
                  </a:lnTo>
                  <a:lnTo>
                    <a:pt x="658" y="677"/>
                  </a:lnTo>
                  <a:lnTo>
                    <a:pt x="651" y="671"/>
                  </a:lnTo>
                  <a:lnTo>
                    <a:pt x="641" y="666"/>
                  </a:lnTo>
                  <a:lnTo>
                    <a:pt x="631" y="661"/>
                  </a:lnTo>
                  <a:lnTo>
                    <a:pt x="621" y="657"/>
                  </a:lnTo>
                  <a:lnTo>
                    <a:pt x="608" y="654"/>
                  </a:lnTo>
                  <a:lnTo>
                    <a:pt x="595" y="652"/>
                  </a:lnTo>
                  <a:lnTo>
                    <a:pt x="581" y="651"/>
                  </a:lnTo>
                  <a:lnTo>
                    <a:pt x="566" y="651"/>
                  </a:lnTo>
                  <a:lnTo>
                    <a:pt x="348" y="651"/>
                  </a:lnTo>
                  <a:lnTo>
                    <a:pt x="348" y="861"/>
                  </a:lnTo>
                  <a:close/>
                  <a:moveTo>
                    <a:pt x="348" y="440"/>
                  </a:moveTo>
                  <a:lnTo>
                    <a:pt x="531" y="440"/>
                  </a:lnTo>
                  <a:lnTo>
                    <a:pt x="545" y="439"/>
                  </a:lnTo>
                  <a:lnTo>
                    <a:pt x="558" y="439"/>
                  </a:lnTo>
                  <a:lnTo>
                    <a:pt x="570" y="437"/>
                  </a:lnTo>
                  <a:lnTo>
                    <a:pt x="581" y="436"/>
                  </a:lnTo>
                  <a:lnTo>
                    <a:pt x="591" y="433"/>
                  </a:lnTo>
                  <a:lnTo>
                    <a:pt x="602" y="429"/>
                  </a:lnTo>
                  <a:lnTo>
                    <a:pt x="610" y="425"/>
                  </a:lnTo>
                  <a:lnTo>
                    <a:pt x="619" y="421"/>
                  </a:lnTo>
                  <a:lnTo>
                    <a:pt x="626" y="415"/>
                  </a:lnTo>
                  <a:lnTo>
                    <a:pt x="632" y="408"/>
                  </a:lnTo>
                  <a:lnTo>
                    <a:pt x="638" y="401"/>
                  </a:lnTo>
                  <a:lnTo>
                    <a:pt x="642" y="392"/>
                  </a:lnTo>
                  <a:lnTo>
                    <a:pt x="645" y="382"/>
                  </a:lnTo>
                  <a:lnTo>
                    <a:pt x="648" y="371"/>
                  </a:lnTo>
                  <a:lnTo>
                    <a:pt x="649" y="359"/>
                  </a:lnTo>
                  <a:lnTo>
                    <a:pt x="651" y="346"/>
                  </a:lnTo>
                  <a:lnTo>
                    <a:pt x="649" y="336"/>
                  </a:lnTo>
                  <a:lnTo>
                    <a:pt x="648" y="326"/>
                  </a:lnTo>
                  <a:lnTo>
                    <a:pt x="645" y="318"/>
                  </a:lnTo>
                  <a:lnTo>
                    <a:pt x="642" y="310"/>
                  </a:lnTo>
                  <a:lnTo>
                    <a:pt x="637" y="303"/>
                  </a:lnTo>
                  <a:lnTo>
                    <a:pt x="631" y="296"/>
                  </a:lnTo>
                  <a:lnTo>
                    <a:pt x="625" y="291"/>
                  </a:lnTo>
                  <a:lnTo>
                    <a:pt x="618" y="286"/>
                  </a:lnTo>
                  <a:lnTo>
                    <a:pt x="609" y="282"/>
                  </a:lnTo>
                  <a:lnTo>
                    <a:pt x="601" y="278"/>
                  </a:lnTo>
                  <a:lnTo>
                    <a:pt x="591" y="275"/>
                  </a:lnTo>
                  <a:lnTo>
                    <a:pt x="580" y="273"/>
                  </a:lnTo>
                  <a:lnTo>
                    <a:pt x="569" y="271"/>
                  </a:lnTo>
                  <a:lnTo>
                    <a:pt x="557" y="270"/>
                  </a:lnTo>
                  <a:lnTo>
                    <a:pt x="544" y="269"/>
                  </a:lnTo>
                  <a:lnTo>
                    <a:pt x="531" y="269"/>
                  </a:lnTo>
                  <a:lnTo>
                    <a:pt x="348" y="269"/>
                  </a:lnTo>
                  <a:lnTo>
                    <a:pt x="348" y="440"/>
                  </a:lnTo>
                  <a:close/>
                  <a:moveTo>
                    <a:pt x="0" y="0"/>
                  </a:moveTo>
                  <a:lnTo>
                    <a:pt x="619" y="0"/>
                  </a:lnTo>
                  <a:lnTo>
                    <a:pt x="646" y="0"/>
                  </a:lnTo>
                  <a:lnTo>
                    <a:pt x="672" y="2"/>
                  </a:lnTo>
                  <a:lnTo>
                    <a:pt x="696" y="4"/>
                  </a:lnTo>
                  <a:lnTo>
                    <a:pt x="720" y="7"/>
                  </a:lnTo>
                  <a:lnTo>
                    <a:pt x="742" y="11"/>
                  </a:lnTo>
                  <a:lnTo>
                    <a:pt x="762" y="16"/>
                  </a:lnTo>
                  <a:lnTo>
                    <a:pt x="782" y="21"/>
                  </a:lnTo>
                  <a:lnTo>
                    <a:pt x="800" y="27"/>
                  </a:lnTo>
                  <a:lnTo>
                    <a:pt x="817" y="35"/>
                  </a:lnTo>
                  <a:lnTo>
                    <a:pt x="835" y="42"/>
                  </a:lnTo>
                  <a:lnTo>
                    <a:pt x="849" y="50"/>
                  </a:lnTo>
                  <a:lnTo>
                    <a:pt x="863" y="59"/>
                  </a:lnTo>
                  <a:lnTo>
                    <a:pt x="877" y="68"/>
                  </a:lnTo>
                  <a:lnTo>
                    <a:pt x="889" y="77"/>
                  </a:lnTo>
                  <a:lnTo>
                    <a:pt x="900" y="88"/>
                  </a:lnTo>
                  <a:lnTo>
                    <a:pt x="911" y="98"/>
                  </a:lnTo>
                  <a:lnTo>
                    <a:pt x="921" y="108"/>
                  </a:lnTo>
                  <a:lnTo>
                    <a:pt x="929" y="120"/>
                  </a:lnTo>
                  <a:lnTo>
                    <a:pt x="937" y="131"/>
                  </a:lnTo>
                  <a:lnTo>
                    <a:pt x="944" y="142"/>
                  </a:lnTo>
                  <a:lnTo>
                    <a:pt x="950" y="154"/>
                  </a:lnTo>
                  <a:lnTo>
                    <a:pt x="956" y="166"/>
                  </a:lnTo>
                  <a:lnTo>
                    <a:pt x="961" y="178"/>
                  </a:lnTo>
                  <a:lnTo>
                    <a:pt x="965" y="190"/>
                  </a:lnTo>
                  <a:lnTo>
                    <a:pt x="969" y="202"/>
                  </a:lnTo>
                  <a:lnTo>
                    <a:pt x="972" y="213"/>
                  </a:lnTo>
                  <a:lnTo>
                    <a:pt x="974" y="226"/>
                  </a:lnTo>
                  <a:lnTo>
                    <a:pt x="976" y="238"/>
                  </a:lnTo>
                  <a:lnTo>
                    <a:pt x="979" y="260"/>
                  </a:lnTo>
                  <a:lnTo>
                    <a:pt x="979" y="283"/>
                  </a:lnTo>
                  <a:lnTo>
                    <a:pt x="979" y="304"/>
                  </a:lnTo>
                  <a:lnTo>
                    <a:pt x="977" y="323"/>
                  </a:lnTo>
                  <a:lnTo>
                    <a:pt x="974" y="342"/>
                  </a:lnTo>
                  <a:lnTo>
                    <a:pt x="970" y="359"/>
                  </a:lnTo>
                  <a:lnTo>
                    <a:pt x="964" y="376"/>
                  </a:lnTo>
                  <a:lnTo>
                    <a:pt x="958" y="391"/>
                  </a:lnTo>
                  <a:lnTo>
                    <a:pt x="950" y="406"/>
                  </a:lnTo>
                  <a:lnTo>
                    <a:pt x="941" y="420"/>
                  </a:lnTo>
                  <a:lnTo>
                    <a:pt x="931" y="433"/>
                  </a:lnTo>
                  <a:lnTo>
                    <a:pt x="922" y="444"/>
                  </a:lnTo>
                  <a:lnTo>
                    <a:pt x="910" y="456"/>
                  </a:lnTo>
                  <a:lnTo>
                    <a:pt x="897" y="467"/>
                  </a:lnTo>
                  <a:lnTo>
                    <a:pt x="884" y="477"/>
                  </a:lnTo>
                  <a:lnTo>
                    <a:pt x="871" y="487"/>
                  </a:lnTo>
                  <a:lnTo>
                    <a:pt x="856" y="496"/>
                  </a:lnTo>
                  <a:lnTo>
                    <a:pt x="840" y="505"/>
                  </a:lnTo>
                  <a:lnTo>
                    <a:pt x="859" y="511"/>
                  </a:lnTo>
                  <a:lnTo>
                    <a:pt x="878" y="520"/>
                  </a:lnTo>
                  <a:lnTo>
                    <a:pt x="896" y="529"/>
                  </a:lnTo>
                  <a:lnTo>
                    <a:pt x="913" y="540"/>
                  </a:lnTo>
                  <a:lnTo>
                    <a:pt x="930" y="552"/>
                  </a:lnTo>
                  <a:lnTo>
                    <a:pt x="947" y="566"/>
                  </a:lnTo>
                  <a:lnTo>
                    <a:pt x="962" y="581"/>
                  </a:lnTo>
                  <a:lnTo>
                    <a:pt x="976" y="596"/>
                  </a:lnTo>
                  <a:lnTo>
                    <a:pt x="990" y="615"/>
                  </a:lnTo>
                  <a:lnTo>
                    <a:pt x="1001" y="634"/>
                  </a:lnTo>
                  <a:lnTo>
                    <a:pt x="1007" y="644"/>
                  </a:lnTo>
                  <a:lnTo>
                    <a:pt x="1011" y="655"/>
                  </a:lnTo>
                  <a:lnTo>
                    <a:pt x="1016" y="666"/>
                  </a:lnTo>
                  <a:lnTo>
                    <a:pt x="1021" y="677"/>
                  </a:lnTo>
                  <a:lnTo>
                    <a:pt x="1024" y="689"/>
                  </a:lnTo>
                  <a:lnTo>
                    <a:pt x="1027" y="702"/>
                  </a:lnTo>
                  <a:lnTo>
                    <a:pt x="1030" y="715"/>
                  </a:lnTo>
                  <a:lnTo>
                    <a:pt x="1032" y="728"/>
                  </a:lnTo>
                  <a:lnTo>
                    <a:pt x="1034" y="742"/>
                  </a:lnTo>
                  <a:lnTo>
                    <a:pt x="1036" y="756"/>
                  </a:lnTo>
                  <a:lnTo>
                    <a:pt x="1037" y="771"/>
                  </a:lnTo>
                  <a:lnTo>
                    <a:pt x="1037" y="787"/>
                  </a:lnTo>
                  <a:lnTo>
                    <a:pt x="1036" y="807"/>
                  </a:lnTo>
                  <a:lnTo>
                    <a:pt x="1034" y="827"/>
                  </a:lnTo>
                  <a:lnTo>
                    <a:pt x="1031" y="848"/>
                  </a:lnTo>
                  <a:lnTo>
                    <a:pt x="1028" y="867"/>
                  </a:lnTo>
                  <a:lnTo>
                    <a:pt x="1023" y="885"/>
                  </a:lnTo>
                  <a:lnTo>
                    <a:pt x="1017" y="903"/>
                  </a:lnTo>
                  <a:lnTo>
                    <a:pt x="1010" y="920"/>
                  </a:lnTo>
                  <a:lnTo>
                    <a:pt x="1003" y="936"/>
                  </a:lnTo>
                  <a:lnTo>
                    <a:pt x="994" y="952"/>
                  </a:lnTo>
                  <a:lnTo>
                    <a:pt x="984" y="967"/>
                  </a:lnTo>
                  <a:lnTo>
                    <a:pt x="975" y="982"/>
                  </a:lnTo>
                  <a:lnTo>
                    <a:pt x="964" y="994"/>
                  </a:lnTo>
                  <a:lnTo>
                    <a:pt x="953" y="1008"/>
                  </a:lnTo>
                  <a:lnTo>
                    <a:pt x="940" y="1020"/>
                  </a:lnTo>
                  <a:lnTo>
                    <a:pt x="927" y="1033"/>
                  </a:lnTo>
                  <a:lnTo>
                    <a:pt x="913" y="1043"/>
                  </a:lnTo>
                  <a:lnTo>
                    <a:pt x="899" y="1054"/>
                  </a:lnTo>
                  <a:lnTo>
                    <a:pt x="884" y="1064"/>
                  </a:lnTo>
                  <a:lnTo>
                    <a:pt x="870" y="1073"/>
                  </a:lnTo>
                  <a:lnTo>
                    <a:pt x="854" y="1082"/>
                  </a:lnTo>
                  <a:lnTo>
                    <a:pt x="838" y="1089"/>
                  </a:lnTo>
                  <a:lnTo>
                    <a:pt x="821" y="1096"/>
                  </a:lnTo>
                  <a:lnTo>
                    <a:pt x="804" y="1103"/>
                  </a:lnTo>
                  <a:lnTo>
                    <a:pt x="787" y="1108"/>
                  </a:lnTo>
                  <a:lnTo>
                    <a:pt x="770" y="1114"/>
                  </a:lnTo>
                  <a:lnTo>
                    <a:pt x="752" y="1118"/>
                  </a:lnTo>
                  <a:lnTo>
                    <a:pt x="733" y="1122"/>
                  </a:lnTo>
                  <a:lnTo>
                    <a:pt x="715" y="1125"/>
                  </a:lnTo>
                  <a:lnTo>
                    <a:pt x="696" y="1127"/>
                  </a:lnTo>
                  <a:lnTo>
                    <a:pt x="678" y="1128"/>
                  </a:lnTo>
                  <a:lnTo>
                    <a:pt x="659" y="1129"/>
                  </a:lnTo>
                  <a:lnTo>
                    <a:pt x="641"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0"/>
            <p:cNvSpPr>
              <a:spLocks/>
            </p:cNvSpPr>
            <p:nvPr userDrawn="1"/>
          </p:nvSpPr>
          <p:spPr bwMode="auto">
            <a:xfrm>
              <a:off x="1266825" y="6276975"/>
              <a:ext cx="122238" cy="120650"/>
            </a:xfrm>
            <a:custGeom>
              <a:avLst/>
              <a:gdLst/>
              <a:ahLst/>
              <a:cxnLst>
                <a:cxn ang="0">
                  <a:pos x="553" y="823"/>
                </a:cxn>
                <a:cxn ang="0">
                  <a:pos x="550" y="717"/>
                </a:cxn>
                <a:cxn ang="0">
                  <a:pos x="527" y="747"/>
                </a:cxn>
                <a:cxn ang="0">
                  <a:pos x="501" y="771"/>
                </a:cxn>
                <a:cxn ang="0">
                  <a:pos x="473" y="794"/>
                </a:cxn>
                <a:cxn ang="0">
                  <a:pos x="442" y="811"/>
                </a:cxn>
                <a:cxn ang="0">
                  <a:pos x="407" y="825"/>
                </a:cxn>
                <a:cxn ang="0">
                  <a:pos x="368" y="835"/>
                </a:cxn>
                <a:cxn ang="0">
                  <a:pos x="328" y="841"/>
                </a:cxn>
                <a:cxn ang="0">
                  <a:pos x="282" y="843"/>
                </a:cxn>
                <a:cxn ang="0">
                  <a:pos x="256" y="842"/>
                </a:cxn>
                <a:cxn ang="0">
                  <a:pos x="228" y="838"/>
                </a:cxn>
                <a:cxn ang="0">
                  <a:pos x="201" y="833"/>
                </a:cxn>
                <a:cxn ang="0">
                  <a:pos x="177" y="826"/>
                </a:cxn>
                <a:cxn ang="0">
                  <a:pos x="153" y="816"/>
                </a:cxn>
                <a:cxn ang="0">
                  <a:pos x="129" y="804"/>
                </a:cxn>
                <a:cxn ang="0">
                  <a:pos x="107" y="791"/>
                </a:cxn>
                <a:cxn ang="0">
                  <a:pos x="87" y="775"/>
                </a:cxn>
                <a:cxn ang="0">
                  <a:pos x="67" y="756"/>
                </a:cxn>
                <a:cxn ang="0">
                  <a:pos x="51" y="735"/>
                </a:cxn>
                <a:cxn ang="0">
                  <a:pos x="37" y="712"/>
                </a:cxn>
                <a:cxn ang="0">
                  <a:pos x="24" y="687"/>
                </a:cxn>
                <a:cxn ang="0">
                  <a:pos x="14" y="660"/>
                </a:cxn>
                <a:cxn ang="0">
                  <a:pos x="7" y="630"/>
                </a:cxn>
                <a:cxn ang="0">
                  <a:pos x="3" y="598"/>
                </a:cxn>
                <a:cxn ang="0">
                  <a:pos x="0" y="564"/>
                </a:cxn>
                <a:cxn ang="0">
                  <a:pos x="314" y="0"/>
                </a:cxn>
                <a:cxn ang="0">
                  <a:pos x="315" y="465"/>
                </a:cxn>
                <a:cxn ang="0">
                  <a:pos x="320" y="511"/>
                </a:cxn>
                <a:cxn ang="0">
                  <a:pos x="327" y="536"/>
                </a:cxn>
                <a:cxn ang="0">
                  <a:pos x="338" y="558"/>
                </a:cxn>
                <a:cxn ang="0">
                  <a:pos x="352" y="575"/>
                </a:cxn>
                <a:cxn ang="0">
                  <a:pos x="374" y="586"/>
                </a:cxn>
                <a:cxn ang="0">
                  <a:pos x="401" y="592"/>
                </a:cxn>
                <a:cxn ang="0">
                  <a:pos x="427" y="593"/>
                </a:cxn>
                <a:cxn ang="0">
                  <a:pos x="448" y="590"/>
                </a:cxn>
                <a:cxn ang="0">
                  <a:pos x="471" y="582"/>
                </a:cxn>
                <a:cxn ang="0">
                  <a:pos x="491" y="570"/>
                </a:cxn>
                <a:cxn ang="0">
                  <a:pos x="509" y="553"/>
                </a:cxn>
                <a:cxn ang="0">
                  <a:pos x="524" y="529"/>
                </a:cxn>
                <a:cxn ang="0">
                  <a:pos x="535" y="498"/>
                </a:cxn>
                <a:cxn ang="0">
                  <a:pos x="542" y="458"/>
                </a:cxn>
                <a:cxn ang="0">
                  <a:pos x="542" y="0"/>
                </a:cxn>
                <a:cxn ang="0">
                  <a:pos x="856" y="823"/>
                </a:cxn>
              </a:cxnLst>
              <a:rect l="0" t="0" r="r" b="b"/>
              <a:pathLst>
                <a:path w="856" h="843">
                  <a:moveTo>
                    <a:pt x="856" y="823"/>
                  </a:moveTo>
                  <a:lnTo>
                    <a:pt x="553" y="823"/>
                  </a:lnTo>
                  <a:lnTo>
                    <a:pt x="553" y="717"/>
                  </a:lnTo>
                  <a:lnTo>
                    <a:pt x="550" y="717"/>
                  </a:lnTo>
                  <a:lnTo>
                    <a:pt x="539" y="733"/>
                  </a:lnTo>
                  <a:lnTo>
                    <a:pt x="527" y="747"/>
                  </a:lnTo>
                  <a:lnTo>
                    <a:pt x="514" y="760"/>
                  </a:lnTo>
                  <a:lnTo>
                    <a:pt x="501" y="771"/>
                  </a:lnTo>
                  <a:lnTo>
                    <a:pt x="488" y="783"/>
                  </a:lnTo>
                  <a:lnTo>
                    <a:pt x="473" y="794"/>
                  </a:lnTo>
                  <a:lnTo>
                    <a:pt x="458" y="802"/>
                  </a:lnTo>
                  <a:lnTo>
                    <a:pt x="442" y="811"/>
                  </a:lnTo>
                  <a:lnTo>
                    <a:pt x="425" y="818"/>
                  </a:lnTo>
                  <a:lnTo>
                    <a:pt x="407" y="825"/>
                  </a:lnTo>
                  <a:lnTo>
                    <a:pt x="389" y="830"/>
                  </a:lnTo>
                  <a:lnTo>
                    <a:pt x="368" y="835"/>
                  </a:lnTo>
                  <a:lnTo>
                    <a:pt x="348" y="838"/>
                  </a:lnTo>
                  <a:lnTo>
                    <a:pt x="328" y="841"/>
                  </a:lnTo>
                  <a:lnTo>
                    <a:pt x="306" y="843"/>
                  </a:lnTo>
                  <a:lnTo>
                    <a:pt x="282" y="843"/>
                  </a:lnTo>
                  <a:lnTo>
                    <a:pt x="268" y="843"/>
                  </a:lnTo>
                  <a:lnTo>
                    <a:pt x="256" y="842"/>
                  </a:lnTo>
                  <a:lnTo>
                    <a:pt x="242" y="841"/>
                  </a:lnTo>
                  <a:lnTo>
                    <a:pt x="228" y="838"/>
                  </a:lnTo>
                  <a:lnTo>
                    <a:pt x="215" y="836"/>
                  </a:lnTo>
                  <a:lnTo>
                    <a:pt x="201" y="833"/>
                  </a:lnTo>
                  <a:lnTo>
                    <a:pt x="189" y="830"/>
                  </a:lnTo>
                  <a:lnTo>
                    <a:pt x="177" y="826"/>
                  </a:lnTo>
                  <a:lnTo>
                    <a:pt x="164" y="821"/>
                  </a:lnTo>
                  <a:lnTo>
                    <a:pt x="153" y="816"/>
                  </a:lnTo>
                  <a:lnTo>
                    <a:pt x="140" y="811"/>
                  </a:lnTo>
                  <a:lnTo>
                    <a:pt x="129" y="804"/>
                  </a:lnTo>
                  <a:lnTo>
                    <a:pt x="117" y="798"/>
                  </a:lnTo>
                  <a:lnTo>
                    <a:pt x="107" y="791"/>
                  </a:lnTo>
                  <a:lnTo>
                    <a:pt x="96" y="782"/>
                  </a:lnTo>
                  <a:lnTo>
                    <a:pt x="87" y="775"/>
                  </a:lnTo>
                  <a:lnTo>
                    <a:pt x="77" y="765"/>
                  </a:lnTo>
                  <a:lnTo>
                    <a:pt x="67" y="756"/>
                  </a:lnTo>
                  <a:lnTo>
                    <a:pt x="59" y="746"/>
                  </a:lnTo>
                  <a:lnTo>
                    <a:pt x="51" y="735"/>
                  </a:lnTo>
                  <a:lnTo>
                    <a:pt x="44" y="724"/>
                  </a:lnTo>
                  <a:lnTo>
                    <a:pt x="37" y="712"/>
                  </a:lnTo>
                  <a:lnTo>
                    <a:pt x="30" y="700"/>
                  </a:lnTo>
                  <a:lnTo>
                    <a:pt x="24" y="687"/>
                  </a:lnTo>
                  <a:lnTo>
                    <a:pt x="19" y="674"/>
                  </a:lnTo>
                  <a:lnTo>
                    <a:pt x="14" y="660"/>
                  </a:lnTo>
                  <a:lnTo>
                    <a:pt x="10" y="645"/>
                  </a:lnTo>
                  <a:lnTo>
                    <a:pt x="7" y="630"/>
                  </a:lnTo>
                  <a:lnTo>
                    <a:pt x="5" y="614"/>
                  </a:lnTo>
                  <a:lnTo>
                    <a:pt x="3" y="598"/>
                  </a:lnTo>
                  <a:lnTo>
                    <a:pt x="2" y="581"/>
                  </a:lnTo>
                  <a:lnTo>
                    <a:pt x="0" y="564"/>
                  </a:lnTo>
                  <a:lnTo>
                    <a:pt x="0" y="0"/>
                  </a:lnTo>
                  <a:lnTo>
                    <a:pt x="314" y="0"/>
                  </a:lnTo>
                  <a:lnTo>
                    <a:pt x="314" y="431"/>
                  </a:lnTo>
                  <a:lnTo>
                    <a:pt x="315" y="465"/>
                  </a:lnTo>
                  <a:lnTo>
                    <a:pt x="317" y="496"/>
                  </a:lnTo>
                  <a:lnTo>
                    <a:pt x="320" y="511"/>
                  </a:lnTo>
                  <a:lnTo>
                    <a:pt x="323" y="524"/>
                  </a:lnTo>
                  <a:lnTo>
                    <a:pt x="327" y="536"/>
                  </a:lnTo>
                  <a:lnTo>
                    <a:pt x="331" y="547"/>
                  </a:lnTo>
                  <a:lnTo>
                    <a:pt x="338" y="558"/>
                  </a:lnTo>
                  <a:lnTo>
                    <a:pt x="344" y="566"/>
                  </a:lnTo>
                  <a:lnTo>
                    <a:pt x="352" y="575"/>
                  </a:lnTo>
                  <a:lnTo>
                    <a:pt x="362" y="581"/>
                  </a:lnTo>
                  <a:lnTo>
                    <a:pt x="374" y="586"/>
                  </a:lnTo>
                  <a:lnTo>
                    <a:pt x="387" y="590"/>
                  </a:lnTo>
                  <a:lnTo>
                    <a:pt x="401" y="592"/>
                  </a:lnTo>
                  <a:lnTo>
                    <a:pt x="417" y="593"/>
                  </a:lnTo>
                  <a:lnTo>
                    <a:pt x="427" y="593"/>
                  </a:lnTo>
                  <a:lnTo>
                    <a:pt x="438" y="592"/>
                  </a:lnTo>
                  <a:lnTo>
                    <a:pt x="448" y="590"/>
                  </a:lnTo>
                  <a:lnTo>
                    <a:pt x="460" y="586"/>
                  </a:lnTo>
                  <a:lnTo>
                    <a:pt x="471" y="582"/>
                  </a:lnTo>
                  <a:lnTo>
                    <a:pt x="480" y="577"/>
                  </a:lnTo>
                  <a:lnTo>
                    <a:pt x="491" y="570"/>
                  </a:lnTo>
                  <a:lnTo>
                    <a:pt x="500" y="563"/>
                  </a:lnTo>
                  <a:lnTo>
                    <a:pt x="509" y="553"/>
                  </a:lnTo>
                  <a:lnTo>
                    <a:pt x="517" y="542"/>
                  </a:lnTo>
                  <a:lnTo>
                    <a:pt x="524" y="529"/>
                  </a:lnTo>
                  <a:lnTo>
                    <a:pt x="530" y="514"/>
                  </a:lnTo>
                  <a:lnTo>
                    <a:pt x="535" y="498"/>
                  </a:lnTo>
                  <a:lnTo>
                    <a:pt x="539" y="479"/>
                  </a:lnTo>
                  <a:lnTo>
                    <a:pt x="542" y="458"/>
                  </a:lnTo>
                  <a:lnTo>
                    <a:pt x="542" y="434"/>
                  </a:lnTo>
                  <a:lnTo>
                    <a:pt x="542" y="0"/>
                  </a:lnTo>
                  <a:lnTo>
                    <a:pt x="856" y="0"/>
                  </a:lnTo>
                  <a:lnTo>
                    <a:pt x="856" y="8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1"/>
            <p:cNvSpPr>
              <a:spLocks/>
            </p:cNvSpPr>
            <p:nvPr userDrawn="1"/>
          </p:nvSpPr>
          <p:spPr bwMode="auto">
            <a:xfrm>
              <a:off x="1404938" y="6273800"/>
              <a:ext cx="120650" cy="123825"/>
            </a:xfrm>
            <a:custGeom>
              <a:avLst/>
              <a:gdLst/>
              <a:ahLst/>
              <a:cxnLst>
                <a:cxn ang="0">
                  <a:pos x="510" y="223"/>
                </a:cxn>
                <a:cxn ang="0">
                  <a:pos x="478" y="193"/>
                </a:cxn>
                <a:cxn ang="0">
                  <a:pos x="434" y="175"/>
                </a:cxn>
                <a:cxn ang="0">
                  <a:pos x="373" y="178"/>
                </a:cxn>
                <a:cxn ang="0">
                  <a:pos x="338" y="194"/>
                </a:cxn>
                <a:cxn ang="0">
                  <a:pos x="320" y="228"/>
                </a:cxn>
                <a:cxn ang="0">
                  <a:pos x="332" y="265"/>
                </a:cxn>
                <a:cxn ang="0">
                  <a:pos x="367" y="284"/>
                </a:cxn>
                <a:cxn ang="0">
                  <a:pos x="475" y="307"/>
                </a:cxn>
                <a:cxn ang="0">
                  <a:pos x="612" y="337"/>
                </a:cxn>
                <a:cxn ang="0">
                  <a:pos x="706" y="374"/>
                </a:cxn>
                <a:cxn ang="0">
                  <a:pos x="782" y="434"/>
                </a:cxn>
                <a:cxn ang="0">
                  <a:pos x="819" y="504"/>
                </a:cxn>
                <a:cxn ang="0">
                  <a:pos x="828" y="561"/>
                </a:cxn>
                <a:cxn ang="0">
                  <a:pos x="818" y="651"/>
                </a:cxn>
                <a:cxn ang="0">
                  <a:pos x="782" y="729"/>
                </a:cxn>
                <a:cxn ang="0">
                  <a:pos x="722" y="785"/>
                </a:cxn>
                <a:cxn ang="0">
                  <a:pos x="647" y="826"/>
                </a:cxn>
                <a:cxn ang="0">
                  <a:pos x="560" y="850"/>
                </a:cxn>
                <a:cxn ang="0">
                  <a:pos x="373" y="862"/>
                </a:cxn>
                <a:cxn ang="0">
                  <a:pos x="265" y="848"/>
                </a:cxn>
                <a:cxn ang="0">
                  <a:pos x="181" y="820"/>
                </a:cxn>
                <a:cxn ang="0">
                  <a:pos x="107" y="779"/>
                </a:cxn>
                <a:cxn ang="0">
                  <a:pos x="48" y="721"/>
                </a:cxn>
                <a:cxn ang="0">
                  <a:pos x="11" y="647"/>
                </a:cxn>
                <a:cxn ang="0">
                  <a:pos x="299" y="573"/>
                </a:cxn>
                <a:cxn ang="0">
                  <a:pos x="315" y="621"/>
                </a:cxn>
                <a:cxn ang="0">
                  <a:pos x="352" y="655"/>
                </a:cxn>
                <a:cxn ang="0">
                  <a:pos x="408" y="669"/>
                </a:cxn>
                <a:cxn ang="0">
                  <a:pos x="473" y="662"/>
                </a:cxn>
                <a:cxn ang="0">
                  <a:pos x="511" y="641"/>
                </a:cxn>
                <a:cxn ang="0">
                  <a:pos x="528" y="606"/>
                </a:cxn>
                <a:cxn ang="0">
                  <a:pos x="517" y="570"/>
                </a:cxn>
                <a:cxn ang="0">
                  <a:pos x="473" y="546"/>
                </a:cxn>
                <a:cxn ang="0">
                  <a:pos x="312" y="511"/>
                </a:cxn>
                <a:cxn ang="0">
                  <a:pos x="171" y="469"/>
                </a:cxn>
                <a:cxn ang="0">
                  <a:pos x="108" y="435"/>
                </a:cxn>
                <a:cxn ang="0">
                  <a:pos x="63" y="394"/>
                </a:cxn>
                <a:cxn ang="0">
                  <a:pos x="33" y="345"/>
                </a:cxn>
                <a:cxn ang="0">
                  <a:pos x="20" y="287"/>
                </a:cxn>
                <a:cxn ang="0">
                  <a:pos x="25" y="206"/>
                </a:cxn>
                <a:cxn ang="0">
                  <a:pos x="57" y="133"/>
                </a:cxn>
                <a:cxn ang="0">
                  <a:pos x="111" y="78"/>
                </a:cxn>
                <a:cxn ang="0">
                  <a:pos x="181" y="39"/>
                </a:cxn>
                <a:cxn ang="0">
                  <a:pos x="310" y="6"/>
                </a:cxn>
                <a:cxn ang="0">
                  <a:pos x="475" y="2"/>
                </a:cxn>
                <a:cxn ang="0">
                  <a:pos x="593" y="21"/>
                </a:cxn>
                <a:cxn ang="0">
                  <a:pos x="670" y="51"/>
                </a:cxn>
                <a:cxn ang="0">
                  <a:pos x="735" y="95"/>
                </a:cxn>
                <a:cxn ang="0">
                  <a:pos x="782" y="157"/>
                </a:cxn>
                <a:cxn ang="0">
                  <a:pos x="804" y="240"/>
                </a:cxn>
              </a:cxnLst>
              <a:rect l="0" t="0" r="r" b="b"/>
              <a:pathLst>
                <a:path w="828" h="863">
                  <a:moveTo>
                    <a:pt x="521" y="260"/>
                  </a:moveTo>
                  <a:lnTo>
                    <a:pt x="520" y="250"/>
                  </a:lnTo>
                  <a:lnTo>
                    <a:pt x="517" y="240"/>
                  </a:lnTo>
                  <a:lnTo>
                    <a:pt x="514" y="232"/>
                  </a:lnTo>
                  <a:lnTo>
                    <a:pt x="510" y="223"/>
                  </a:lnTo>
                  <a:lnTo>
                    <a:pt x="504" y="216"/>
                  </a:lnTo>
                  <a:lnTo>
                    <a:pt x="499" y="210"/>
                  </a:lnTo>
                  <a:lnTo>
                    <a:pt x="492" y="203"/>
                  </a:lnTo>
                  <a:lnTo>
                    <a:pt x="485" y="198"/>
                  </a:lnTo>
                  <a:lnTo>
                    <a:pt x="478" y="193"/>
                  </a:lnTo>
                  <a:lnTo>
                    <a:pt x="469" y="187"/>
                  </a:lnTo>
                  <a:lnTo>
                    <a:pt x="461" y="183"/>
                  </a:lnTo>
                  <a:lnTo>
                    <a:pt x="452" y="180"/>
                  </a:lnTo>
                  <a:lnTo>
                    <a:pt x="444" y="178"/>
                  </a:lnTo>
                  <a:lnTo>
                    <a:pt x="434" y="175"/>
                  </a:lnTo>
                  <a:lnTo>
                    <a:pt x="425" y="174"/>
                  </a:lnTo>
                  <a:lnTo>
                    <a:pt x="415" y="174"/>
                  </a:lnTo>
                  <a:lnTo>
                    <a:pt x="398" y="174"/>
                  </a:lnTo>
                  <a:lnTo>
                    <a:pt x="381" y="177"/>
                  </a:lnTo>
                  <a:lnTo>
                    <a:pt x="373" y="178"/>
                  </a:lnTo>
                  <a:lnTo>
                    <a:pt x="365"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5" y="307"/>
                  </a:lnTo>
                  <a:lnTo>
                    <a:pt x="513" y="314"/>
                  </a:lnTo>
                  <a:lnTo>
                    <a:pt x="552" y="322"/>
                  </a:lnTo>
                  <a:lnTo>
                    <a:pt x="572" y="327"/>
                  </a:lnTo>
                  <a:lnTo>
                    <a:pt x="593" y="332"/>
                  </a:lnTo>
                  <a:lnTo>
                    <a:pt x="612" y="337"/>
                  </a:lnTo>
                  <a:lnTo>
                    <a:pt x="632" y="344"/>
                  </a:lnTo>
                  <a:lnTo>
                    <a:pt x="651" y="350"/>
                  </a:lnTo>
                  <a:lnTo>
                    <a:pt x="670" y="357"/>
                  </a:lnTo>
                  <a:lnTo>
                    <a:pt x="688" y="366"/>
                  </a:lnTo>
                  <a:lnTo>
                    <a:pt x="706" y="374"/>
                  </a:lnTo>
                  <a:lnTo>
                    <a:pt x="723" y="384"/>
                  </a:lnTo>
                  <a:lnTo>
                    <a:pt x="740" y="395"/>
                  </a:lnTo>
                  <a:lnTo>
                    <a:pt x="755" y="407"/>
                  </a:lnTo>
                  <a:lnTo>
                    <a:pt x="769" y="420"/>
                  </a:lnTo>
                  <a:lnTo>
                    <a:pt x="782" y="434"/>
                  </a:lnTo>
                  <a:lnTo>
                    <a:pt x="794" y="450"/>
                  </a:lnTo>
                  <a:lnTo>
                    <a:pt x="803" y="467"/>
                  </a:lnTo>
                  <a:lnTo>
                    <a:pt x="812" y="485"/>
                  </a:lnTo>
                  <a:lnTo>
                    <a:pt x="816" y="495"/>
                  </a:lnTo>
                  <a:lnTo>
                    <a:pt x="819" y="504"/>
                  </a:lnTo>
                  <a:lnTo>
                    <a:pt x="821" y="515"/>
                  </a:lnTo>
                  <a:lnTo>
                    <a:pt x="824" y="526"/>
                  </a:lnTo>
                  <a:lnTo>
                    <a:pt x="825" y="537"/>
                  </a:lnTo>
                  <a:lnTo>
                    <a:pt x="828" y="549"/>
                  </a:lnTo>
                  <a:lnTo>
                    <a:pt x="828" y="561"/>
                  </a:lnTo>
                  <a:lnTo>
                    <a:pt x="828" y="573"/>
                  </a:lnTo>
                  <a:lnTo>
                    <a:pt x="828" y="594"/>
                  </a:lnTo>
                  <a:lnTo>
                    <a:pt x="825" y="614"/>
                  </a:lnTo>
                  <a:lnTo>
                    <a:pt x="822" y="633"/>
                  </a:lnTo>
                  <a:lnTo>
                    <a:pt x="818" y="651"/>
                  </a:lnTo>
                  <a:lnTo>
                    <a:pt x="813" y="668"/>
                  </a:lnTo>
                  <a:lnTo>
                    <a:pt x="806" y="684"/>
                  </a:lnTo>
                  <a:lnTo>
                    <a:pt x="799" y="700"/>
                  </a:lnTo>
                  <a:lnTo>
                    <a:pt x="790" y="715"/>
                  </a:lnTo>
                  <a:lnTo>
                    <a:pt x="782" y="729"/>
                  </a:lnTo>
                  <a:lnTo>
                    <a:pt x="771" y="741"/>
                  </a:lnTo>
                  <a:lnTo>
                    <a:pt x="761" y="753"/>
                  </a:lnTo>
                  <a:lnTo>
                    <a:pt x="749" y="765"/>
                  </a:lnTo>
                  <a:lnTo>
                    <a:pt x="736" y="776"/>
                  </a:lnTo>
                  <a:lnTo>
                    <a:pt x="722" y="785"/>
                  </a:lnTo>
                  <a:lnTo>
                    <a:pt x="708" y="795"/>
                  </a:lnTo>
                  <a:lnTo>
                    <a:pt x="694" y="803"/>
                  </a:lnTo>
                  <a:lnTo>
                    <a:pt x="679" y="812"/>
                  </a:lnTo>
                  <a:lnTo>
                    <a:pt x="663" y="818"/>
                  </a:lnTo>
                  <a:lnTo>
                    <a:pt x="647" y="826"/>
                  </a:lnTo>
                  <a:lnTo>
                    <a:pt x="630" y="831"/>
                  </a:lnTo>
                  <a:lnTo>
                    <a:pt x="613" y="836"/>
                  </a:lnTo>
                  <a:lnTo>
                    <a:pt x="596" y="841"/>
                  </a:lnTo>
                  <a:lnTo>
                    <a:pt x="578" y="846"/>
                  </a:lnTo>
                  <a:lnTo>
                    <a:pt x="560" y="850"/>
                  </a:lnTo>
                  <a:lnTo>
                    <a:pt x="522" y="855"/>
                  </a:lnTo>
                  <a:lnTo>
                    <a:pt x="485" y="860"/>
                  </a:lnTo>
                  <a:lnTo>
                    <a:pt x="448" y="862"/>
                  </a:lnTo>
                  <a:lnTo>
                    <a:pt x="411" y="863"/>
                  </a:lnTo>
                  <a:lnTo>
                    <a:pt x="373" y="862"/>
                  </a:lnTo>
                  <a:lnTo>
                    <a:pt x="337" y="860"/>
                  </a:lnTo>
                  <a:lnTo>
                    <a:pt x="319" y="856"/>
                  </a:lnTo>
                  <a:lnTo>
                    <a:pt x="301" y="854"/>
                  </a:lnTo>
                  <a:lnTo>
                    <a:pt x="283" y="851"/>
                  </a:lnTo>
                  <a:lnTo>
                    <a:pt x="265" y="848"/>
                  </a:lnTo>
                  <a:lnTo>
                    <a:pt x="248" y="844"/>
                  </a:lnTo>
                  <a:lnTo>
                    <a:pt x="231" y="838"/>
                  </a:lnTo>
                  <a:lnTo>
                    <a:pt x="214" y="833"/>
                  </a:lnTo>
                  <a:lnTo>
                    <a:pt x="197" y="827"/>
                  </a:lnTo>
                  <a:lnTo>
                    <a:pt x="181" y="820"/>
                  </a:lnTo>
                  <a:lnTo>
                    <a:pt x="165" y="814"/>
                  </a:lnTo>
                  <a:lnTo>
                    <a:pt x="149" y="805"/>
                  </a:lnTo>
                  <a:lnTo>
                    <a:pt x="134" y="798"/>
                  </a:lnTo>
                  <a:lnTo>
                    <a:pt x="120" y="788"/>
                  </a:lnTo>
                  <a:lnTo>
                    <a:pt x="107" y="779"/>
                  </a:lnTo>
                  <a:lnTo>
                    <a:pt x="94" y="769"/>
                  </a:lnTo>
                  <a:lnTo>
                    <a:pt x="81" y="758"/>
                  </a:lnTo>
                  <a:lnTo>
                    <a:pt x="69" y="747"/>
                  </a:lnTo>
                  <a:lnTo>
                    <a:pt x="59" y="734"/>
                  </a:lnTo>
                  <a:lnTo>
                    <a:pt x="48" y="721"/>
                  </a:lnTo>
                  <a:lnTo>
                    <a:pt x="40" y="707"/>
                  </a:lnTo>
                  <a:lnTo>
                    <a:pt x="31" y="694"/>
                  </a:lnTo>
                  <a:lnTo>
                    <a:pt x="24" y="679"/>
                  </a:lnTo>
                  <a:lnTo>
                    <a:pt x="17" y="663"/>
                  </a:lnTo>
                  <a:lnTo>
                    <a:pt x="11" y="647"/>
                  </a:lnTo>
                  <a:lnTo>
                    <a:pt x="7" y="629"/>
                  </a:lnTo>
                  <a:lnTo>
                    <a:pt x="3" y="612"/>
                  </a:lnTo>
                  <a:lnTo>
                    <a:pt x="1" y="593"/>
                  </a:lnTo>
                  <a:lnTo>
                    <a:pt x="0" y="573"/>
                  </a:lnTo>
                  <a:lnTo>
                    <a:pt x="299" y="573"/>
                  </a:lnTo>
                  <a:lnTo>
                    <a:pt x="300" y="584"/>
                  </a:lnTo>
                  <a:lnTo>
                    <a:pt x="302" y="594"/>
                  </a:lnTo>
                  <a:lnTo>
                    <a:pt x="305" y="603"/>
                  </a:lnTo>
                  <a:lnTo>
                    <a:pt x="310" y="613"/>
                  </a:lnTo>
                  <a:lnTo>
                    <a:pt x="315" y="621"/>
                  </a:lnTo>
                  <a:lnTo>
                    <a:pt x="321" y="630"/>
                  </a:lnTo>
                  <a:lnTo>
                    <a:pt x="329" y="638"/>
                  </a:lnTo>
                  <a:lnTo>
                    <a:pt x="337" y="646"/>
                  </a:lnTo>
                  <a:lnTo>
                    <a:pt x="344" y="651"/>
                  </a:lnTo>
                  <a:lnTo>
                    <a:pt x="352" y="655"/>
                  </a:lnTo>
                  <a:lnTo>
                    <a:pt x="361" y="660"/>
                  </a:lnTo>
                  <a:lnTo>
                    <a:pt x="371" y="663"/>
                  </a:lnTo>
                  <a:lnTo>
                    <a:pt x="382" y="666"/>
                  </a:lnTo>
                  <a:lnTo>
                    <a:pt x="395" y="668"/>
                  </a:lnTo>
                  <a:lnTo>
                    <a:pt x="408" y="669"/>
                  </a:lnTo>
                  <a:lnTo>
                    <a:pt x="421" y="669"/>
                  </a:lnTo>
                  <a:lnTo>
                    <a:pt x="437" y="669"/>
                  </a:lnTo>
                  <a:lnTo>
                    <a:pt x="455" y="666"/>
                  </a:lnTo>
                  <a:lnTo>
                    <a:pt x="464" y="665"/>
                  </a:lnTo>
                  <a:lnTo>
                    <a:pt x="473" y="662"/>
                  </a:lnTo>
                  <a:lnTo>
                    <a:pt x="482" y="660"/>
                  </a:lnTo>
                  <a:lnTo>
                    <a:pt x="489" y="655"/>
                  </a:lnTo>
                  <a:lnTo>
                    <a:pt x="498" y="652"/>
                  </a:lnTo>
                  <a:lnTo>
                    <a:pt x="504" y="647"/>
                  </a:lnTo>
                  <a:lnTo>
                    <a:pt x="511" y="641"/>
                  </a:lnTo>
                  <a:lnTo>
                    <a:pt x="517" y="636"/>
                  </a:lnTo>
                  <a:lnTo>
                    <a:pt x="521" y="630"/>
                  </a:lnTo>
                  <a:lnTo>
                    <a:pt x="524" y="622"/>
                  </a:lnTo>
                  <a:lnTo>
                    <a:pt x="527" y="615"/>
                  </a:lnTo>
                  <a:lnTo>
                    <a:pt x="528" y="606"/>
                  </a:lnTo>
                  <a:lnTo>
                    <a:pt x="527" y="598"/>
                  </a:lnTo>
                  <a:lnTo>
                    <a:pt x="526" y="590"/>
                  </a:lnTo>
                  <a:lnTo>
                    <a:pt x="523" y="583"/>
                  </a:lnTo>
                  <a:lnTo>
                    <a:pt x="521" y="577"/>
                  </a:lnTo>
                  <a:lnTo>
                    <a:pt x="517" y="570"/>
                  </a:lnTo>
                  <a:lnTo>
                    <a:pt x="511" y="565"/>
                  </a:lnTo>
                  <a:lnTo>
                    <a:pt x="504" y="560"/>
                  </a:lnTo>
                  <a:lnTo>
                    <a:pt x="496" y="554"/>
                  </a:lnTo>
                  <a:lnTo>
                    <a:pt x="485" y="550"/>
                  </a:lnTo>
                  <a:lnTo>
                    <a:pt x="473" y="546"/>
                  </a:lnTo>
                  <a:lnTo>
                    <a:pt x="460" y="541"/>
                  </a:lnTo>
                  <a:lnTo>
                    <a:pt x="444" y="537"/>
                  </a:lnTo>
                  <a:lnTo>
                    <a:pt x="404" y="529"/>
                  </a:lnTo>
                  <a:lnTo>
                    <a:pt x="354"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8" y="435"/>
                  </a:lnTo>
                  <a:lnTo>
                    <a:pt x="97" y="428"/>
                  </a:lnTo>
                  <a:lnTo>
                    <a:pt x="87" y="419"/>
                  </a:lnTo>
                  <a:lnTo>
                    <a:pt x="79" y="412"/>
                  </a:lnTo>
                  <a:lnTo>
                    <a:pt x="70" y="403"/>
                  </a:lnTo>
                  <a:lnTo>
                    <a:pt x="63" y="394"/>
                  </a:lnTo>
                  <a:lnTo>
                    <a:pt x="55" y="385"/>
                  </a:lnTo>
                  <a:lnTo>
                    <a:pt x="49" y="376"/>
                  </a:lnTo>
                  <a:lnTo>
                    <a:pt x="43" y="365"/>
                  </a:lnTo>
                  <a:lnTo>
                    <a:pt x="38" y="355"/>
                  </a:lnTo>
                  <a:lnTo>
                    <a:pt x="33" y="345"/>
                  </a:lnTo>
                  <a:lnTo>
                    <a:pt x="30" y="334"/>
                  </a:lnTo>
                  <a:lnTo>
                    <a:pt x="27" y="322"/>
                  </a:lnTo>
                  <a:lnTo>
                    <a:pt x="24" y="311"/>
                  </a:lnTo>
                  <a:lnTo>
                    <a:pt x="21" y="299"/>
                  </a:lnTo>
                  <a:lnTo>
                    <a:pt x="20" y="287"/>
                  </a:lnTo>
                  <a:lnTo>
                    <a:pt x="19" y="274"/>
                  </a:lnTo>
                  <a:lnTo>
                    <a:pt x="19" y="261"/>
                  </a:lnTo>
                  <a:lnTo>
                    <a:pt x="20" y="243"/>
                  </a:lnTo>
                  <a:lnTo>
                    <a:pt x="21" y="224"/>
                  </a:lnTo>
                  <a:lnTo>
                    <a:pt x="25" y="206"/>
                  </a:lnTo>
                  <a:lnTo>
                    <a:pt x="29" y="190"/>
                  </a:lnTo>
                  <a:lnTo>
                    <a:pt x="34" y="174"/>
                  </a:lnTo>
                  <a:lnTo>
                    <a:pt x="41" y="160"/>
                  </a:lnTo>
                  <a:lnTo>
                    <a:pt x="48" y="146"/>
                  </a:lnTo>
                  <a:lnTo>
                    <a:pt x="57" y="133"/>
                  </a:lnTo>
                  <a:lnTo>
                    <a:pt x="66" y="120"/>
                  </a:lnTo>
                  <a:lnTo>
                    <a:pt x="76" y="108"/>
                  </a:lnTo>
                  <a:lnTo>
                    <a:pt x="87" y="98"/>
                  </a:lnTo>
                  <a:lnTo>
                    <a:pt x="98" y="87"/>
                  </a:lnTo>
                  <a:lnTo>
                    <a:pt x="111" y="78"/>
                  </a:lnTo>
                  <a:lnTo>
                    <a:pt x="124" y="69"/>
                  </a:lnTo>
                  <a:lnTo>
                    <a:pt x="137" y="61"/>
                  </a:lnTo>
                  <a:lnTo>
                    <a:pt x="151" y="52"/>
                  </a:lnTo>
                  <a:lnTo>
                    <a:pt x="166" y="46"/>
                  </a:lnTo>
                  <a:lnTo>
                    <a:pt x="181" y="39"/>
                  </a:lnTo>
                  <a:lnTo>
                    <a:pt x="196" y="33"/>
                  </a:lnTo>
                  <a:lnTo>
                    <a:pt x="212" y="28"/>
                  </a:lnTo>
                  <a:lnTo>
                    <a:pt x="244" y="18"/>
                  </a:lnTo>
                  <a:lnTo>
                    <a:pt x="277" y="12"/>
                  </a:lnTo>
                  <a:lnTo>
                    <a:pt x="310" y="6"/>
                  </a:lnTo>
                  <a:lnTo>
                    <a:pt x="343" y="2"/>
                  </a:lnTo>
                  <a:lnTo>
                    <a:pt x="376" y="0"/>
                  </a:lnTo>
                  <a:lnTo>
                    <a:pt x="408" y="0"/>
                  </a:lnTo>
                  <a:lnTo>
                    <a:pt x="440" y="0"/>
                  </a:lnTo>
                  <a:lnTo>
                    <a:pt x="475" y="2"/>
                  </a:lnTo>
                  <a:lnTo>
                    <a:pt x="509" y="5"/>
                  </a:lnTo>
                  <a:lnTo>
                    <a:pt x="543" y="11"/>
                  </a:lnTo>
                  <a:lnTo>
                    <a:pt x="560" y="14"/>
                  </a:lnTo>
                  <a:lnTo>
                    <a:pt x="577" y="18"/>
                  </a:lnTo>
                  <a:lnTo>
                    <a:pt x="593" y="21"/>
                  </a:lnTo>
                  <a:lnTo>
                    <a:pt x="610" y="27"/>
                  </a:lnTo>
                  <a:lnTo>
                    <a:pt x="624"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3" y="144"/>
                  </a:lnTo>
                  <a:lnTo>
                    <a:pt x="782" y="157"/>
                  </a:lnTo>
                  <a:lnTo>
                    <a:pt x="788" y="172"/>
                  </a:lnTo>
                  <a:lnTo>
                    <a:pt x="794" y="188"/>
                  </a:lnTo>
                  <a:lnTo>
                    <a:pt x="799" y="204"/>
                  </a:lnTo>
                  <a:lnTo>
                    <a:pt x="802" y="222"/>
                  </a:lnTo>
                  <a:lnTo>
                    <a:pt x="804"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12"/>
            <p:cNvSpPr>
              <a:spLocks noEditPoints="1"/>
            </p:cNvSpPr>
            <p:nvPr userDrawn="1"/>
          </p:nvSpPr>
          <p:spPr bwMode="auto">
            <a:xfrm>
              <a:off x="1541463" y="6232525"/>
              <a:ext cx="46038" cy="163513"/>
            </a:xfrm>
            <a:custGeom>
              <a:avLst/>
              <a:gdLst/>
              <a:ahLst/>
              <a:cxnLst>
                <a:cxn ang="0">
                  <a:pos x="0" y="308"/>
                </a:cxn>
                <a:cxn ang="0">
                  <a:pos x="313" y="308"/>
                </a:cxn>
                <a:cxn ang="0">
                  <a:pos x="313" y="1131"/>
                </a:cxn>
                <a:cxn ang="0">
                  <a:pos x="0" y="1131"/>
                </a:cxn>
                <a:cxn ang="0">
                  <a:pos x="0" y="308"/>
                </a:cxn>
                <a:cxn ang="0">
                  <a:pos x="313" y="220"/>
                </a:cxn>
                <a:cxn ang="0">
                  <a:pos x="0" y="220"/>
                </a:cxn>
                <a:cxn ang="0">
                  <a:pos x="0" y="0"/>
                </a:cxn>
                <a:cxn ang="0">
                  <a:pos x="313" y="0"/>
                </a:cxn>
                <a:cxn ang="0">
                  <a:pos x="313" y="220"/>
                </a:cxn>
              </a:cxnLst>
              <a:rect l="0" t="0" r="r" b="b"/>
              <a:pathLst>
                <a:path w="313" h="1131">
                  <a:moveTo>
                    <a:pt x="0" y="308"/>
                  </a:moveTo>
                  <a:lnTo>
                    <a:pt x="313" y="308"/>
                  </a:lnTo>
                  <a:lnTo>
                    <a:pt x="313" y="1131"/>
                  </a:lnTo>
                  <a:lnTo>
                    <a:pt x="0" y="1131"/>
                  </a:lnTo>
                  <a:lnTo>
                    <a:pt x="0" y="308"/>
                  </a:lnTo>
                  <a:close/>
                  <a:moveTo>
                    <a:pt x="313" y="220"/>
                  </a:moveTo>
                  <a:lnTo>
                    <a:pt x="0" y="220"/>
                  </a:lnTo>
                  <a:lnTo>
                    <a:pt x="0" y="0"/>
                  </a:lnTo>
                  <a:lnTo>
                    <a:pt x="313" y="0"/>
                  </a:lnTo>
                  <a:lnTo>
                    <a:pt x="313" y="2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13"/>
            <p:cNvSpPr>
              <a:spLocks/>
            </p:cNvSpPr>
            <p:nvPr userDrawn="1"/>
          </p:nvSpPr>
          <p:spPr bwMode="auto">
            <a:xfrm>
              <a:off x="1611313" y="6273800"/>
              <a:ext cx="123825" cy="122238"/>
            </a:xfrm>
            <a:custGeom>
              <a:avLst/>
              <a:gdLst/>
              <a:ahLst/>
              <a:cxnLst>
                <a:cxn ang="0">
                  <a:pos x="303" y="20"/>
                </a:cxn>
                <a:cxn ang="0">
                  <a:pos x="307" y="124"/>
                </a:cxn>
                <a:cxn ang="0">
                  <a:pos x="329" y="96"/>
                </a:cxn>
                <a:cxn ang="0">
                  <a:pos x="356" y="70"/>
                </a:cxn>
                <a:cxn ang="0">
                  <a:pos x="383" y="49"/>
                </a:cxn>
                <a:cxn ang="0">
                  <a:pos x="415" y="32"/>
                </a:cxn>
                <a:cxn ang="0">
                  <a:pos x="449" y="18"/>
                </a:cxn>
                <a:cxn ang="0">
                  <a:pos x="487" y="7"/>
                </a:cxn>
                <a:cxn ang="0">
                  <a:pos x="529" y="2"/>
                </a:cxn>
                <a:cxn ang="0">
                  <a:pos x="574" y="0"/>
                </a:cxn>
                <a:cxn ang="0">
                  <a:pos x="601" y="1"/>
                </a:cxn>
                <a:cxn ang="0">
                  <a:pos x="628" y="4"/>
                </a:cxn>
                <a:cxn ang="0">
                  <a:pos x="654" y="10"/>
                </a:cxn>
                <a:cxn ang="0">
                  <a:pos x="680" y="17"/>
                </a:cxn>
                <a:cxn ang="0">
                  <a:pos x="704" y="27"/>
                </a:cxn>
                <a:cxn ang="0">
                  <a:pos x="728" y="38"/>
                </a:cxn>
                <a:cxn ang="0">
                  <a:pos x="749" y="52"/>
                </a:cxn>
                <a:cxn ang="0">
                  <a:pos x="769" y="68"/>
                </a:cxn>
                <a:cxn ang="0">
                  <a:pos x="788" y="87"/>
                </a:cxn>
                <a:cxn ang="0">
                  <a:pos x="805" y="107"/>
                </a:cxn>
                <a:cxn ang="0">
                  <a:pos x="819" y="131"/>
                </a:cxn>
                <a:cxn ang="0">
                  <a:pos x="832" y="155"/>
                </a:cxn>
                <a:cxn ang="0">
                  <a:pos x="842" y="183"/>
                </a:cxn>
                <a:cxn ang="0">
                  <a:pos x="849" y="213"/>
                </a:cxn>
                <a:cxn ang="0">
                  <a:pos x="853" y="245"/>
                </a:cxn>
                <a:cxn ang="0">
                  <a:pos x="855" y="279"/>
                </a:cxn>
                <a:cxn ang="0">
                  <a:pos x="542" y="843"/>
                </a:cxn>
                <a:cxn ang="0">
                  <a:pos x="542" y="378"/>
                </a:cxn>
                <a:cxn ang="0">
                  <a:pos x="536" y="332"/>
                </a:cxn>
                <a:cxn ang="0">
                  <a:pos x="530" y="306"/>
                </a:cxn>
                <a:cxn ang="0">
                  <a:pos x="519" y="285"/>
                </a:cxn>
                <a:cxn ang="0">
                  <a:pos x="503" y="268"/>
                </a:cxn>
                <a:cxn ang="0">
                  <a:pos x="483" y="256"/>
                </a:cxn>
                <a:cxn ang="0">
                  <a:pos x="455" y="251"/>
                </a:cxn>
                <a:cxn ang="0">
                  <a:pos x="429" y="250"/>
                </a:cxn>
                <a:cxn ang="0">
                  <a:pos x="408" y="253"/>
                </a:cxn>
                <a:cxn ang="0">
                  <a:pos x="386" y="261"/>
                </a:cxn>
                <a:cxn ang="0">
                  <a:pos x="366" y="272"/>
                </a:cxn>
                <a:cxn ang="0">
                  <a:pos x="347" y="289"/>
                </a:cxn>
                <a:cxn ang="0">
                  <a:pos x="332" y="314"/>
                </a:cxn>
                <a:cxn ang="0">
                  <a:pos x="320" y="345"/>
                </a:cxn>
                <a:cxn ang="0">
                  <a:pos x="315" y="385"/>
                </a:cxn>
                <a:cxn ang="0">
                  <a:pos x="314" y="843"/>
                </a:cxn>
                <a:cxn ang="0">
                  <a:pos x="0" y="20"/>
                </a:cxn>
              </a:cxnLst>
              <a:rect l="0" t="0" r="r" b="b"/>
              <a:pathLst>
                <a:path w="855" h="843">
                  <a:moveTo>
                    <a:pt x="0" y="20"/>
                  </a:moveTo>
                  <a:lnTo>
                    <a:pt x="303" y="20"/>
                  </a:lnTo>
                  <a:lnTo>
                    <a:pt x="303" y="124"/>
                  </a:lnTo>
                  <a:lnTo>
                    <a:pt x="307" y="124"/>
                  </a:lnTo>
                  <a:lnTo>
                    <a:pt x="317" y="110"/>
                  </a:lnTo>
                  <a:lnTo>
                    <a:pt x="329" y="96"/>
                  </a:lnTo>
                  <a:lnTo>
                    <a:pt x="342" y="83"/>
                  </a:lnTo>
                  <a:lnTo>
                    <a:pt x="356" y="70"/>
                  </a:lnTo>
                  <a:lnTo>
                    <a:pt x="369" y="60"/>
                  </a:lnTo>
                  <a:lnTo>
                    <a:pt x="383" y="49"/>
                  </a:lnTo>
                  <a:lnTo>
                    <a:pt x="399" y="39"/>
                  </a:lnTo>
                  <a:lnTo>
                    <a:pt x="415" y="32"/>
                  </a:lnTo>
                  <a:lnTo>
                    <a:pt x="432" y="24"/>
                  </a:lnTo>
                  <a:lnTo>
                    <a:pt x="449" y="18"/>
                  </a:lnTo>
                  <a:lnTo>
                    <a:pt x="468" y="12"/>
                  </a:lnTo>
                  <a:lnTo>
                    <a:pt x="487" y="7"/>
                  </a:lnTo>
                  <a:lnTo>
                    <a:pt x="508" y="4"/>
                  </a:lnTo>
                  <a:lnTo>
                    <a:pt x="529" y="2"/>
                  </a:lnTo>
                  <a:lnTo>
                    <a:pt x="550" y="0"/>
                  </a:lnTo>
                  <a:lnTo>
                    <a:pt x="574" y="0"/>
                  </a:lnTo>
                  <a:lnTo>
                    <a:pt x="587" y="0"/>
                  </a:lnTo>
                  <a:lnTo>
                    <a:pt x="601" y="1"/>
                  </a:lnTo>
                  <a:lnTo>
                    <a:pt x="615" y="2"/>
                  </a:lnTo>
                  <a:lnTo>
                    <a:pt x="628" y="4"/>
                  </a:lnTo>
                  <a:lnTo>
                    <a:pt x="642" y="6"/>
                  </a:lnTo>
                  <a:lnTo>
                    <a:pt x="654" y="10"/>
                  </a:lnTo>
                  <a:lnTo>
                    <a:pt x="667" y="13"/>
                  </a:lnTo>
                  <a:lnTo>
                    <a:pt x="680" y="17"/>
                  </a:lnTo>
                  <a:lnTo>
                    <a:pt x="692" y="21"/>
                  </a:lnTo>
                  <a:lnTo>
                    <a:pt x="704" y="27"/>
                  </a:lnTo>
                  <a:lnTo>
                    <a:pt x="716" y="32"/>
                  </a:lnTo>
                  <a:lnTo>
                    <a:pt x="728" y="38"/>
                  </a:lnTo>
                  <a:lnTo>
                    <a:pt x="738" y="45"/>
                  </a:lnTo>
                  <a:lnTo>
                    <a:pt x="749" y="52"/>
                  </a:lnTo>
                  <a:lnTo>
                    <a:pt x="760" y="60"/>
                  </a:lnTo>
                  <a:lnTo>
                    <a:pt x="769" y="68"/>
                  </a:lnTo>
                  <a:lnTo>
                    <a:pt x="779" y="78"/>
                  </a:lnTo>
                  <a:lnTo>
                    <a:pt x="788" y="87"/>
                  </a:lnTo>
                  <a:lnTo>
                    <a:pt x="797" y="97"/>
                  </a:lnTo>
                  <a:lnTo>
                    <a:pt x="805" y="107"/>
                  </a:lnTo>
                  <a:lnTo>
                    <a:pt x="813" y="119"/>
                  </a:lnTo>
                  <a:lnTo>
                    <a:pt x="819" y="131"/>
                  </a:lnTo>
                  <a:lnTo>
                    <a:pt x="826" y="143"/>
                  </a:lnTo>
                  <a:lnTo>
                    <a:pt x="832" y="155"/>
                  </a:lnTo>
                  <a:lnTo>
                    <a:pt x="837" y="169"/>
                  </a:lnTo>
                  <a:lnTo>
                    <a:pt x="842" y="183"/>
                  </a:lnTo>
                  <a:lnTo>
                    <a:pt x="846" y="198"/>
                  </a:lnTo>
                  <a:lnTo>
                    <a:pt x="849" y="213"/>
                  </a:lnTo>
                  <a:lnTo>
                    <a:pt x="852" y="228"/>
                  </a:lnTo>
                  <a:lnTo>
                    <a:pt x="853" y="245"/>
                  </a:lnTo>
                  <a:lnTo>
                    <a:pt x="855" y="261"/>
                  </a:lnTo>
                  <a:lnTo>
                    <a:pt x="855" y="279"/>
                  </a:lnTo>
                  <a:lnTo>
                    <a:pt x="855" y="843"/>
                  </a:lnTo>
                  <a:lnTo>
                    <a:pt x="542" y="843"/>
                  </a:lnTo>
                  <a:lnTo>
                    <a:pt x="542" y="412"/>
                  </a:lnTo>
                  <a:lnTo>
                    <a:pt x="542" y="378"/>
                  </a:lnTo>
                  <a:lnTo>
                    <a:pt x="538" y="346"/>
                  </a:lnTo>
                  <a:lnTo>
                    <a:pt x="536" y="332"/>
                  </a:lnTo>
                  <a:lnTo>
                    <a:pt x="533" y="319"/>
                  </a:lnTo>
                  <a:lnTo>
                    <a:pt x="530" y="306"/>
                  </a:lnTo>
                  <a:lnTo>
                    <a:pt x="525" y="295"/>
                  </a:lnTo>
                  <a:lnTo>
                    <a:pt x="519" y="285"/>
                  </a:lnTo>
                  <a:lnTo>
                    <a:pt x="512" y="276"/>
                  </a:lnTo>
                  <a:lnTo>
                    <a:pt x="503" y="268"/>
                  </a:lnTo>
                  <a:lnTo>
                    <a:pt x="494" y="262"/>
                  </a:lnTo>
                  <a:lnTo>
                    <a:pt x="483" y="256"/>
                  </a:lnTo>
                  <a:lnTo>
                    <a:pt x="470" y="253"/>
                  </a:lnTo>
                  <a:lnTo>
                    <a:pt x="455" y="251"/>
                  </a:lnTo>
                  <a:lnTo>
                    <a:pt x="440" y="250"/>
                  </a:lnTo>
                  <a:lnTo>
                    <a:pt x="429" y="250"/>
                  </a:lnTo>
                  <a:lnTo>
                    <a:pt x="418" y="251"/>
                  </a:lnTo>
                  <a:lnTo>
                    <a:pt x="408" y="253"/>
                  </a:lnTo>
                  <a:lnTo>
                    <a:pt x="397" y="256"/>
                  </a:lnTo>
                  <a:lnTo>
                    <a:pt x="386" y="261"/>
                  </a:lnTo>
                  <a:lnTo>
                    <a:pt x="376" y="266"/>
                  </a:lnTo>
                  <a:lnTo>
                    <a:pt x="366" y="272"/>
                  </a:lnTo>
                  <a:lnTo>
                    <a:pt x="357" y="280"/>
                  </a:lnTo>
                  <a:lnTo>
                    <a:pt x="347" y="289"/>
                  </a:lnTo>
                  <a:lnTo>
                    <a:pt x="340" y="300"/>
                  </a:lnTo>
                  <a:lnTo>
                    <a:pt x="332" y="314"/>
                  </a:lnTo>
                  <a:lnTo>
                    <a:pt x="326" y="328"/>
                  </a:lnTo>
                  <a:lnTo>
                    <a:pt x="320" y="345"/>
                  </a:lnTo>
                  <a:lnTo>
                    <a:pt x="317" y="364"/>
                  </a:lnTo>
                  <a:lnTo>
                    <a:pt x="315" y="385"/>
                  </a:lnTo>
                  <a:lnTo>
                    <a:pt x="314" y="408"/>
                  </a:lnTo>
                  <a:lnTo>
                    <a:pt x="314" y="843"/>
                  </a:lnTo>
                  <a:lnTo>
                    <a:pt x="0" y="843"/>
                  </a:lnTo>
                  <a:lnTo>
                    <a:pt x="0" y="2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14"/>
            <p:cNvSpPr>
              <a:spLocks noEditPoints="1"/>
            </p:cNvSpPr>
            <p:nvPr userDrawn="1"/>
          </p:nvSpPr>
          <p:spPr bwMode="auto">
            <a:xfrm>
              <a:off x="1752600" y="6273800"/>
              <a:ext cx="128588" cy="123825"/>
            </a:xfrm>
            <a:custGeom>
              <a:avLst/>
              <a:gdLst/>
              <a:ahLst/>
              <a:cxnLst>
                <a:cxn ang="0">
                  <a:pos x="596" y="311"/>
                </a:cxn>
                <a:cxn ang="0">
                  <a:pos x="583" y="273"/>
                </a:cxn>
                <a:cxn ang="0">
                  <a:pos x="561" y="241"/>
                </a:cxn>
                <a:cxn ang="0">
                  <a:pos x="529" y="218"/>
                </a:cxn>
                <a:cxn ang="0">
                  <a:pos x="491" y="204"/>
                </a:cxn>
                <a:cxn ang="0">
                  <a:pos x="444" y="201"/>
                </a:cxn>
                <a:cxn ang="0">
                  <a:pos x="399" y="210"/>
                </a:cxn>
                <a:cxn ang="0">
                  <a:pos x="362" y="229"/>
                </a:cxn>
                <a:cxn ang="0">
                  <a:pos x="332" y="256"/>
                </a:cxn>
                <a:cxn ang="0">
                  <a:pos x="312" y="293"/>
                </a:cxn>
                <a:cxn ang="0">
                  <a:pos x="301" y="338"/>
                </a:cxn>
                <a:cxn ang="0">
                  <a:pos x="301" y="519"/>
                </a:cxn>
                <a:cxn ang="0">
                  <a:pos x="313" y="566"/>
                </a:cxn>
                <a:cxn ang="0">
                  <a:pos x="336" y="605"/>
                </a:cxn>
                <a:cxn ang="0">
                  <a:pos x="366" y="636"/>
                </a:cxn>
                <a:cxn ang="0">
                  <a:pos x="408" y="655"/>
                </a:cxn>
                <a:cxn ang="0">
                  <a:pos x="458" y="662"/>
                </a:cxn>
                <a:cxn ang="0">
                  <a:pos x="515" y="653"/>
                </a:cxn>
                <a:cxn ang="0">
                  <a:pos x="550" y="639"/>
                </a:cxn>
                <a:cxn ang="0">
                  <a:pos x="573" y="623"/>
                </a:cxn>
                <a:cxn ang="0">
                  <a:pos x="590" y="603"/>
                </a:cxn>
                <a:cxn ang="0">
                  <a:pos x="870" y="635"/>
                </a:cxn>
                <a:cxn ang="0">
                  <a:pos x="845" y="680"/>
                </a:cxn>
                <a:cxn ang="0">
                  <a:pos x="816" y="718"/>
                </a:cxn>
                <a:cxn ang="0">
                  <a:pos x="782" y="753"/>
                </a:cxn>
                <a:cxn ang="0">
                  <a:pos x="745" y="782"/>
                </a:cxn>
                <a:cxn ang="0">
                  <a:pos x="704" y="807"/>
                </a:cxn>
                <a:cxn ang="0">
                  <a:pos x="659" y="828"/>
                </a:cxn>
                <a:cxn ang="0">
                  <a:pos x="612" y="843"/>
                </a:cxn>
                <a:cxn ang="0">
                  <a:pos x="529" y="858"/>
                </a:cxn>
                <a:cxn ang="0">
                  <a:pos x="436" y="863"/>
                </a:cxn>
                <a:cxn ang="0">
                  <a:pos x="364" y="855"/>
                </a:cxn>
                <a:cxn ang="0">
                  <a:pos x="298" y="840"/>
                </a:cxn>
                <a:cxn ang="0">
                  <a:pos x="237" y="818"/>
                </a:cxn>
                <a:cxn ang="0">
                  <a:pos x="180" y="788"/>
                </a:cxn>
                <a:cxn ang="0">
                  <a:pos x="131" y="751"/>
                </a:cxn>
                <a:cxn ang="0">
                  <a:pos x="89" y="706"/>
                </a:cxn>
                <a:cxn ang="0">
                  <a:pos x="54" y="654"/>
                </a:cxn>
                <a:cxn ang="0">
                  <a:pos x="26" y="596"/>
                </a:cxn>
                <a:cxn ang="0">
                  <a:pos x="8" y="531"/>
                </a:cxn>
                <a:cxn ang="0">
                  <a:pos x="0" y="458"/>
                </a:cxn>
                <a:cxn ang="0">
                  <a:pos x="2" y="389"/>
                </a:cxn>
                <a:cxn ang="0">
                  <a:pos x="12" y="326"/>
                </a:cxn>
                <a:cxn ang="0">
                  <a:pos x="30" y="265"/>
                </a:cxn>
                <a:cxn ang="0">
                  <a:pos x="58" y="208"/>
                </a:cxn>
                <a:cxn ang="0">
                  <a:pos x="92" y="157"/>
                </a:cxn>
                <a:cxn ang="0">
                  <a:pos x="134" y="113"/>
                </a:cxn>
                <a:cxn ang="0">
                  <a:pos x="181" y="74"/>
                </a:cxn>
                <a:cxn ang="0">
                  <a:pos x="237" y="43"/>
                </a:cxn>
                <a:cxn ang="0">
                  <a:pos x="296" y="19"/>
                </a:cxn>
                <a:cxn ang="0">
                  <a:pos x="362" y="5"/>
                </a:cxn>
                <a:cxn ang="0">
                  <a:pos x="433" y="0"/>
                </a:cxn>
                <a:cxn ang="0">
                  <a:pos x="520" y="4"/>
                </a:cxn>
                <a:cxn ang="0">
                  <a:pos x="597" y="19"/>
                </a:cxn>
                <a:cxn ang="0">
                  <a:pos x="665" y="41"/>
                </a:cxn>
                <a:cxn ang="0">
                  <a:pos x="724" y="74"/>
                </a:cxn>
                <a:cxn ang="0">
                  <a:pos x="774" y="115"/>
                </a:cxn>
                <a:cxn ang="0">
                  <a:pos x="815" y="165"/>
                </a:cxn>
                <a:cxn ang="0">
                  <a:pos x="848" y="222"/>
                </a:cxn>
                <a:cxn ang="0">
                  <a:pos x="873" y="288"/>
                </a:cxn>
                <a:cxn ang="0">
                  <a:pos x="890" y="362"/>
                </a:cxn>
                <a:cxn ang="0">
                  <a:pos x="898" y="444"/>
                </a:cxn>
                <a:cxn ang="0">
                  <a:pos x="298" y="502"/>
                </a:cxn>
              </a:cxnLst>
              <a:rect l="0" t="0" r="r" b="b"/>
              <a:pathLst>
                <a:path w="900" h="863">
                  <a:moveTo>
                    <a:pt x="599" y="338"/>
                  </a:moveTo>
                  <a:lnTo>
                    <a:pt x="598" y="324"/>
                  </a:lnTo>
                  <a:lnTo>
                    <a:pt x="596" y="311"/>
                  </a:lnTo>
                  <a:lnTo>
                    <a:pt x="593" y="298"/>
                  </a:lnTo>
                  <a:lnTo>
                    <a:pt x="589" y="285"/>
                  </a:lnTo>
                  <a:lnTo>
                    <a:pt x="583" y="273"/>
                  </a:lnTo>
                  <a:lnTo>
                    <a:pt x="577" y="262"/>
                  </a:lnTo>
                  <a:lnTo>
                    <a:pt x="570" y="251"/>
                  </a:lnTo>
                  <a:lnTo>
                    <a:pt x="561" y="241"/>
                  </a:lnTo>
                  <a:lnTo>
                    <a:pt x="552" y="232"/>
                  </a:lnTo>
                  <a:lnTo>
                    <a:pt x="541" y="224"/>
                  </a:lnTo>
                  <a:lnTo>
                    <a:pt x="529" y="218"/>
                  </a:lnTo>
                  <a:lnTo>
                    <a:pt x="518" y="212"/>
                  </a:lnTo>
                  <a:lnTo>
                    <a:pt x="505" y="207"/>
                  </a:lnTo>
                  <a:lnTo>
                    <a:pt x="491" y="204"/>
                  </a:lnTo>
                  <a:lnTo>
                    <a:pt x="476" y="202"/>
                  </a:lnTo>
                  <a:lnTo>
                    <a:pt x="461" y="201"/>
                  </a:lnTo>
                  <a:lnTo>
                    <a:pt x="444" y="201"/>
                  </a:lnTo>
                  <a:lnTo>
                    <a:pt x="428" y="203"/>
                  </a:lnTo>
                  <a:lnTo>
                    <a:pt x="413" y="206"/>
                  </a:lnTo>
                  <a:lnTo>
                    <a:pt x="399" y="210"/>
                  </a:lnTo>
                  <a:lnTo>
                    <a:pt x="386" y="215"/>
                  </a:lnTo>
                  <a:lnTo>
                    <a:pt x="373" y="221"/>
                  </a:lnTo>
                  <a:lnTo>
                    <a:pt x="362" y="229"/>
                  </a:lnTo>
                  <a:lnTo>
                    <a:pt x="352" y="236"/>
                  </a:lnTo>
                  <a:lnTo>
                    <a:pt x="342" y="246"/>
                  </a:lnTo>
                  <a:lnTo>
                    <a:pt x="332" y="256"/>
                  </a:lnTo>
                  <a:lnTo>
                    <a:pt x="325" y="267"/>
                  </a:lnTo>
                  <a:lnTo>
                    <a:pt x="319" y="280"/>
                  </a:lnTo>
                  <a:lnTo>
                    <a:pt x="312" y="293"/>
                  </a:lnTo>
                  <a:lnTo>
                    <a:pt x="307" y="307"/>
                  </a:lnTo>
                  <a:lnTo>
                    <a:pt x="304" y="322"/>
                  </a:lnTo>
                  <a:lnTo>
                    <a:pt x="301" y="338"/>
                  </a:lnTo>
                  <a:lnTo>
                    <a:pt x="599" y="338"/>
                  </a:lnTo>
                  <a:close/>
                  <a:moveTo>
                    <a:pt x="298" y="502"/>
                  </a:moveTo>
                  <a:lnTo>
                    <a:pt x="301" y="519"/>
                  </a:lnTo>
                  <a:lnTo>
                    <a:pt x="304" y="535"/>
                  </a:lnTo>
                  <a:lnTo>
                    <a:pt x="308" y="551"/>
                  </a:lnTo>
                  <a:lnTo>
                    <a:pt x="313" y="566"/>
                  </a:lnTo>
                  <a:lnTo>
                    <a:pt x="320" y="580"/>
                  </a:lnTo>
                  <a:lnTo>
                    <a:pt x="327" y="594"/>
                  </a:lnTo>
                  <a:lnTo>
                    <a:pt x="336" y="605"/>
                  </a:lnTo>
                  <a:lnTo>
                    <a:pt x="345" y="617"/>
                  </a:lnTo>
                  <a:lnTo>
                    <a:pt x="355" y="627"/>
                  </a:lnTo>
                  <a:lnTo>
                    <a:pt x="366" y="636"/>
                  </a:lnTo>
                  <a:lnTo>
                    <a:pt x="379" y="644"/>
                  </a:lnTo>
                  <a:lnTo>
                    <a:pt x="393" y="650"/>
                  </a:lnTo>
                  <a:lnTo>
                    <a:pt x="408" y="655"/>
                  </a:lnTo>
                  <a:lnTo>
                    <a:pt x="424" y="658"/>
                  </a:lnTo>
                  <a:lnTo>
                    <a:pt x="441" y="661"/>
                  </a:lnTo>
                  <a:lnTo>
                    <a:pt x="458" y="662"/>
                  </a:lnTo>
                  <a:lnTo>
                    <a:pt x="477" y="661"/>
                  </a:lnTo>
                  <a:lnTo>
                    <a:pt x="497" y="658"/>
                  </a:lnTo>
                  <a:lnTo>
                    <a:pt x="515" y="653"/>
                  </a:lnTo>
                  <a:lnTo>
                    <a:pt x="533" y="647"/>
                  </a:lnTo>
                  <a:lnTo>
                    <a:pt x="542" y="644"/>
                  </a:lnTo>
                  <a:lnTo>
                    <a:pt x="550" y="639"/>
                  </a:lnTo>
                  <a:lnTo>
                    <a:pt x="558" y="634"/>
                  </a:lnTo>
                  <a:lnTo>
                    <a:pt x="565" y="629"/>
                  </a:lnTo>
                  <a:lnTo>
                    <a:pt x="573" y="623"/>
                  </a:lnTo>
                  <a:lnTo>
                    <a:pt x="579" y="617"/>
                  </a:lnTo>
                  <a:lnTo>
                    <a:pt x="585" y="611"/>
                  </a:lnTo>
                  <a:lnTo>
                    <a:pt x="590" y="603"/>
                  </a:lnTo>
                  <a:lnTo>
                    <a:pt x="882" y="603"/>
                  </a:lnTo>
                  <a:lnTo>
                    <a:pt x="877" y="619"/>
                  </a:lnTo>
                  <a:lnTo>
                    <a:pt x="870" y="635"/>
                  </a:lnTo>
                  <a:lnTo>
                    <a:pt x="862" y="650"/>
                  </a:lnTo>
                  <a:lnTo>
                    <a:pt x="854" y="665"/>
                  </a:lnTo>
                  <a:lnTo>
                    <a:pt x="845" y="680"/>
                  </a:lnTo>
                  <a:lnTo>
                    <a:pt x="837" y="693"/>
                  </a:lnTo>
                  <a:lnTo>
                    <a:pt x="827" y="706"/>
                  </a:lnTo>
                  <a:lnTo>
                    <a:pt x="816" y="718"/>
                  </a:lnTo>
                  <a:lnTo>
                    <a:pt x="806" y="731"/>
                  </a:lnTo>
                  <a:lnTo>
                    <a:pt x="794" y="741"/>
                  </a:lnTo>
                  <a:lnTo>
                    <a:pt x="782" y="753"/>
                  </a:lnTo>
                  <a:lnTo>
                    <a:pt x="771" y="763"/>
                  </a:lnTo>
                  <a:lnTo>
                    <a:pt x="758" y="773"/>
                  </a:lnTo>
                  <a:lnTo>
                    <a:pt x="745" y="782"/>
                  </a:lnTo>
                  <a:lnTo>
                    <a:pt x="731" y="791"/>
                  </a:lnTo>
                  <a:lnTo>
                    <a:pt x="717" y="800"/>
                  </a:lnTo>
                  <a:lnTo>
                    <a:pt x="704" y="807"/>
                  </a:lnTo>
                  <a:lnTo>
                    <a:pt x="689" y="815"/>
                  </a:lnTo>
                  <a:lnTo>
                    <a:pt x="674" y="821"/>
                  </a:lnTo>
                  <a:lnTo>
                    <a:pt x="659" y="828"/>
                  </a:lnTo>
                  <a:lnTo>
                    <a:pt x="644" y="833"/>
                  </a:lnTo>
                  <a:lnTo>
                    <a:pt x="628" y="838"/>
                  </a:lnTo>
                  <a:lnTo>
                    <a:pt x="612" y="843"/>
                  </a:lnTo>
                  <a:lnTo>
                    <a:pt x="596" y="847"/>
                  </a:lnTo>
                  <a:lnTo>
                    <a:pt x="563" y="854"/>
                  </a:lnTo>
                  <a:lnTo>
                    <a:pt x="529" y="858"/>
                  </a:lnTo>
                  <a:lnTo>
                    <a:pt x="495" y="862"/>
                  </a:lnTo>
                  <a:lnTo>
                    <a:pt x="460" y="863"/>
                  </a:lnTo>
                  <a:lnTo>
                    <a:pt x="436" y="863"/>
                  </a:lnTo>
                  <a:lnTo>
                    <a:pt x="411" y="861"/>
                  </a:lnTo>
                  <a:lnTo>
                    <a:pt x="388" y="858"/>
                  </a:lnTo>
                  <a:lnTo>
                    <a:pt x="364" y="855"/>
                  </a:lnTo>
                  <a:lnTo>
                    <a:pt x="342" y="852"/>
                  </a:lnTo>
                  <a:lnTo>
                    <a:pt x="320" y="847"/>
                  </a:lnTo>
                  <a:lnTo>
                    <a:pt x="298" y="840"/>
                  </a:lnTo>
                  <a:lnTo>
                    <a:pt x="277" y="834"/>
                  </a:lnTo>
                  <a:lnTo>
                    <a:pt x="257" y="827"/>
                  </a:lnTo>
                  <a:lnTo>
                    <a:pt x="237" y="818"/>
                  </a:lnTo>
                  <a:lnTo>
                    <a:pt x="218" y="810"/>
                  </a:lnTo>
                  <a:lnTo>
                    <a:pt x="198" y="799"/>
                  </a:lnTo>
                  <a:lnTo>
                    <a:pt x="180" y="788"/>
                  </a:lnTo>
                  <a:lnTo>
                    <a:pt x="163" y="777"/>
                  </a:lnTo>
                  <a:lnTo>
                    <a:pt x="147" y="764"/>
                  </a:lnTo>
                  <a:lnTo>
                    <a:pt x="131" y="751"/>
                  </a:lnTo>
                  <a:lnTo>
                    <a:pt x="117" y="737"/>
                  </a:lnTo>
                  <a:lnTo>
                    <a:pt x="102" y="722"/>
                  </a:lnTo>
                  <a:lnTo>
                    <a:pt x="89" y="706"/>
                  </a:lnTo>
                  <a:lnTo>
                    <a:pt x="76" y="689"/>
                  </a:lnTo>
                  <a:lnTo>
                    <a:pt x="64" y="672"/>
                  </a:lnTo>
                  <a:lnTo>
                    <a:pt x="54" y="654"/>
                  </a:lnTo>
                  <a:lnTo>
                    <a:pt x="43" y="636"/>
                  </a:lnTo>
                  <a:lnTo>
                    <a:pt x="35" y="616"/>
                  </a:lnTo>
                  <a:lnTo>
                    <a:pt x="26" y="596"/>
                  </a:lnTo>
                  <a:lnTo>
                    <a:pt x="20" y="576"/>
                  </a:lnTo>
                  <a:lnTo>
                    <a:pt x="13" y="553"/>
                  </a:lnTo>
                  <a:lnTo>
                    <a:pt x="8" y="531"/>
                  </a:lnTo>
                  <a:lnTo>
                    <a:pt x="5" y="507"/>
                  </a:lnTo>
                  <a:lnTo>
                    <a:pt x="2" y="484"/>
                  </a:lnTo>
                  <a:lnTo>
                    <a:pt x="0" y="458"/>
                  </a:lnTo>
                  <a:lnTo>
                    <a:pt x="0" y="434"/>
                  </a:lnTo>
                  <a:lnTo>
                    <a:pt x="0" y="412"/>
                  </a:lnTo>
                  <a:lnTo>
                    <a:pt x="2" y="389"/>
                  </a:lnTo>
                  <a:lnTo>
                    <a:pt x="4" y="368"/>
                  </a:lnTo>
                  <a:lnTo>
                    <a:pt x="7" y="347"/>
                  </a:lnTo>
                  <a:lnTo>
                    <a:pt x="12" y="326"/>
                  </a:lnTo>
                  <a:lnTo>
                    <a:pt x="18" y="305"/>
                  </a:lnTo>
                  <a:lnTo>
                    <a:pt x="24" y="285"/>
                  </a:lnTo>
                  <a:lnTo>
                    <a:pt x="30" y="265"/>
                  </a:lnTo>
                  <a:lnTo>
                    <a:pt x="39" y="246"/>
                  </a:lnTo>
                  <a:lnTo>
                    <a:pt x="47" y="227"/>
                  </a:lnTo>
                  <a:lnTo>
                    <a:pt x="58" y="208"/>
                  </a:lnTo>
                  <a:lnTo>
                    <a:pt x="69" y="191"/>
                  </a:lnTo>
                  <a:lnTo>
                    <a:pt x="79" y="174"/>
                  </a:lnTo>
                  <a:lnTo>
                    <a:pt x="92" y="157"/>
                  </a:lnTo>
                  <a:lnTo>
                    <a:pt x="105" y="143"/>
                  </a:lnTo>
                  <a:lnTo>
                    <a:pt x="119" y="127"/>
                  </a:lnTo>
                  <a:lnTo>
                    <a:pt x="134" y="113"/>
                  </a:lnTo>
                  <a:lnTo>
                    <a:pt x="148" y="99"/>
                  </a:lnTo>
                  <a:lnTo>
                    <a:pt x="165" y="86"/>
                  </a:lnTo>
                  <a:lnTo>
                    <a:pt x="181" y="74"/>
                  </a:lnTo>
                  <a:lnTo>
                    <a:pt x="200" y="63"/>
                  </a:lnTo>
                  <a:lnTo>
                    <a:pt x="218" y="52"/>
                  </a:lnTo>
                  <a:lnTo>
                    <a:pt x="237" y="43"/>
                  </a:lnTo>
                  <a:lnTo>
                    <a:pt x="256" y="34"/>
                  </a:lnTo>
                  <a:lnTo>
                    <a:pt x="276" y="27"/>
                  </a:lnTo>
                  <a:lnTo>
                    <a:pt x="296" y="19"/>
                  </a:lnTo>
                  <a:lnTo>
                    <a:pt x="318" y="14"/>
                  </a:lnTo>
                  <a:lnTo>
                    <a:pt x="340" y="8"/>
                  </a:lnTo>
                  <a:lnTo>
                    <a:pt x="362" y="5"/>
                  </a:lnTo>
                  <a:lnTo>
                    <a:pt x="386" y="2"/>
                  </a:lnTo>
                  <a:lnTo>
                    <a:pt x="409" y="0"/>
                  </a:lnTo>
                  <a:lnTo>
                    <a:pt x="433" y="0"/>
                  </a:lnTo>
                  <a:lnTo>
                    <a:pt x="463" y="0"/>
                  </a:lnTo>
                  <a:lnTo>
                    <a:pt x="492" y="2"/>
                  </a:lnTo>
                  <a:lnTo>
                    <a:pt x="520" y="4"/>
                  </a:lnTo>
                  <a:lnTo>
                    <a:pt x="547" y="8"/>
                  </a:lnTo>
                  <a:lnTo>
                    <a:pt x="573" y="13"/>
                  </a:lnTo>
                  <a:lnTo>
                    <a:pt x="597" y="19"/>
                  </a:lnTo>
                  <a:lnTo>
                    <a:pt x="621" y="25"/>
                  </a:lnTo>
                  <a:lnTo>
                    <a:pt x="644" y="33"/>
                  </a:lnTo>
                  <a:lnTo>
                    <a:pt x="665" y="41"/>
                  </a:lnTo>
                  <a:lnTo>
                    <a:pt x="686" y="52"/>
                  </a:lnTo>
                  <a:lnTo>
                    <a:pt x="706" y="63"/>
                  </a:lnTo>
                  <a:lnTo>
                    <a:pt x="724" y="74"/>
                  </a:lnTo>
                  <a:lnTo>
                    <a:pt x="742" y="87"/>
                  </a:lnTo>
                  <a:lnTo>
                    <a:pt x="759" y="101"/>
                  </a:lnTo>
                  <a:lnTo>
                    <a:pt x="774" y="115"/>
                  </a:lnTo>
                  <a:lnTo>
                    <a:pt x="789" y="131"/>
                  </a:lnTo>
                  <a:lnTo>
                    <a:pt x="803" y="147"/>
                  </a:lnTo>
                  <a:lnTo>
                    <a:pt x="815" y="165"/>
                  </a:lnTo>
                  <a:lnTo>
                    <a:pt x="827" y="183"/>
                  </a:lnTo>
                  <a:lnTo>
                    <a:pt x="839" y="202"/>
                  </a:lnTo>
                  <a:lnTo>
                    <a:pt x="848" y="222"/>
                  </a:lnTo>
                  <a:lnTo>
                    <a:pt x="858" y="244"/>
                  </a:lnTo>
                  <a:lnTo>
                    <a:pt x="865" y="266"/>
                  </a:lnTo>
                  <a:lnTo>
                    <a:pt x="873" y="288"/>
                  </a:lnTo>
                  <a:lnTo>
                    <a:pt x="879" y="312"/>
                  </a:lnTo>
                  <a:lnTo>
                    <a:pt x="884" y="336"/>
                  </a:lnTo>
                  <a:lnTo>
                    <a:pt x="890" y="362"/>
                  </a:lnTo>
                  <a:lnTo>
                    <a:pt x="893" y="388"/>
                  </a:lnTo>
                  <a:lnTo>
                    <a:pt x="896" y="416"/>
                  </a:lnTo>
                  <a:lnTo>
                    <a:pt x="898" y="444"/>
                  </a:lnTo>
                  <a:lnTo>
                    <a:pt x="899" y="472"/>
                  </a:lnTo>
                  <a:lnTo>
                    <a:pt x="900" y="502"/>
                  </a:lnTo>
                  <a:lnTo>
                    <a:pt x="298" y="50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15"/>
            <p:cNvSpPr>
              <a:spLocks/>
            </p:cNvSpPr>
            <p:nvPr userDrawn="1"/>
          </p:nvSpPr>
          <p:spPr bwMode="auto">
            <a:xfrm>
              <a:off x="1892300" y="6273800"/>
              <a:ext cx="119063" cy="123825"/>
            </a:xfrm>
            <a:custGeom>
              <a:avLst/>
              <a:gdLst/>
              <a:ahLst/>
              <a:cxnLst>
                <a:cxn ang="0">
                  <a:pos x="509" y="223"/>
                </a:cxn>
                <a:cxn ang="0">
                  <a:pos x="476" y="193"/>
                </a:cxn>
                <a:cxn ang="0">
                  <a:pos x="433" y="175"/>
                </a:cxn>
                <a:cxn ang="0">
                  <a:pos x="372" y="178"/>
                </a:cxn>
                <a:cxn ang="0">
                  <a:pos x="337" y="194"/>
                </a:cxn>
                <a:cxn ang="0">
                  <a:pos x="320" y="228"/>
                </a:cxn>
                <a:cxn ang="0">
                  <a:pos x="330" y="265"/>
                </a:cxn>
                <a:cxn ang="0">
                  <a:pos x="366" y="284"/>
                </a:cxn>
                <a:cxn ang="0">
                  <a:pos x="473" y="307"/>
                </a:cxn>
                <a:cxn ang="0">
                  <a:pos x="611" y="337"/>
                </a:cxn>
                <a:cxn ang="0">
                  <a:pos x="706" y="374"/>
                </a:cxn>
                <a:cxn ang="0">
                  <a:pos x="781" y="434"/>
                </a:cxn>
                <a:cxn ang="0">
                  <a:pos x="818" y="504"/>
                </a:cxn>
                <a:cxn ang="0">
                  <a:pos x="827" y="561"/>
                </a:cxn>
                <a:cxn ang="0">
                  <a:pos x="818" y="651"/>
                </a:cxn>
                <a:cxn ang="0">
                  <a:pos x="780" y="729"/>
                </a:cxn>
                <a:cxn ang="0">
                  <a:pos x="722" y="785"/>
                </a:cxn>
                <a:cxn ang="0">
                  <a:pos x="645" y="826"/>
                </a:cxn>
                <a:cxn ang="0">
                  <a:pos x="558" y="850"/>
                </a:cxn>
                <a:cxn ang="0">
                  <a:pos x="373" y="862"/>
                </a:cxn>
                <a:cxn ang="0">
                  <a:pos x="264" y="848"/>
                </a:cxn>
                <a:cxn ang="0">
                  <a:pos x="179" y="820"/>
                </a:cxn>
                <a:cxn ang="0">
                  <a:pos x="105" y="779"/>
                </a:cxn>
                <a:cxn ang="0">
                  <a:pos x="48" y="721"/>
                </a:cxn>
                <a:cxn ang="0">
                  <a:pos x="10" y="647"/>
                </a:cxn>
                <a:cxn ang="0">
                  <a:pos x="299" y="573"/>
                </a:cxn>
                <a:cxn ang="0">
                  <a:pos x="314" y="621"/>
                </a:cxn>
                <a:cxn ang="0">
                  <a:pos x="351" y="655"/>
                </a:cxn>
                <a:cxn ang="0">
                  <a:pos x="406" y="669"/>
                </a:cxn>
                <a:cxn ang="0">
                  <a:pos x="472" y="662"/>
                </a:cxn>
                <a:cxn ang="0">
                  <a:pos x="510" y="641"/>
                </a:cxn>
                <a:cxn ang="0">
                  <a:pos x="526" y="606"/>
                </a:cxn>
                <a:cxn ang="0">
                  <a:pos x="515" y="570"/>
                </a:cxn>
                <a:cxn ang="0">
                  <a:pos x="472" y="546"/>
                </a:cxn>
                <a:cxn ang="0">
                  <a:pos x="310" y="511"/>
                </a:cxn>
                <a:cxn ang="0">
                  <a:pos x="170" y="469"/>
                </a:cxn>
                <a:cxn ang="0">
                  <a:pos x="107" y="435"/>
                </a:cxn>
                <a:cxn ang="0">
                  <a:pos x="61" y="394"/>
                </a:cxn>
                <a:cxn ang="0">
                  <a:pos x="33" y="345"/>
                </a:cxn>
                <a:cxn ang="0">
                  <a:pos x="19" y="287"/>
                </a:cxn>
                <a:cxn ang="0">
                  <a:pos x="24" y="206"/>
                </a:cxn>
                <a:cxn ang="0">
                  <a:pos x="56" y="133"/>
                </a:cxn>
                <a:cxn ang="0">
                  <a:pos x="109" y="78"/>
                </a:cxn>
                <a:cxn ang="0">
                  <a:pos x="179" y="39"/>
                </a:cxn>
                <a:cxn ang="0">
                  <a:pos x="309" y="6"/>
                </a:cxn>
                <a:cxn ang="0">
                  <a:pos x="474" y="2"/>
                </a:cxn>
                <a:cxn ang="0">
                  <a:pos x="592" y="21"/>
                </a:cxn>
                <a:cxn ang="0">
                  <a:pos x="669" y="51"/>
                </a:cxn>
                <a:cxn ang="0">
                  <a:pos x="734" y="95"/>
                </a:cxn>
                <a:cxn ang="0">
                  <a:pos x="780" y="157"/>
                </a:cxn>
                <a:cxn ang="0">
                  <a:pos x="804" y="240"/>
                </a:cxn>
              </a:cxnLst>
              <a:rect l="0" t="0" r="r" b="b"/>
              <a:pathLst>
                <a:path w="827" h="863">
                  <a:moveTo>
                    <a:pt x="520" y="260"/>
                  </a:moveTo>
                  <a:lnTo>
                    <a:pt x="519" y="250"/>
                  </a:lnTo>
                  <a:lnTo>
                    <a:pt x="517" y="240"/>
                  </a:lnTo>
                  <a:lnTo>
                    <a:pt x="513" y="232"/>
                  </a:lnTo>
                  <a:lnTo>
                    <a:pt x="509" y="223"/>
                  </a:lnTo>
                  <a:lnTo>
                    <a:pt x="504" y="216"/>
                  </a:lnTo>
                  <a:lnTo>
                    <a:pt x="497" y="210"/>
                  </a:lnTo>
                  <a:lnTo>
                    <a:pt x="491" y="203"/>
                  </a:lnTo>
                  <a:lnTo>
                    <a:pt x="484" y="198"/>
                  </a:lnTo>
                  <a:lnTo>
                    <a:pt x="476" y="193"/>
                  </a:lnTo>
                  <a:lnTo>
                    <a:pt x="469" y="187"/>
                  </a:lnTo>
                  <a:lnTo>
                    <a:pt x="460" y="183"/>
                  </a:lnTo>
                  <a:lnTo>
                    <a:pt x="451" y="180"/>
                  </a:lnTo>
                  <a:lnTo>
                    <a:pt x="442" y="178"/>
                  </a:lnTo>
                  <a:lnTo>
                    <a:pt x="433" y="175"/>
                  </a:lnTo>
                  <a:lnTo>
                    <a:pt x="423" y="174"/>
                  </a:lnTo>
                  <a:lnTo>
                    <a:pt x="413" y="174"/>
                  </a:lnTo>
                  <a:lnTo>
                    <a:pt x="397" y="174"/>
                  </a:lnTo>
                  <a:lnTo>
                    <a:pt x="380" y="177"/>
                  </a:lnTo>
                  <a:lnTo>
                    <a:pt x="372" y="178"/>
                  </a:lnTo>
                  <a:lnTo>
                    <a:pt x="364" y="180"/>
                  </a:lnTo>
                  <a:lnTo>
                    <a:pt x="357" y="182"/>
                  </a:lnTo>
                  <a:lnTo>
                    <a:pt x="350" y="185"/>
                  </a:lnTo>
                  <a:lnTo>
                    <a:pt x="343" y="189"/>
                  </a:lnTo>
                  <a:lnTo>
                    <a:pt x="337" y="194"/>
                  </a:lnTo>
                  <a:lnTo>
                    <a:pt x="331" y="199"/>
                  </a:lnTo>
                  <a:lnTo>
                    <a:pt x="327" y="204"/>
                  </a:lnTo>
                  <a:lnTo>
                    <a:pt x="324" y="212"/>
                  </a:lnTo>
                  <a:lnTo>
                    <a:pt x="321" y="219"/>
                  </a:lnTo>
                  <a:lnTo>
                    <a:pt x="320" y="228"/>
                  </a:lnTo>
                  <a:lnTo>
                    <a:pt x="319" y="237"/>
                  </a:lnTo>
                  <a:lnTo>
                    <a:pt x="320" y="246"/>
                  </a:lnTo>
                  <a:lnTo>
                    <a:pt x="322" y="253"/>
                  </a:lnTo>
                  <a:lnTo>
                    <a:pt x="326" y="260"/>
                  </a:lnTo>
                  <a:lnTo>
                    <a:pt x="330" y="265"/>
                  </a:lnTo>
                  <a:lnTo>
                    <a:pt x="336" y="269"/>
                  </a:lnTo>
                  <a:lnTo>
                    <a:pt x="342" y="273"/>
                  </a:lnTo>
                  <a:lnTo>
                    <a:pt x="349" y="277"/>
                  </a:lnTo>
                  <a:lnTo>
                    <a:pt x="355" y="280"/>
                  </a:lnTo>
                  <a:lnTo>
                    <a:pt x="366" y="284"/>
                  </a:lnTo>
                  <a:lnTo>
                    <a:pt x="378" y="287"/>
                  </a:lnTo>
                  <a:lnTo>
                    <a:pt x="391" y="291"/>
                  </a:lnTo>
                  <a:lnTo>
                    <a:pt x="406" y="295"/>
                  </a:lnTo>
                  <a:lnTo>
                    <a:pt x="438" y="301"/>
                  </a:lnTo>
                  <a:lnTo>
                    <a:pt x="473" y="307"/>
                  </a:lnTo>
                  <a:lnTo>
                    <a:pt x="511" y="314"/>
                  </a:lnTo>
                  <a:lnTo>
                    <a:pt x="551" y="322"/>
                  </a:lnTo>
                  <a:lnTo>
                    <a:pt x="571" y="327"/>
                  </a:lnTo>
                  <a:lnTo>
                    <a:pt x="591" y="332"/>
                  </a:lnTo>
                  <a:lnTo>
                    <a:pt x="611" y="337"/>
                  </a:lnTo>
                  <a:lnTo>
                    <a:pt x="630" y="344"/>
                  </a:lnTo>
                  <a:lnTo>
                    <a:pt x="651" y="350"/>
                  </a:lnTo>
                  <a:lnTo>
                    <a:pt x="670" y="357"/>
                  </a:lnTo>
                  <a:lnTo>
                    <a:pt x="688" y="366"/>
                  </a:lnTo>
                  <a:lnTo>
                    <a:pt x="706" y="374"/>
                  </a:lnTo>
                  <a:lnTo>
                    <a:pt x="723" y="384"/>
                  </a:lnTo>
                  <a:lnTo>
                    <a:pt x="739" y="395"/>
                  </a:lnTo>
                  <a:lnTo>
                    <a:pt x="754" y="407"/>
                  </a:lnTo>
                  <a:lnTo>
                    <a:pt x="768" y="420"/>
                  </a:lnTo>
                  <a:lnTo>
                    <a:pt x="781" y="434"/>
                  </a:lnTo>
                  <a:lnTo>
                    <a:pt x="792" y="450"/>
                  </a:lnTo>
                  <a:lnTo>
                    <a:pt x="803" y="467"/>
                  </a:lnTo>
                  <a:lnTo>
                    <a:pt x="811" y="485"/>
                  </a:lnTo>
                  <a:lnTo>
                    <a:pt x="814" y="495"/>
                  </a:lnTo>
                  <a:lnTo>
                    <a:pt x="818" y="504"/>
                  </a:lnTo>
                  <a:lnTo>
                    <a:pt x="821" y="515"/>
                  </a:lnTo>
                  <a:lnTo>
                    <a:pt x="823" y="526"/>
                  </a:lnTo>
                  <a:lnTo>
                    <a:pt x="825" y="537"/>
                  </a:lnTo>
                  <a:lnTo>
                    <a:pt x="826" y="549"/>
                  </a:lnTo>
                  <a:lnTo>
                    <a:pt x="827" y="561"/>
                  </a:lnTo>
                  <a:lnTo>
                    <a:pt x="827" y="573"/>
                  </a:lnTo>
                  <a:lnTo>
                    <a:pt x="826" y="594"/>
                  </a:lnTo>
                  <a:lnTo>
                    <a:pt x="825" y="614"/>
                  </a:lnTo>
                  <a:lnTo>
                    <a:pt x="822" y="633"/>
                  </a:lnTo>
                  <a:lnTo>
                    <a:pt x="818" y="651"/>
                  </a:lnTo>
                  <a:lnTo>
                    <a:pt x="812" y="668"/>
                  </a:lnTo>
                  <a:lnTo>
                    <a:pt x="806" y="684"/>
                  </a:lnTo>
                  <a:lnTo>
                    <a:pt x="798" y="700"/>
                  </a:lnTo>
                  <a:lnTo>
                    <a:pt x="790" y="715"/>
                  </a:lnTo>
                  <a:lnTo>
                    <a:pt x="780" y="729"/>
                  </a:lnTo>
                  <a:lnTo>
                    <a:pt x="771" y="741"/>
                  </a:lnTo>
                  <a:lnTo>
                    <a:pt x="759" y="753"/>
                  </a:lnTo>
                  <a:lnTo>
                    <a:pt x="747" y="765"/>
                  </a:lnTo>
                  <a:lnTo>
                    <a:pt x="735" y="776"/>
                  </a:lnTo>
                  <a:lnTo>
                    <a:pt x="722" y="785"/>
                  </a:lnTo>
                  <a:lnTo>
                    <a:pt x="707" y="795"/>
                  </a:lnTo>
                  <a:lnTo>
                    <a:pt x="693" y="803"/>
                  </a:lnTo>
                  <a:lnTo>
                    <a:pt x="677" y="812"/>
                  </a:lnTo>
                  <a:lnTo>
                    <a:pt x="662" y="818"/>
                  </a:lnTo>
                  <a:lnTo>
                    <a:pt x="645" y="826"/>
                  </a:lnTo>
                  <a:lnTo>
                    <a:pt x="629" y="831"/>
                  </a:lnTo>
                  <a:lnTo>
                    <a:pt x="612" y="836"/>
                  </a:lnTo>
                  <a:lnTo>
                    <a:pt x="594" y="841"/>
                  </a:lnTo>
                  <a:lnTo>
                    <a:pt x="576" y="846"/>
                  </a:lnTo>
                  <a:lnTo>
                    <a:pt x="558" y="850"/>
                  </a:lnTo>
                  <a:lnTo>
                    <a:pt x="522" y="855"/>
                  </a:lnTo>
                  <a:lnTo>
                    <a:pt x="485" y="860"/>
                  </a:lnTo>
                  <a:lnTo>
                    <a:pt x="446" y="862"/>
                  </a:lnTo>
                  <a:lnTo>
                    <a:pt x="409" y="863"/>
                  </a:lnTo>
                  <a:lnTo>
                    <a:pt x="373" y="862"/>
                  </a:lnTo>
                  <a:lnTo>
                    <a:pt x="336" y="860"/>
                  </a:lnTo>
                  <a:lnTo>
                    <a:pt x="318" y="856"/>
                  </a:lnTo>
                  <a:lnTo>
                    <a:pt x="300" y="854"/>
                  </a:lnTo>
                  <a:lnTo>
                    <a:pt x="281" y="851"/>
                  </a:lnTo>
                  <a:lnTo>
                    <a:pt x="264" y="848"/>
                  </a:lnTo>
                  <a:lnTo>
                    <a:pt x="246" y="844"/>
                  </a:lnTo>
                  <a:lnTo>
                    <a:pt x="229" y="838"/>
                  </a:lnTo>
                  <a:lnTo>
                    <a:pt x="212" y="833"/>
                  </a:lnTo>
                  <a:lnTo>
                    <a:pt x="195" y="827"/>
                  </a:lnTo>
                  <a:lnTo>
                    <a:pt x="179" y="820"/>
                  </a:lnTo>
                  <a:lnTo>
                    <a:pt x="163" y="814"/>
                  </a:lnTo>
                  <a:lnTo>
                    <a:pt x="149" y="805"/>
                  </a:lnTo>
                  <a:lnTo>
                    <a:pt x="134" y="798"/>
                  </a:lnTo>
                  <a:lnTo>
                    <a:pt x="119" y="788"/>
                  </a:lnTo>
                  <a:lnTo>
                    <a:pt x="105" y="779"/>
                  </a:lnTo>
                  <a:lnTo>
                    <a:pt x="92" y="769"/>
                  </a:lnTo>
                  <a:lnTo>
                    <a:pt x="80" y="758"/>
                  </a:lnTo>
                  <a:lnTo>
                    <a:pt x="69" y="747"/>
                  </a:lnTo>
                  <a:lnTo>
                    <a:pt x="57" y="734"/>
                  </a:lnTo>
                  <a:lnTo>
                    <a:pt x="48" y="721"/>
                  </a:lnTo>
                  <a:lnTo>
                    <a:pt x="38" y="707"/>
                  </a:lnTo>
                  <a:lnTo>
                    <a:pt x="29" y="694"/>
                  </a:lnTo>
                  <a:lnTo>
                    <a:pt x="22" y="679"/>
                  </a:lnTo>
                  <a:lnTo>
                    <a:pt x="16" y="663"/>
                  </a:lnTo>
                  <a:lnTo>
                    <a:pt x="10" y="647"/>
                  </a:lnTo>
                  <a:lnTo>
                    <a:pt x="6" y="629"/>
                  </a:lnTo>
                  <a:lnTo>
                    <a:pt x="3" y="612"/>
                  </a:lnTo>
                  <a:lnTo>
                    <a:pt x="1" y="593"/>
                  </a:lnTo>
                  <a:lnTo>
                    <a:pt x="0" y="573"/>
                  </a:lnTo>
                  <a:lnTo>
                    <a:pt x="299" y="573"/>
                  </a:lnTo>
                  <a:lnTo>
                    <a:pt x="300" y="584"/>
                  </a:lnTo>
                  <a:lnTo>
                    <a:pt x="302" y="594"/>
                  </a:lnTo>
                  <a:lnTo>
                    <a:pt x="305" y="603"/>
                  </a:lnTo>
                  <a:lnTo>
                    <a:pt x="309" y="613"/>
                  </a:lnTo>
                  <a:lnTo>
                    <a:pt x="314" y="621"/>
                  </a:lnTo>
                  <a:lnTo>
                    <a:pt x="321" y="630"/>
                  </a:lnTo>
                  <a:lnTo>
                    <a:pt x="328" y="638"/>
                  </a:lnTo>
                  <a:lnTo>
                    <a:pt x="337" y="646"/>
                  </a:lnTo>
                  <a:lnTo>
                    <a:pt x="343" y="651"/>
                  </a:lnTo>
                  <a:lnTo>
                    <a:pt x="351" y="655"/>
                  </a:lnTo>
                  <a:lnTo>
                    <a:pt x="360" y="660"/>
                  </a:lnTo>
                  <a:lnTo>
                    <a:pt x="370" y="663"/>
                  </a:lnTo>
                  <a:lnTo>
                    <a:pt x="381" y="666"/>
                  </a:lnTo>
                  <a:lnTo>
                    <a:pt x="393" y="668"/>
                  </a:lnTo>
                  <a:lnTo>
                    <a:pt x="406" y="669"/>
                  </a:lnTo>
                  <a:lnTo>
                    <a:pt x="420" y="669"/>
                  </a:lnTo>
                  <a:lnTo>
                    <a:pt x="437" y="669"/>
                  </a:lnTo>
                  <a:lnTo>
                    <a:pt x="454" y="666"/>
                  </a:lnTo>
                  <a:lnTo>
                    <a:pt x="463" y="665"/>
                  </a:lnTo>
                  <a:lnTo>
                    <a:pt x="472" y="662"/>
                  </a:lnTo>
                  <a:lnTo>
                    <a:pt x="480" y="660"/>
                  </a:lnTo>
                  <a:lnTo>
                    <a:pt x="489" y="655"/>
                  </a:lnTo>
                  <a:lnTo>
                    <a:pt x="496" y="652"/>
                  </a:lnTo>
                  <a:lnTo>
                    <a:pt x="504" y="647"/>
                  </a:lnTo>
                  <a:lnTo>
                    <a:pt x="510" y="641"/>
                  </a:lnTo>
                  <a:lnTo>
                    <a:pt x="515" y="636"/>
                  </a:lnTo>
                  <a:lnTo>
                    <a:pt x="520" y="630"/>
                  </a:lnTo>
                  <a:lnTo>
                    <a:pt x="523" y="622"/>
                  </a:lnTo>
                  <a:lnTo>
                    <a:pt x="525" y="615"/>
                  </a:lnTo>
                  <a:lnTo>
                    <a:pt x="526" y="606"/>
                  </a:lnTo>
                  <a:lnTo>
                    <a:pt x="526" y="598"/>
                  </a:lnTo>
                  <a:lnTo>
                    <a:pt x="525" y="590"/>
                  </a:lnTo>
                  <a:lnTo>
                    <a:pt x="523" y="583"/>
                  </a:lnTo>
                  <a:lnTo>
                    <a:pt x="520" y="577"/>
                  </a:lnTo>
                  <a:lnTo>
                    <a:pt x="515" y="570"/>
                  </a:lnTo>
                  <a:lnTo>
                    <a:pt x="510" y="565"/>
                  </a:lnTo>
                  <a:lnTo>
                    <a:pt x="503" y="560"/>
                  </a:lnTo>
                  <a:lnTo>
                    <a:pt x="494" y="554"/>
                  </a:lnTo>
                  <a:lnTo>
                    <a:pt x="485" y="550"/>
                  </a:lnTo>
                  <a:lnTo>
                    <a:pt x="472" y="546"/>
                  </a:lnTo>
                  <a:lnTo>
                    <a:pt x="458" y="541"/>
                  </a:lnTo>
                  <a:lnTo>
                    <a:pt x="442" y="537"/>
                  </a:lnTo>
                  <a:lnTo>
                    <a:pt x="403" y="529"/>
                  </a:lnTo>
                  <a:lnTo>
                    <a:pt x="354" y="519"/>
                  </a:lnTo>
                  <a:lnTo>
                    <a:pt x="310" y="511"/>
                  </a:lnTo>
                  <a:lnTo>
                    <a:pt x="271" y="502"/>
                  </a:lnTo>
                  <a:lnTo>
                    <a:pt x="234" y="493"/>
                  </a:lnTo>
                  <a:lnTo>
                    <a:pt x="201" y="481"/>
                  </a:lnTo>
                  <a:lnTo>
                    <a:pt x="185" y="476"/>
                  </a:lnTo>
                  <a:lnTo>
                    <a:pt x="170" y="469"/>
                  </a:lnTo>
                  <a:lnTo>
                    <a:pt x="156" y="463"/>
                  </a:lnTo>
                  <a:lnTo>
                    <a:pt x="142" y="456"/>
                  </a:lnTo>
                  <a:lnTo>
                    <a:pt x="129" y="450"/>
                  </a:lnTo>
                  <a:lnTo>
                    <a:pt x="118" y="443"/>
                  </a:lnTo>
                  <a:lnTo>
                    <a:pt x="107" y="435"/>
                  </a:lnTo>
                  <a:lnTo>
                    <a:pt x="96" y="428"/>
                  </a:lnTo>
                  <a:lnTo>
                    <a:pt x="87" y="419"/>
                  </a:lnTo>
                  <a:lnTo>
                    <a:pt x="77" y="412"/>
                  </a:lnTo>
                  <a:lnTo>
                    <a:pt x="69" y="403"/>
                  </a:lnTo>
                  <a:lnTo>
                    <a:pt x="61" y="394"/>
                  </a:lnTo>
                  <a:lnTo>
                    <a:pt x="54" y="385"/>
                  </a:lnTo>
                  <a:lnTo>
                    <a:pt x="48" y="376"/>
                  </a:lnTo>
                  <a:lnTo>
                    <a:pt x="42" y="365"/>
                  </a:lnTo>
                  <a:lnTo>
                    <a:pt x="37" y="355"/>
                  </a:lnTo>
                  <a:lnTo>
                    <a:pt x="33" y="345"/>
                  </a:lnTo>
                  <a:lnTo>
                    <a:pt x="28" y="334"/>
                  </a:lnTo>
                  <a:lnTo>
                    <a:pt x="25" y="322"/>
                  </a:lnTo>
                  <a:lnTo>
                    <a:pt x="23" y="311"/>
                  </a:lnTo>
                  <a:lnTo>
                    <a:pt x="21" y="299"/>
                  </a:lnTo>
                  <a:lnTo>
                    <a:pt x="19" y="287"/>
                  </a:lnTo>
                  <a:lnTo>
                    <a:pt x="19" y="274"/>
                  </a:lnTo>
                  <a:lnTo>
                    <a:pt x="18" y="261"/>
                  </a:lnTo>
                  <a:lnTo>
                    <a:pt x="19" y="243"/>
                  </a:lnTo>
                  <a:lnTo>
                    <a:pt x="21" y="224"/>
                  </a:lnTo>
                  <a:lnTo>
                    <a:pt x="24" y="206"/>
                  </a:lnTo>
                  <a:lnTo>
                    <a:pt x="28" y="190"/>
                  </a:lnTo>
                  <a:lnTo>
                    <a:pt x="34" y="174"/>
                  </a:lnTo>
                  <a:lnTo>
                    <a:pt x="40" y="160"/>
                  </a:lnTo>
                  <a:lnTo>
                    <a:pt x="48" y="146"/>
                  </a:lnTo>
                  <a:lnTo>
                    <a:pt x="56" y="133"/>
                  </a:lnTo>
                  <a:lnTo>
                    <a:pt x="65" y="120"/>
                  </a:lnTo>
                  <a:lnTo>
                    <a:pt x="75" y="108"/>
                  </a:lnTo>
                  <a:lnTo>
                    <a:pt x="86" y="98"/>
                  </a:lnTo>
                  <a:lnTo>
                    <a:pt x="98" y="87"/>
                  </a:lnTo>
                  <a:lnTo>
                    <a:pt x="109" y="78"/>
                  </a:lnTo>
                  <a:lnTo>
                    <a:pt x="123" y="69"/>
                  </a:lnTo>
                  <a:lnTo>
                    <a:pt x="136" y="61"/>
                  </a:lnTo>
                  <a:lnTo>
                    <a:pt x="151" y="52"/>
                  </a:lnTo>
                  <a:lnTo>
                    <a:pt x="165" y="46"/>
                  </a:lnTo>
                  <a:lnTo>
                    <a:pt x="179" y="39"/>
                  </a:lnTo>
                  <a:lnTo>
                    <a:pt x="195" y="33"/>
                  </a:lnTo>
                  <a:lnTo>
                    <a:pt x="211" y="28"/>
                  </a:lnTo>
                  <a:lnTo>
                    <a:pt x="243" y="18"/>
                  </a:lnTo>
                  <a:lnTo>
                    <a:pt x="276" y="12"/>
                  </a:lnTo>
                  <a:lnTo>
                    <a:pt x="309" y="6"/>
                  </a:lnTo>
                  <a:lnTo>
                    <a:pt x="342" y="2"/>
                  </a:lnTo>
                  <a:lnTo>
                    <a:pt x="374" y="0"/>
                  </a:lnTo>
                  <a:lnTo>
                    <a:pt x="406" y="0"/>
                  </a:lnTo>
                  <a:lnTo>
                    <a:pt x="440" y="0"/>
                  </a:lnTo>
                  <a:lnTo>
                    <a:pt x="474" y="2"/>
                  </a:lnTo>
                  <a:lnTo>
                    <a:pt x="508" y="5"/>
                  </a:lnTo>
                  <a:lnTo>
                    <a:pt x="542" y="11"/>
                  </a:lnTo>
                  <a:lnTo>
                    <a:pt x="559" y="14"/>
                  </a:lnTo>
                  <a:lnTo>
                    <a:pt x="575" y="18"/>
                  </a:lnTo>
                  <a:lnTo>
                    <a:pt x="592" y="21"/>
                  </a:lnTo>
                  <a:lnTo>
                    <a:pt x="608" y="27"/>
                  </a:lnTo>
                  <a:lnTo>
                    <a:pt x="624" y="32"/>
                  </a:lnTo>
                  <a:lnTo>
                    <a:pt x="639" y="37"/>
                  </a:lnTo>
                  <a:lnTo>
                    <a:pt x="655" y="44"/>
                  </a:lnTo>
                  <a:lnTo>
                    <a:pt x="669" y="51"/>
                  </a:lnTo>
                  <a:lnTo>
                    <a:pt x="684" y="58"/>
                  </a:lnTo>
                  <a:lnTo>
                    <a:pt x="696" y="66"/>
                  </a:lnTo>
                  <a:lnTo>
                    <a:pt x="709" y="75"/>
                  </a:lnTo>
                  <a:lnTo>
                    <a:pt x="722" y="85"/>
                  </a:lnTo>
                  <a:lnTo>
                    <a:pt x="734" y="95"/>
                  </a:lnTo>
                  <a:lnTo>
                    <a:pt x="744" y="106"/>
                  </a:lnTo>
                  <a:lnTo>
                    <a:pt x="755" y="118"/>
                  </a:lnTo>
                  <a:lnTo>
                    <a:pt x="764" y="130"/>
                  </a:lnTo>
                  <a:lnTo>
                    <a:pt x="773" y="144"/>
                  </a:lnTo>
                  <a:lnTo>
                    <a:pt x="780" y="157"/>
                  </a:lnTo>
                  <a:lnTo>
                    <a:pt x="787" y="172"/>
                  </a:lnTo>
                  <a:lnTo>
                    <a:pt x="793" y="188"/>
                  </a:lnTo>
                  <a:lnTo>
                    <a:pt x="797" y="204"/>
                  </a:lnTo>
                  <a:lnTo>
                    <a:pt x="801" y="222"/>
                  </a:lnTo>
                  <a:lnTo>
                    <a:pt x="804" y="240"/>
                  </a:lnTo>
                  <a:lnTo>
                    <a:pt x="805" y="260"/>
                  </a:lnTo>
                  <a:lnTo>
                    <a:pt x="520"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16"/>
            <p:cNvSpPr>
              <a:spLocks/>
            </p:cNvSpPr>
            <p:nvPr userDrawn="1"/>
          </p:nvSpPr>
          <p:spPr bwMode="auto">
            <a:xfrm>
              <a:off x="2020888" y="6273800"/>
              <a:ext cx="119063" cy="123825"/>
            </a:xfrm>
            <a:custGeom>
              <a:avLst/>
              <a:gdLst/>
              <a:ahLst/>
              <a:cxnLst>
                <a:cxn ang="0">
                  <a:pos x="509" y="223"/>
                </a:cxn>
                <a:cxn ang="0">
                  <a:pos x="478" y="193"/>
                </a:cxn>
                <a:cxn ang="0">
                  <a:pos x="434" y="175"/>
                </a:cxn>
                <a:cxn ang="0">
                  <a:pos x="373" y="178"/>
                </a:cxn>
                <a:cxn ang="0">
                  <a:pos x="338" y="194"/>
                </a:cxn>
                <a:cxn ang="0">
                  <a:pos x="320" y="228"/>
                </a:cxn>
                <a:cxn ang="0">
                  <a:pos x="332" y="265"/>
                </a:cxn>
                <a:cxn ang="0">
                  <a:pos x="367" y="284"/>
                </a:cxn>
                <a:cxn ang="0">
                  <a:pos x="474" y="307"/>
                </a:cxn>
                <a:cxn ang="0">
                  <a:pos x="612" y="337"/>
                </a:cxn>
                <a:cxn ang="0">
                  <a:pos x="706" y="374"/>
                </a:cxn>
                <a:cxn ang="0">
                  <a:pos x="782" y="434"/>
                </a:cxn>
                <a:cxn ang="0">
                  <a:pos x="819" y="504"/>
                </a:cxn>
                <a:cxn ang="0">
                  <a:pos x="827" y="561"/>
                </a:cxn>
                <a:cxn ang="0">
                  <a:pos x="818" y="651"/>
                </a:cxn>
                <a:cxn ang="0">
                  <a:pos x="782" y="729"/>
                </a:cxn>
                <a:cxn ang="0">
                  <a:pos x="722" y="785"/>
                </a:cxn>
                <a:cxn ang="0">
                  <a:pos x="647" y="826"/>
                </a:cxn>
                <a:cxn ang="0">
                  <a:pos x="559" y="850"/>
                </a:cxn>
                <a:cxn ang="0">
                  <a:pos x="374" y="862"/>
                </a:cxn>
                <a:cxn ang="0">
                  <a:pos x="266" y="848"/>
                </a:cxn>
                <a:cxn ang="0">
                  <a:pos x="181" y="820"/>
                </a:cxn>
                <a:cxn ang="0">
                  <a:pos x="106" y="779"/>
                </a:cxn>
                <a:cxn ang="0">
                  <a:pos x="49" y="721"/>
                </a:cxn>
                <a:cxn ang="0">
                  <a:pos x="12" y="647"/>
                </a:cxn>
                <a:cxn ang="0">
                  <a:pos x="299" y="573"/>
                </a:cxn>
                <a:cxn ang="0">
                  <a:pos x="316" y="621"/>
                </a:cxn>
                <a:cxn ang="0">
                  <a:pos x="352" y="655"/>
                </a:cxn>
                <a:cxn ang="0">
                  <a:pos x="407" y="669"/>
                </a:cxn>
                <a:cxn ang="0">
                  <a:pos x="473" y="662"/>
                </a:cxn>
                <a:cxn ang="0">
                  <a:pos x="512" y="641"/>
                </a:cxn>
                <a:cxn ang="0">
                  <a:pos x="528" y="606"/>
                </a:cxn>
                <a:cxn ang="0">
                  <a:pos x="517" y="570"/>
                </a:cxn>
                <a:cxn ang="0">
                  <a:pos x="473" y="546"/>
                </a:cxn>
                <a:cxn ang="0">
                  <a:pos x="312" y="511"/>
                </a:cxn>
                <a:cxn ang="0">
                  <a:pos x="171" y="469"/>
                </a:cxn>
                <a:cxn ang="0">
                  <a:pos x="107" y="435"/>
                </a:cxn>
                <a:cxn ang="0">
                  <a:pos x="63" y="394"/>
                </a:cxn>
                <a:cxn ang="0">
                  <a:pos x="34" y="345"/>
                </a:cxn>
                <a:cxn ang="0">
                  <a:pos x="20" y="287"/>
                </a:cxn>
                <a:cxn ang="0">
                  <a:pos x="25" y="206"/>
                </a:cxn>
                <a:cxn ang="0">
                  <a:pos x="56" y="133"/>
                </a:cxn>
                <a:cxn ang="0">
                  <a:pos x="111" y="78"/>
                </a:cxn>
                <a:cxn ang="0">
                  <a:pos x="181" y="39"/>
                </a:cxn>
                <a:cxn ang="0">
                  <a:pos x="311" y="6"/>
                </a:cxn>
                <a:cxn ang="0">
                  <a:pos x="474" y="2"/>
                </a:cxn>
                <a:cxn ang="0">
                  <a:pos x="594" y="21"/>
                </a:cxn>
                <a:cxn ang="0">
                  <a:pos x="670" y="51"/>
                </a:cxn>
                <a:cxn ang="0">
                  <a:pos x="735" y="95"/>
                </a:cxn>
                <a:cxn ang="0">
                  <a:pos x="782" y="157"/>
                </a:cxn>
                <a:cxn ang="0">
                  <a:pos x="805" y="240"/>
                </a:cxn>
              </a:cxnLst>
              <a:rect l="0" t="0" r="r" b="b"/>
              <a:pathLst>
                <a:path w="829" h="863">
                  <a:moveTo>
                    <a:pt x="521" y="260"/>
                  </a:moveTo>
                  <a:lnTo>
                    <a:pt x="520" y="250"/>
                  </a:lnTo>
                  <a:lnTo>
                    <a:pt x="518" y="240"/>
                  </a:lnTo>
                  <a:lnTo>
                    <a:pt x="514" y="232"/>
                  </a:lnTo>
                  <a:lnTo>
                    <a:pt x="509" y="223"/>
                  </a:lnTo>
                  <a:lnTo>
                    <a:pt x="505" y="216"/>
                  </a:lnTo>
                  <a:lnTo>
                    <a:pt x="499" y="210"/>
                  </a:lnTo>
                  <a:lnTo>
                    <a:pt x="492" y="203"/>
                  </a:lnTo>
                  <a:lnTo>
                    <a:pt x="485" y="198"/>
                  </a:lnTo>
                  <a:lnTo>
                    <a:pt x="478" y="193"/>
                  </a:lnTo>
                  <a:lnTo>
                    <a:pt x="469" y="187"/>
                  </a:lnTo>
                  <a:lnTo>
                    <a:pt x="461" y="183"/>
                  </a:lnTo>
                  <a:lnTo>
                    <a:pt x="452" y="180"/>
                  </a:lnTo>
                  <a:lnTo>
                    <a:pt x="444" y="178"/>
                  </a:lnTo>
                  <a:lnTo>
                    <a:pt x="434" y="175"/>
                  </a:lnTo>
                  <a:lnTo>
                    <a:pt x="424" y="174"/>
                  </a:lnTo>
                  <a:lnTo>
                    <a:pt x="415" y="174"/>
                  </a:lnTo>
                  <a:lnTo>
                    <a:pt x="398" y="174"/>
                  </a:lnTo>
                  <a:lnTo>
                    <a:pt x="382" y="177"/>
                  </a:lnTo>
                  <a:lnTo>
                    <a:pt x="373" y="178"/>
                  </a:lnTo>
                  <a:lnTo>
                    <a:pt x="366" y="180"/>
                  </a:lnTo>
                  <a:lnTo>
                    <a:pt x="358" y="182"/>
                  </a:lnTo>
                  <a:lnTo>
                    <a:pt x="351" y="185"/>
                  </a:lnTo>
                  <a:lnTo>
                    <a:pt x="345" y="189"/>
                  </a:lnTo>
                  <a:lnTo>
                    <a:pt x="338" y="194"/>
                  </a:lnTo>
                  <a:lnTo>
                    <a:pt x="333" y="199"/>
                  </a:lnTo>
                  <a:lnTo>
                    <a:pt x="329" y="204"/>
                  </a:lnTo>
                  <a:lnTo>
                    <a:pt x="325" y="212"/>
                  </a:lnTo>
                  <a:lnTo>
                    <a:pt x="322" y="219"/>
                  </a:lnTo>
                  <a:lnTo>
                    <a:pt x="320" y="228"/>
                  </a:lnTo>
                  <a:lnTo>
                    <a:pt x="320" y="237"/>
                  </a:lnTo>
                  <a:lnTo>
                    <a:pt x="321" y="246"/>
                  </a:lnTo>
                  <a:lnTo>
                    <a:pt x="323" y="253"/>
                  </a:lnTo>
                  <a:lnTo>
                    <a:pt x="327" y="260"/>
                  </a:lnTo>
                  <a:lnTo>
                    <a:pt x="332" y="265"/>
                  </a:lnTo>
                  <a:lnTo>
                    <a:pt x="337" y="269"/>
                  </a:lnTo>
                  <a:lnTo>
                    <a:pt x="344" y="273"/>
                  </a:lnTo>
                  <a:lnTo>
                    <a:pt x="350" y="277"/>
                  </a:lnTo>
                  <a:lnTo>
                    <a:pt x="356" y="280"/>
                  </a:lnTo>
                  <a:lnTo>
                    <a:pt x="367" y="284"/>
                  </a:lnTo>
                  <a:lnTo>
                    <a:pt x="379" y="287"/>
                  </a:lnTo>
                  <a:lnTo>
                    <a:pt x="393" y="291"/>
                  </a:lnTo>
                  <a:lnTo>
                    <a:pt x="406" y="295"/>
                  </a:lnTo>
                  <a:lnTo>
                    <a:pt x="439" y="301"/>
                  </a:lnTo>
                  <a:lnTo>
                    <a:pt x="474" y="307"/>
                  </a:lnTo>
                  <a:lnTo>
                    <a:pt x="513" y="314"/>
                  </a:lnTo>
                  <a:lnTo>
                    <a:pt x="552" y="322"/>
                  </a:lnTo>
                  <a:lnTo>
                    <a:pt x="572" y="327"/>
                  </a:lnTo>
                  <a:lnTo>
                    <a:pt x="592" y="332"/>
                  </a:lnTo>
                  <a:lnTo>
                    <a:pt x="612" y="337"/>
                  </a:lnTo>
                  <a:lnTo>
                    <a:pt x="632" y="344"/>
                  </a:lnTo>
                  <a:lnTo>
                    <a:pt x="651" y="350"/>
                  </a:lnTo>
                  <a:lnTo>
                    <a:pt x="670" y="357"/>
                  </a:lnTo>
                  <a:lnTo>
                    <a:pt x="689" y="366"/>
                  </a:lnTo>
                  <a:lnTo>
                    <a:pt x="706" y="374"/>
                  </a:lnTo>
                  <a:lnTo>
                    <a:pt x="723" y="384"/>
                  </a:lnTo>
                  <a:lnTo>
                    <a:pt x="740" y="395"/>
                  </a:lnTo>
                  <a:lnTo>
                    <a:pt x="755" y="407"/>
                  </a:lnTo>
                  <a:lnTo>
                    <a:pt x="769" y="420"/>
                  </a:lnTo>
                  <a:lnTo>
                    <a:pt x="782" y="434"/>
                  </a:lnTo>
                  <a:lnTo>
                    <a:pt x="793" y="450"/>
                  </a:lnTo>
                  <a:lnTo>
                    <a:pt x="804" y="467"/>
                  </a:lnTo>
                  <a:lnTo>
                    <a:pt x="813" y="485"/>
                  </a:lnTo>
                  <a:lnTo>
                    <a:pt x="816" y="495"/>
                  </a:lnTo>
                  <a:lnTo>
                    <a:pt x="819" y="504"/>
                  </a:lnTo>
                  <a:lnTo>
                    <a:pt x="822" y="515"/>
                  </a:lnTo>
                  <a:lnTo>
                    <a:pt x="824" y="526"/>
                  </a:lnTo>
                  <a:lnTo>
                    <a:pt x="825" y="537"/>
                  </a:lnTo>
                  <a:lnTo>
                    <a:pt x="827" y="549"/>
                  </a:lnTo>
                  <a:lnTo>
                    <a:pt x="827" y="561"/>
                  </a:lnTo>
                  <a:lnTo>
                    <a:pt x="829" y="573"/>
                  </a:lnTo>
                  <a:lnTo>
                    <a:pt x="827" y="594"/>
                  </a:lnTo>
                  <a:lnTo>
                    <a:pt x="825" y="614"/>
                  </a:lnTo>
                  <a:lnTo>
                    <a:pt x="822" y="633"/>
                  </a:lnTo>
                  <a:lnTo>
                    <a:pt x="818" y="651"/>
                  </a:lnTo>
                  <a:lnTo>
                    <a:pt x="813" y="668"/>
                  </a:lnTo>
                  <a:lnTo>
                    <a:pt x="806" y="684"/>
                  </a:lnTo>
                  <a:lnTo>
                    <a:pt x="799" y="700"/>
                  </a:lnTo>
                  <a:lnTo>
                    <a:pt x="791" y="715"/>
                  </a:lnTo>
                  <a:lnTo>
                    <a:pt x="782" y="729"/>
                  </a:lnTo>
                  <a:lnTo>
                    <a:pt x="771" y="741"/>
                  </a:lnTo>
                  <a:lnTo>
                    <a:pt x="760" y="753"/>
                  </a:lnTo>
                  <a:lnTo>
                    <a:pt x="749" y="765"/>
                  </a:lnTo>
                  <a:lnTo>
                    <a:pt x="736" y="776"/>
                  </a:lnTo>
                  <a:lnTo>
                    <a:pt x="722" y="785"/>
                  </a:lnTo>
                  <a:lnTo>
                    <a:pt x="708" y="795"/>
                  </a:lnTo>
                  <a:lnTo>
                    <a:pt x="693" y="803"/>
                  </a:lnTo>
                  <a:lnTo>
                    <a:pt x="679" y="812"/>
                  </a:lnTo>
                  <a:lnTo>
                    <a:pt x="663" y="818"/>
                  </a:lnTo>
                  <a:lnTo>
                    <a:pt x="647" y="826"/>
                  </a:lnTo>
                  <a:lnTo>
                    <a:pt x="630" y="831"/>
                  </a:lnTo>
                  <a:lnTo>
                    <a:pt x="613" y="836"/>
                  </a:lnTo>
                  <a:lnTo>
                    <a:pt x="596" y="841"/>
                  </a:lnTo>
                  <a:lnTo>
                    <a:pt x="578" y="846"/>
                  </a:lnTo>
                  <a:lnTo>
                    <a:pt x="559" y="850"/>
                  </a:lnTo>
                  <a:lnTo>
                    <a:pt x="523" y="855"/>
                  </a:lnTo>
                  <a:lnTo>
                    <a:pt x="485" y="860"/>
                  </a:lnTo>
                  <a:lnTo>
                    <a:pt x="448" y="862"/>
                  </a:lnTo>
                  <a:lnTo>
                    <a:pt x="411" y="863"/>
                  </a:lnTo>
                  <a:lnTo>
                    <a:pt x="374" y="862"/>
                  </a:lnTo>
                  <a:lnTo>
                    <a:pt x="337" y="860"/>
                  </a:lnTo>
                  <a:lnTo>
                    <a:pt x="319" y="856"/>
                  </a:lnTo>
                  <a:lnTo>
                    <a:pt x="301" y="854"/>
                  </a:lnTo>
                  <a:lnTo>
                    <a:pt x="283" y="851"/>
                  </a:lnTo>
                  <a:lnTo>
                    <a:pt x="266" y="848"/>
                  </a:lnTo>
                  <a:lnTo>
                    <a:pt x="248" y="844"/>
                  </a:lnTo>
                  <a:lnTo>
                    <a:pt x="231" y="838"/>
                  </a:lnTo>
                  <a:lnTo>
                    <a:pt x="214" y="833"/>
                  </a:lnTo>
                  <a:lnTo>
                    <a:pt x="197" y="827"/>
                  </a:lnTo>
                  <a:lnTo>
                    <a:pt x="181" y="820"/>
                  </a:lnTo>
                  <a:lnTo>
                    <a:pt x="165" y="814"/>
                  </a:lnTo>
                  <a:lnTo>
                    <a:pt x="150" y="805"/>
                  </a:lnTo>
                  <a:lnTo>
                    <a:pt x="135" y="798"/>
                  </a:lnTo>
                  <a:lnTo>
                    <a:pt x="120" y="788"/>
                  </a:lnTo>
                  <a:lnTo>
                    <a:pt x="106" y="779"/>
                  </a:lnTo>
                  <a:lnTo>
                    <a:pt x="94" y="769"/>
                  </a:lnTo>
                  <a:lnTo>
                    <a:pt x="81" y="758"/>
                  </a:lnTo>
                  <a:lnTo>
                    <a:pt x="69" y="747"/>
                  </a:lnTo>
                  <a:lnTo>
                    <a:pt x="59" y="734"/>
                  </a:lnTo>
                  <a:lnTo>
                    <a:pt x="49" y="721"/>
                  </a:lnTo>
                  <a:lnTo>
                    <a:pt x="39" y="707"/>
                  </a:lnTo>
                  <a:lnTo>
                    <a:pt x="31" y="694"/>
                  </a:lnTo>
                  <a:lnTo>
                    <a:pt x="23" y="679"/>
                  </a:lnTo>
                  <a:lnTo>
                    <a:pt x="17" y="663"/>
                  </a:lnTo>
                  <a:lnTo>
                    <a:pt x="12" y="647"/>
                  </a:lnTo>
                  <a:lnTo>
                    <a:pt x="6" y="629"/>
                  </a:lnTo>
                  <a:lnTo>
                    <a:pt x="3" y="612"/>
                  </a:lnTo>
                  <a:lnTo>
                    <a:pt x="1" y="593"/>
                  </a:lnTo>
                  <a:lnTo>
                    <a:pt x="0" y="573"/>
                  </a:lnTo>
                  <a:lnTo>
                    <a:pt x="299" y="573"/>
                  </a:lnTo>
                  <a:lnTo>
                    <a:pt x="301" y="584"/>
                  </a:lnTo>
                  <a:lnTo>
                    <a:pt x="303" y="594"/>
                  </a:lnTo>
                  <a:lnTo>
                    <a:pt x="306" y="603"/>
                  </a:lnTo>
                  <a:lnTo>
                    <a:pt x="311" y="613"/>
                  </a:lnTo>
                  <a:lnTo>
                    <a:pt x="316" y="621"/>
                  </a:lnTo>
                  <a:lnTo>
                    <a:pt x="321" y="630"/>
                  </a:lnTo>
                  <a:lnTo>
                    <a:pt x="329" y="638"/>
                  </a:lnTo>
                  <a:lnTo>
                    <a:pt x="337" y="646"/>
                  </a:lnTo>
                  <a:lnTo>
                    <a:pt x="344" y="651"/>
                  </a:lnTo>
                  <a:lnTo>
                    <a:pt x="352" y="655"/>
                  </a:lnTo>
                  <a:lnTo>
                    <a:pt x="361" y="660"/>
                  </a:lnTo>
                  <a:lnTo>
                    <a:pt x="371" y="663"/>
                  </a:lnTo>
                  <a:lnTo>
                    <a:pt x="382" y="666"/>
                  </a:lnTo>
                  <a:lnTo>
                    <a:pt x="395" y="668"/>
                  </a:lnTo>
                  <a:lnTo>
                    <a:pt x="407" y="669"/>
                  </a:lnTo>
                  <a:lnTo>
                    <a:pt x="421" y="669"/>
                  </a:lnTo>
                  <a:lnTo>
                    <a:pt x="438" y="669"/>
                  </a:lnTo>
                  <a:lnTo>
                    <a:pt x="455" y="666"/>
                  </a:lnTo>
                  <a:lnTo>
                    <a:pt x="464" y="665"/>
                  </a:lnTo>
                  <a:lnTo>
                    <a:pt x="473" y="662"/>
                  </a:lnTo>
                  <a:lnTo>
                    <a:pt x="482" y="660"/>
                  </a:lnTo>
                  <a:lnTo>
                    <a:pt x="489" y="655"/>
                  </a:lnTo>
                  <a:lnTo>
                    <a:pt x="498" y="652"/>
                  </a:lnTo>
                  <a:lnTo>
                    <a:pt x="504" y="647"/>
                  </a:lnTo>
                  <a:lnTo>
                    <a:pt x="512" y="641"/>
                  </a:lnTo>
                  <a:lnTo>
                    <a:pt x="517" y="636"/>
                  </a:lnTo>
                  <a:lnTo>
                    <a:pt x="521" y="630"/>
                  </a:lnTo>
                  <a:lnTo>
                    <a:pt x="524" y="622"/>
                  </a:lnTo>
                  <a:lnTo>
                    <a:pt x="527" y="615"/>
                  </a:lnTo>
                  <a:lnTo>
                    <a:pt x="528" y="606"/>
                  </a:lnTo>
                  <a:lnTo>
                    <a:pt x="528" y="598"/>
                  </a:lnTo>
                  <a:lnTo>
                    <a:pt x="525" y="590"/>
                  </a:lnTo>
                  <a:lnTo>
                    <a:pt x="524" y="583"/>
                  </a:lnTo>
                  <a:lnTo>
                    <a:pt x="521" y="577"/>
                  </a:lnTo>
                  <a:lnTo>
                    <a:pt x="517" y="570"/>
                  </a:lnTo>
                  <a:lnTo>
                    <a:pt x="512" y="565"/>
                  </a:lnTo>
                  <a:lnTo>
                    <a:pt x="504" y="560"/>
                  </a:lnTo>
                  <a:lnTo>
                    <a:pt x="496" y="554"/>
                  </a:lnTo>
                  <a:lnTo>
                    <a:pt x="485" y="550"/>
                  </a:lnTo>
                  <a:lnTo>
                    <a:pt x="473" y="546"/>
                  </a:lnTo>
                  <a:lnTo>
                    <a:pt x="460" y="541"/>
                  </a:lnTo>
                  <a:lnTo>
                    <a:pt x="444" y="537"/>
                  </a:lnTo>
                  <a:lnTo>
                    <a:pt x="404" y="529"/>
                  </a:lnTo>
                  <a:lnTo>
                    <a:pt x="355" y="519"/>
                  </a:lnTo>
                  <a:lnTo>
                    <a:pt x="312" y="511"/>
                  </a:lnTo>
                  <a:lnTo>
                    <a:pt x="271" y="502"/>
                  </a:lnTo>
                  <a:lnTo>
                    <a:pt x="235" y="493"/>
                  </a:lnTo>
                  <a:lnTo>
                    <a:pt x="201" y="481"/>
                  </a:lnTo>
                  <a:lnTo>
                    <a:pt x="186" y="476"/>
                  </a:lnTo>
                  <a:lnTo>
                    <a:pt x="171" y="469"/>
                  </a:lnTo>
                  <a:lnTo>
                    <a:pt x="157" y="463"/>
                  </a:lnTo>
                  <a:lnTo>
                    <a:pt x="144" y="456"/>
                  </a:lnTo>
                  <a:lnTo>
                    <a:pt x="131" y="450"/>
                  </a:lnTo>
                  <a:lnTo>
                    <a:pt x="119" y="443"/>
                  </a:lnTo>
                  <a:lnTo>
                    <a:pt x="107" y="435"/>
                  </a:lnTo>
                  <a:lnTo>
                    <a:pt x="98" y="428"/>
                  </a:lnTo>
                  <a:lnTo>
                    <a:pt x="87" y="419"/>
                  </a:lnTo>
                  <a:lnTo>
                    <a:pt x="79" y="412"/>
                  </a:lnTo>
                  <a:lnTo>
                    <a:pt x="70" y="403"/>
                  </a:lnTo>
                  <a:lnTo>
                    <a:pt x="63" y="394"/>
                  </a:lnTo>
                  <a:lnTo>
                    <a:pt x="55" y="385"/>
                  </a:lnTo>
                  <a:lnTo>
                    <a:pt x="49" y="376"/>
                  </a:lnTo>
                  <a:lnTo>
                    <a:pt x="44" y="365"/>
                  </a:lnTo>
                  <a:lnTo>
                    <a:pt x="38" y="355"/>
                  </a:lnTo>
                  <a:lnTo>
                    <a:pt x="34" y="345"/>
                  </a:lnTo>
                  <a:lnTo>
                    <a:pt x="30" y="334"/>
                  </a:lnTo>
                  <a:lnTo>
                    <a:pt x="27" y="322"/>
                  </a:lnTo>
                  <a:lnTo>
                    <a:pt x="23" y="311"/>
                  </a:lnTo>
                  <a:lnTo>
                    <a:pt x="22" y="299"/>
                  </a:lnTo>
                  <a:lnTo>
                    <a:pt x="20" y="287"/>
                  </a:lnTo>
                  <a:lnTo>
                    <a:pt x="19" y="274"/>
                  </a:lnTo>
                  <a:lnTo>
                    <a:pt x="19" y="261"/>
                  </a:lnTo>
                  <a:lnTo>
                    <a:pt x="20" y="243"/>
                  </a:lnTo>
                  <a:lnTo>
                    <a:pt x="22" y="224"/>
                  </a:lnTo>
                  <a:lnTo>
                    <a:pt x="25" y="206"/>
                  </a:lnTo>
                  <a:lnTo>
                    <a:pt x="29" y="190"/>
                  </a:lnTo>
                  <a:lnTo>
                    <a:pt x="34" y="174"/>
                  </a:lnTo>
                  <a:lnTo>
                    <a:pt x="40" y="160"/>
                  </a:lnTo>
                  <a:lnTo>
                    <a:pt x="48" y="146"/>
                  </a:lnTo>
                  <a:lnTo>
                    <a:pt x="56" y="133"/>
                  </a:lnTo>
                  <a:lnTo>
                    <a:pt x="66" y="120"/>
                  </a:lnTo>
                  <a:lnTo>
                    <a:pt x="77" y="108"/>
                  </a:lnTo>
                  <a:lnTo>
                    <a:pt x="87" y="98"/>
                  </a:lnTo>
                  <a:lnTo>
                    <a:pt x="99" y="87"/>
                  </a:lnTo>
                  <a:lnTo>
                    <a:pt x="111" y="78"/>
                  </a:lnTo>
                  <a:lnTo>
                    <a:pt x="123" y="69"/>
                  </a:lnTo>
                  <a:lnTo>
                    <a:pt x="137" y="61"/>
                  </a:lnTo>
                  <a:lnTo>
                    <a:pt x="151" y="52"/>
                  </a:lnTo>
                  <a:lnTo>
                    <a:pt x="166" y="46"/>
                  </a:lnTo>
                  <a:lnTo>
                    <a:pt x="181" y="39"/>
                  </a:lnTo>
                  <a:lnTo>
                    <a:pt x="197" y="33"/>
                  </a:lnTo>
                  <a:lnTo>
                    <a:pt x="212" y="28"/>
                  </a:lnTo>
                  <a:lnTo>
                    <a:pt x="245" y="18"/>
                  </a:lnTo>
                  <a:lnTo>
                    <a:pt x="277" y="12"/>
                  </a:lnTo>
                  <a:lnTo>
                    <a:pt x="311" y="6"/>
                  </a:lnTo>
                  <a:lnTo>
                    <a:pt x="344" y="2"/>
                  </a:lnTo>
                  <a:lnTo>
                    <a:pt x="375" y="0"/>
                  </a:lnTo>
                  <a:lnTo>
                    <a:pt x="407" y="0"/>
                  </a:lnTo>
                  <a:lnTo>
                    <a:pt x="440" y="0"/>
                  </a:lnTo>
                  <a:lnTo>
                    <a:pt x="474" y="2"/>
                  </a:lnTo>
                  <a:lnTo>
                    <a:pt x="509" y="5"/>
                  </a:lnTo>
                  <a:lnTo>
                    <a:pt x="544" y="11"/>
                  </a:lnTo>
                  <a:lnTo>
                    <a:pt x="559" y="14"/>
                  </a:lnTo>
                  <a:lnTo>
                    <a:pt x="576" y="18"/>
                  </a:lnTo>
                  <a:lnTo>
                    <a:pt x="594" y="21"/>
                  </a:lnTo>
                  <a:lnTo>
                    <a:pt x="609" y="27"/>
                  </a:lnTo>
                  <a:lnTo>
                    <a:pt x="625" y="32"/>
                  </a:lnTo>
                  <a:lnTo>
                    <a:pt x="640" y="37"/>
                  </a:lnTo>
                  <a:lnTo>
                    <a:pt x="655" y="44"/>
                  </a:lnTo>
                  <a:lnTo>
                    <a:pt x="670" y="51"/>
                  </a:lnTo>
                  <a:lnTo>
                    <a:pt x="684" y="58"/>
                  </a:lnTo>
                  <a:lnTo>
                    <a:pt x="698" y="66"/>
                  </a:lnTo>
                  <a:lnTo>
                    <a:pt x="711" y="75"/>
                  </a:lnTo>
                  <a:lnTo>
                    <a:pt x="723" y="85"/>
                  </a:lnTo>
                  <a:lnTo>
                    <a:pt x="735" y="95"/>
                  </a:lnTo>
                  <a:lnTo>
                    <a:pt x="746" y="106"/>
                  </a:lnTo>
                  <a:lnTo>
                    <a:pt x="756" y="118"/>
                  </a:lnTo>
                  <a:lnTo>
                    <a:pt x="765" y="130"/>
                  </a:lnTo>
                  <a:lnTo>
                    <a:pt x="774" y="144"/>
                  </a:lnTo>
                  <a:lnTo>
                    <a:pt x="782" y="157"/>
                  </a:lnTo>
                  <a:lnTo>
                    <a:pt x="788" y="172"/>
                  </a:lnTo>
                  <a:lnTo>
                    <a:pt x="793" y="188"/>
                  </a:lnTo>
                  <a:lnTo>
                    <a:pt x="799" y="204"/>
                  </a:lnTo>
                  <a:lnTo>
                    <a:pt x="802" y="222"/>
                  </a:lnTo>
                  <a:lnTo>
                    <a:pt x="805" y="240"/>
                  </a:lnTo>
                  <a:lnTo>
                    <a:pt x="806" y="260"/>
                  </a:lnTo>
                  <a:lnTo>
                    <a:pt x="521" y="26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17"/>
            <p:cNvSpPr>
              <a:spLocks/>
            </p:cNvSpPr>
            <p:nvPr userDrawn="1"/>
          </p:nvSpPr>
          <p:spPr bwMode="auto">
            <a:xfrm>
              <a:off x="2220913" y="6227763"/>
              <a:ext cx="147638" cy="171450"/>
            </a:xfrm>
            <a:custGeom>
              <a:avLst/>
              <a:gdLst/>
              <a:ahLst/>
              <a:cxnLst>
                <a:cxn ang="0">
                  <a:pos x="360" y="851"/>
                </a:cxn>
                <a:cxn ang="0">
                  <a:pos x="398" y="901"/>
                </a:cxn>
                <a:cxn ang="0">
                  <a:pos x="452" y="926"/>
                </a:cxn>
                <a:cxn ang="0">
                  <a:pos x="538" y="934"/>
                </a:cxn>
                <a:cxn ang="0">
                  <a:pos x="598" y="923"/>
                </a:cxn>
                <a:cxn ang="0">
                  <a:pos x="649" y="892"/>
                </a:cxn>
                <a:cxn ang="0">
                  <a:pos x="671" y="831"/>
                </a:cxn>
                <a:cxn ang="0">
                  <a:pos x="653" y="786"/>
                </a:cxn>
                <a:cxn ang="0">
                  <a:pos x="590" y="751"/>
                </a:cxn>
                <a:cxn ang="0">
                  <a:pos x="359" y="682"/>
                </a:cxn>
                <a:cxn ang="0">
                  <a:pos x="197" y="620"/>
                </a:cxn>
                <a:cxn ang="0">
                  <a:pos x="130" y="575"/>
                </a:cxn>
                <a:cxn ang="0">
                  <a:pos x="79" y="514"/>
                </a:cxn>
                <a:cxn ang="0">
                  <a:pos x="49" y="433"/>
                </a:cxn>
                <a:cxn ang="0">
                  <a:pos x="47" y="326"/>
                </a:cxn>
                <a:cxn ang="0">
                  <a:pos x="73" y="222"/>
                </a:cxn>
                <a:cxn ang="0">
                  <a:pos x="126" y="140"/>
                </a:cxn>
                <a:cxn ang="0">
                  <a:pos x="201" y="78"/>
                </a:cxn>
                <a:cxn ang="0">
                  <a:pos x="291" y="34"/>
                </a:cxn>
                <a:cxn ang="0">
                  <a:pos x="392" y="8"/>
                </a:cxn>
                <a:cxn ang="0">
                  <a:pos x="500" y="0"/>
                </a:cxn>
                <a:cxn ang="0">
                  <a:pos x="613" y="6"/>
                </a:cxn>
                <a:cxn ang="0">
                  <a:pos x="716" y="30"/>
                </a:cxn>
                <a:cxn ang="0">
                  <a:pos x="807" y="70"/>
                </a:cxn>
                <a:cxn ang="0">
                  <a:pos x="883" y="131"/>
                </a:cxn>
                <a:cxn ang="0">
                  <a:pos x="937" y="213"/>
                </a:cxn>
                <a:cxn ang="0">
                  <a:pos x="968" y="319"/>
                </a:cxn>
                <a:cxn ang="0">
                  <a:pos x="643" y="353"/>
                </a:cxn>
                <a:cxn ang="0">
                  <a:pos x="628" y="304"/>
                </a:cxn>
                <a:cxn ang="0">
                  <a:pos x="577" y="265"/>
                </a:cxn>
                <a:cxn ang="0">
                  <a:pos x="512" y="250"/>
                </a:cxn>
                <a:cxn ang="0">
                  <a:pos x="438" y="258"/>
                </a:cxn>
                <a:cxn ang="0">
                  <a:pos x="392" y="280"/>
                </a:cxn>
                <a:cxn ang="0">
                  <a:pos x="373" y="326"/>
                </a:cxn>
                <a:cxn ang="0">
                  <a:pos x="387" y="360"/>
                </a:cxn>
                <a:cxn ang="0">
                  <a:pos x="437" y="395"/>
                </a:cxn>
                <a:cxn ang="0">
                  <a:pos x="641" y="453"/>
                </a:cxn>
                <a:cxn ang="0">
                  <a:pos x="818" y="509"/>
                </a:cxn>
                <a:cxn ang="0">
                  <a:pos x="908" y="561"/>
                </a:cxn>
                <a:cxn ang="0">
                  <a:pos x="960" y="612"/>
                </a:cxn>
                <a:cxn ang="0">
                  <a:pos x="998" y="677"/>
                </a:cxn>
                <a:cxn ang="0">
                  <a:pos x="1017" y="758"/>
                </a:cxn>
                <a:cxn ang="0">
                  <a:pos x="1012" y="872"/>
                </a:cxn>
                <a:cxn ang="0">
                  <a:pos x="973" y="980"/>
                </a:cxn>
                <a:cxn ang="0">
                  <a:pos x="904" y="1062"/>
                </a:cxn>
                <a:cxn ang="0">
                  <a:pos x="814" y="1120"/>
                </a:cxn>
                <a:cxn ang="0">
                  <a:pos x="707" y="1160"/>
                </a:cxn>
                <a:cxn ang="0">
                  <a:pos x="591" y="1180"/>
                </a:cxn>
                <a:cxn ang="0">
                  <a:pos x="470" y="1183"/>
                </a:cxn>
                <a:cxn ang="0">
                  <a:pos x="325" y="1163"/>
                </a:cxn>
                <a:cxn ang="0">
                  <a:pos x="221" y="1126"/>
                </a:cxn>
                <a:cxn ang="0">
                  <a:pos x="124" y="1065"/>
                </a:cxn>
                <a:cxn ang="0">
                  <a:pos x="48" y="971"/>
                </a:cxn>
                <a:cxn ang="0">
                  <a:pos x="4" y="842"/>
                </a:cxn>
              </a:cxnLst>
              <a:rect l="0" t="0" r="r" b="b"/>
              <a:pathLst>
                <a:path w="1019" h="1184">
                  <a:moveTo>
                    <a:pt x="348" y="777"/>
                  </a:moveTo>
                  <a:lnTo>
                    <a:pt x="349" y="798"/>
                  </a:lnTo>
                  <a:lnTo>
                    <a:pt x="351" y="817"/>
                  </a:lnTo>
                  <a:lnTo>
                    <a:pt x="355" y="835"/>
                  </a:lnTo>
                  <a:lnTo>
                    <a:pt x="360" y="851"/>
                  </a:lnTo>
                  <a:lnTo>
                    <a:pt x="366" y="864"/>
                  </a:lnTo>
                  <a:lnTo>
                    <a:pt x="372" y="875"/>
                  </a:lnTo>
                  <a:lnTo>
                    <a:pt x="380" y="884"/>
                  </a:lnTo>
                  <a:lnTo>
                    <a:pt x="388" y="894"/>
                  </a:lnTo>
                  <a:lnTo>
                    <a:pt x="398" y="901"/>
                  </a:lnTo>
                  <a:lnTo>
                    <a:pt x="407" y="908"/>
                  </a:lnTo>
                  <a:lnTo>
                    <a:pt x="418" y="913"/>
                  </a:lnTo>
                  <a:lnTo>
                    <a:pt x="429" y="918"/>
                  </a:lnTo>
                  <a:lnTo>
                    <a:pt x="440" y="922"/>
                  </a:lnTo>
                  <a:lnTo>
                    <a:pt x="452" y="926"/>
                  </a:lnTo>
                  <a:lnTo>
                    <a:pt x="465" y="929"/>
                  </a:lnTo>
                  <a:lnTo>
                    <a:pt x="477" y="931"/>
                  </a:lnTo>
                  <a:lnTo>
                    <a:pt x="502" y="933"/>
                  </a:lnTo>
                  <a:lnTo>
                    <a:pt x="526" y="934"/>
                  </a:lnTo>
                  <a:lnTo>
                    <a:pt x="538" y="934"/>
                  </a:lnTo>
                  <a:lnTo>
                    <a:pt x="550" y="933"/>
                  </a:lnTo>
                  <a:lnTo>
                    <a:pt x="561" y="932"/>
                  </a:lnTo>
                  <a:lnTo>
                    <a:pt x="573" y="930"/>
                  </a:lnTo>
                  <a:lnTo>
                    <a:pt x="586" y="927"/>
                  </a:lnTo>
                  <a:lnTo>
                    <a:pt x="598" y="923"/>
                  </a:lnTo>
                  <a:lnTo>
                    <a:pt x="609" y="919"/>
                  </a:lnTo>
                  <a:lnTo>
                    <a:pt x="620" y="914"/>
                  </a:lnTo>
                  <a:lnTo>
                    <a:pt x="631" y="908"/>
                  </a:lnTo>
                  <a:lnTo>
                    <a:pt x="640" y="900"/>
                  </a:lnTo>
                  <a:lnTo>
                    <a:pt x="649" y="892"/>
                  </a:lnTo>
                  <a:lnTo>
                    <a:pt x="656" y="882"/>
                  </a:lnTo>
                  <a:lnTo>
                    <a:pt x="663" y="871"/>
                  </a:lnTo>
                  <a:lnTo>
                    <a:pt x="667" y="860"/>
                  </a:lnTo>
                  <a:lnTo>
                    <a:pt x="670" y="846"/>
                  </a:lnTo>
                  <a:lnTo>
                    <a:pt x="671" y="831"/>
                  </a:lnTo>
                  <a:lnTo>
                    <a:pt x="670" y="820"/>
                  </a:lnTo>
                  <a:lnTo>
                    <a:pt x="668" y="811"/>
                  </a:lnTo>
                  <a:lnTo>
                    <a:pt x="665" y="802"/>
                  </a:lnTo>
                  <a:lnTo>
                    <a:pt x="660" y="794"/>
                  </a:lnTo>
                  <a:lnTo>
                    <a:pt x="653" y="786"/>
                  </a:lnTo>
                  <a:lnTo>
                    <a:pt x="646" y="779"/>
                  </a:lnTo>
                  <a:lnTo>
                    <a:pt x="635" y="771"/>
                  </a:lnTo>
                  <a:lnTo>
                    <a:pt x="622" y="765"/>
                  </a:lnTo>
                  <a:lnTo>
                    <a:pt x="607" y="758"/>
                  </a:lnTo>
                  <a:lnTo>
                    <a:pt x="590" y="751"/>
                  </a:lnTo>
                  <a:lnTo>
                    <a:pt x="570" y="744"/>
                  </a:lnTo>
                  <a:lnTo>
                    <a:pt x="548" y="736"/>
                  </a:lnTo>
                  <a:lnTo>
                    <a:pt x="493" y="720"/>
                  </a:lnTo>
                  <a:lnTo>
                    <a:pt x="427" y="701"/>
                  </a:lnTo>
                  <a:lnTo>
                    <a:pt x="359" y="682"/>
                  </a:lnTo>
                  <a:lnTo>
                    <a:pt x="291" y="661"/>
                  </a:lnTo>
                  <a:lnTo>
                    <a:pt x="258" y="649"/>
                  </a:lnTo>
                  <a:lnTo>
                    <a:pt x="228" y="635"/>
                  </a:lnTo>
                  <a:lnTo>
                    <a:pt x="212" y="628"/>
                  </a:lnTo>
                  <a:lnTo>
                    <a:pt x="197" y="620"/>
                  </a:lnTo>
                  <a:lnTo>
                    <a:pt x="183" y="613"/>
                  </a:lnTo>
                  <a:lnTo>
                    <a:pt x="168" y="603"/>
                  </a:lnTo>
                  <a:lnTo>
                    <a:pt x="155" y="595"/>
                  </a:lnTo>
                  <a:lnTo>
                    <a:pt x="142" y="585"/>
                  </a:lnTo>
                  <a:lnTo>
                    <a:pt x="130" y="575"/>
                  </a:lnTo>
                  <a:lnTo>
                    <a:pt x="118" y="564"/>
                  </a:lnTo>
                  <a:lnTo>
                    <a:pt x="107" y="552"/>
                  </a:lnTo>
                  <a:lnTo>
                    <a:pt x="97" y="541"/>
                  </a:lnTo>
                  <a:lnTo>
                    <a:pt x="87" y="528"/>
                  </a:lnTo>
                  <a:lnTo>
                    <a:pt x="79" y="514"/>
                  </a:lnTo>
                  <a:lnTo>
                    <a:pt x="71" y="499"/>
                  </a:lnTo>
                  <a:lnTo>
                    <a:pt x="64" y="484"/>
                  </a:lnTo>
                  <a:lnTo>
                    <a:pt x="58" y="468"/>
                  </a:lnTo>
                  <a:lnTo>
                    <a:pt x="53" y="451"/>
                  </a:lnTo>
                  <a:lnTo>
                    <a:pt x="49" y="433"/>
                  </a:lnTo>
                  <a:lnTo>
                    <a:pt x="47" y="414"/>
                  </a:lnTo>
                  <a:lnTo>
                    <a:pt x="45" y="394"/>
                  </a:lnTo>
                  <a:lnTo>
                    <a:pt x="44" y="373"/>
                  </a:lnTo>
                  <a:lnTo>
                    <a:pt x="45" y="349"/>
                  </a:lnTo>
                  <a:lnTo>
                    <a:pt x="47" y="326"/>
                  </a:lnTo>
                  <a:lnTo>
                    <a:pt x="50" y="303"/>
                  </a:lnTo>
                  <a:lnTo>
                    <a:pt x="54" y="282"/>
                  </a:lnTo>
                  <a:lnTo>
                    <a:pt x="59" y="262"/>
                  </a:lnTo>
                  <a:lnTo>
                    <a:pt x="66" y="242"/>
                  </a:lnTo>
                  <a:lnTo>
                    <a:pt x="73" y="222"/>
                  </a:lnTo>
                  <a:lnTo>
                    <a:pt x="83" y="204"/>
                  </a:lnTo>
                  <a:lnTo>
                    <a:pt x="92" y="187"/>
                  </a:lnTo>
                  <a:lnTo>
                    <a:pt x="103" y="171"/>
                  </a:lnTo>
                  <a:lnTo>
                    <a:pt x="115" y="155"/>
                  </a:lnTo>
                  <a:lnTo>
                    <a:pt x="126" y="140"/>
                  </a:lnTo>
                  <a:lnTo>
                    <a:pt x="140" y="127"/>
                  </a:lnTo>
                  <a:lnTo>
                    <a:pt x="154" y="113"/>
                  </a:lnTo>
                  <a:lnTo>
                    <a:pt x="169" y="100"/>
                  </a:lnTo>
                  <a:lnTo>
                    <a:pt x="185" y="88"/>
                  </a:lnTo>
                  <a:lnTo>
                    <a:pt x="201" y="78"/>
                  </a:lnTo>
                  <a:lnTo>
                    <a:pt x="218" y="67"/>
                  </a:lnTo>
                  <a:lnTo>
                    <a:pt x="235" y="58"/>
                  </a:lnTo>
                  <a:lnTo>
                    <a:pt x="253" y="49"/>
                  </a:lnTo>
                  <a:lnTo>
                    <a:pt x="272" y="40"/>
                  </a:lnTo>
                  <a:lnTo>
                    <a:pt x="291" y="34"/>
                  </a:lnTo>
                  <a:lnTo>
                    <a:pt x="310" y="27"/>
                  </a:lnTo>
                  <a:lnTo>
                    <a:pt x="331" y="21"/>
                  </a:lnTo>
                  <a:lnTo>
                    <a:pt x="351" y="16"/>
                  </a:lnTo>
                  <a:lnTo>
                    <a:pt x="371" y="12"/>
                  </a:lnTo>
                  <a:lnTo>
                    <a:pt x="392" y="8"/>
                  </a:lnTo>
                  <a:lnTo>
                    <a:pt x="414" y="5"/>
                  </a:lnTo>
                  <a:lnTo>
                    <a:pt x="435" y="2"/>
                  </a:lnTo>
                  <a:lnTo>
                    <a:pt x="456" y="1"/>
                  </a:lnTo>
                  <a:lnTo>
                    <a:pt x="479" y="0"/>
                  </a:lnTo>
                  <a:lnTo>
                    <a:pt x="500" y="0"/>
                  </a:lnTo>
                  <a:lnTo>
                    <a:pt x="523" y="0"/>
                  </a:lnTo>
                  <a:lnTo>
                    <a:pt x="546" y="1"/>
                  </a:lnTo>
                  <a:lnTo>
                    <a:pt x="568" y="2"/>
                  </a:lnTo>
                  <a:lnTo>
                    <a:pt x="590" y="4"/>
                  </a:lnTo>
                  <a:lnTo>
                    <a:pt x="613" y="6"/>
                  </a:lnTo>
                  <a:lnTo>
                    <a:pt x="634" y="10"/>
                  </a:lnTo>
                  <a:lnTo>
                    <a:pt x="655" y="14"/>
                  </a:lnTo>
                  <a:lnTo>
                    <a:pt x="675" y="18"/>
                  </a:lnTo>
                  <a:lnTo>
                    <a:pt x="697" y="23"/>
                  </a:lnTo>
                  <a:lnTo>
                    <a:pt x="716" y="30"/>
                  </a:lnTo>
                  <a:lnTo>
                    <a:pt x="736" y="36"/>
                  </a:lnTo>
                  <a:lnTo>
                    <a:pt x="754" y="44"/>
                  </a:lnTo>
                  <a:lnTo>
                    <a:pt x="773" y="52"/>
                  </a:lnTo>
                  <a:lnTo>
                    <a:pt x="790" y="61"/>
                  </a:lnTo>
                  <a:lnTo>
                    <a:pt x="807" y="70"/>
                  </a:lnTo>
                  <a:lnTo>
                    <a:pt x="824" y="81"/>
                  </a:lnTo>
                  <a:lnTo>
                    <a:pt x="840" y="92"/>
                  </a:lnTo>
                  <a:lnTo>
                    <a:pt x="855" y="104"/>
                  </a:lnTo>
                  <a:lnTo>
                    <a:pt x="869" y="117"/>
                  </a:lnTo>
                  <a:lnTo>
                    <a:pt x="883" y="131"/>
                  </a:lnTo>
                  <a:lnTo>
                    <a:pt x="895" y="146"/>
                  </a:lnTo>
                  <a:lnTo>
                    <a:pt x="907" y="161"/>
                  </a:lnTo>
                  <a:lnTo>
                    <a:pt x="918" y="178"/>
                  </a:lnTo>
                  <a:lnTo>
                    <a:pt x="928" y="195"/>
                  </a:lnTo>
                  <a:lnTo>
                    <a:pt x="937" y="213"/>
                  </a:lnTo>
                  <a:lnTo>
                    <a:pt x="945" y="232"/>
                  </a:lnTo>
                  <a:lnTo>
                    <a:pt x="953" y="252"/>
                  </a:lnTo>
                  <a:lnTo>
                    <a:pt x="958" y="273"/>
                  </a:lnTo>
                  <a:lnTo>
                    <a:pt x="964" y="296"/>
                  </a:lnTo>
                  <a:lnTo>
                    <a:pt x="968" y="319"/>
                  </a:lnTo>
                  <a:lnTo>
                    <a:pt x="970" y="344"/>
                  </a:lnTo>
                  <a:lnTo>
                    <a:pt x="972" y="368"/>
                  </a:lnTo>
                  <a:lnTo>
                    <a:pt x="642" y="368"/>
                  </a:lnTo>
                  <a:lnTo>
                    <a:pt x="643" y="361"/>
                  </a:lnTo>
                  <a:lnTo>
                    <a:pt x="643" y="353"/>
                  </a:lnTo>
                  <a:lnTo>
                    <a:pt x="643" y="346"/>
                  </a:lnTo>
                  <a:lnTo>
                    <a:pt x="642" y="339"/>
                  </a:lnTo>
                  <a:lnTo>
                    <a:pt x="639" y="327"/>
                  </a:lnTo>
                  <a:lnTo>
                    <a:pt x="635" y="315"/>
                  </a:lnTo>
                  <a:lnTo>
                    <a:pt x="628" y="304"/>
                  </a:lnTo>
                  <a:lnTo>
                    <a:pt x="620" y="295"/>
                  </a:lnTo>
                  <a:lnTo>
                    <a:pt x="611" y="286"/>
                  </a:lnTo>
                  <a:lnTo>
                    <a:pt x="601" y="279"/>
                  </a:lnTo>
                  <a:lnTo>
                    <a:pt x="590" y="271"/>
                  </a:lnTo>
                  <a:lnTo>
                    <a:pt x="577" y="265"/>
                  </a:lnTo>
                  <a:lnTo>
                    <a:pt x="566" y="261"/>
                  </a:lnTo>
                  <a:lnTo>
                    <a:pt x="552" y="256"/>
                  </a:lnTo>
                  <a:lnTo>
                    <a:pt x="538" y="253"/>
                  </a:lnTo>
                  <a:lnTo>
                    <a:pt x="525" y="251"/>
                  </a:lnTo>
                  <a:lnTo>
                    <a:pt x="512" y="250"/>
                  </a:lnTo>
                  <a:lnTo>
                    <a:pt x="499" y="250"/>
                  </a:lnTo>
                  <a:lnTo>
                    <a:pt x="480" y="250"/>
                  </a:lnTo>
                  <a:lnTo>
                    <a:pt x="458" y="253"/>
                  </a:lnTo>
                  <a:lnTo>
                    <a:pt x="448" y="254"/>
                  </a:lnTo>
                  <a:lnTo>
                    <a:pt x="438" y="258"/>
                  </a:lnTo>
                  <a:lnTo>
                    <a:pt x="427" y="261"/>
                  </a:lnTo>
                  <a:lnTo>
                    <a:pt x="418" y="264"/>
                  </a:lnTo>
                  <a:lnTo>
                    <a:pt x="408" y="268"/>
                  </a:lnTo>
                  <a:lnTo>
                    <a:pt x="400" y="273"/>
                  </a:lnTo>
                  <a:lnTo>
                    <a:pt x="392" y="280"/>
                  </a:lnTo>
                  <a:lnTo>
                    <a:pt x="386" y="287"/>
                  </a:lnTo>
                  <a:lnTo>
                    <a:pt x="381" y="296"/>
                  </a:lnTo>
                  <a:lnTo>
                    <a:pt x="376" y="304"/>
                  </a:lnTo>
                  <a:lnTo>
                    <a:pt x="374" y="315"/>
                  </a:lnTo>
                  <a:lnTo>
                    <a:pt x="373" y="326"/>
                  </a:lnTo>
                  <a:lnTo>
                    <a:pt x="374" y="333"/>
                  </a:lnTo>
                  <a:lnTo>
                    <a:pt x="376" y="340"/>
                  </a:lnTo>
                  <a:lnTo>
                    <a:pt x="379" y="347"/>
                  </a:lnTo>
                  <a:lnTo>
                    <a:pt x="383" y="353"/>
                  </a:lnTo>
                  <a:lnTo>
                    <a:pt x="387" y="360"/>
                  </a:lnTo>
                  <a:lnTo>
                    <a:pt x="392" y="365"/>
                  </a:lnTo>
                  <a:lnTo>
                    <a:pt x="398" y="370"/>
                  </a:lnTo>
                  <a:lnTo>
                    <a:pt x="404" y="376"/>
                  </a:lnTo>
                  <a:lnTo>
                    <a:pt x="420" y="386"/>
                  </a:lnTo>
                  <a:lnTo>
                    <a:pt x="437" y="395"/>
                  </a:lnTo>
                  <a:lnTo>
                    <a:pt x="457" y="403"/>
                  </a:lnTo>
                  <a:lnTo>
                    <a:pt x="480" y="411"/>
                  </a:lnTo>
                  <a:lnTo>
                    <a:pt x="529" y="426"/>
                  </a:lnTo>
                  <a:lnTo>
                    <a:pt x="583" y="438"/>
                  </a:lnTo>
                  <a:lnTo>
                    <a:pt x="641" y="453"/>
                  </a:lnTo>
                  <a:lnTo>
                    <a:pt x="701" y="468"/>
                  </a:lnTo>
                  <a:lnTo>
                    <a:pt x="731" y="477"/>
                  </a:lnTo>
                  <a:lnTo>
                    <a:pt x="760" y="486"/>
                  </a:lnTo>
                  <a:lnTo>
                    <a:pt x="789" y="497"/>
                  </a:lnTo>
                  <a:lnTo>
                    <a:pt x="818" y="509"/>
                  </a:lnTo>
                  <a:lnTo>
                    <a:pt x="845" y="522"/>
                  </a:lnTo>
                  <a:lnTo>
                    <a:pt x="872" y="536"/>
                  </a:lnTo>
                  <a:lnTo>
                    <a:pt x="885" y="544"/>
                  </a:lnTo>
                  <a:lnTo>
                    <a:pt x="897" y="552"/>
                  </a:lnTo>
                  <a:lnTo>
                    <a:pt x="908" y="561"/>
                  </a:lnTo>
                  <a:lnTo>
                    <a:pt x="920" y="570"/>
                  </a:lnTo>
                  <a:lnTo>
                    <a:pt x="931" y="580"/>
                  </a:lnTo>
                  <a:lnTo>
                    <a:pt x="941" y="591"/>
                  </a:lnTo>
                  <a:lnTo>
                    <a:pt x="951" y="601"/>
                  </a:lnTo>
                  <a:lnTo>
                    <a:pt x="960" y="612"/>
                  </a:lnTo>
                  <a:lnTo>
                    <a:pt x="969" y="623"/>
                  </a:lnTo>
                  <a:lnTo>
                    <a:pt x="977" y="636"/>
                  </a:lnTo>
                  <a:lnTo>
                    <a:pt x="985" y="649"/>
                  </a:lnTo>
                  <a:lnTo>
                    <a:pt x="992" y="663"/>
                  </a:lnTo>
                  <a:lnTo>
                    <a:pt x="998" y="677"/>
                  </a:lnTo>
                  <a:lnTo>
                    <a:pt x="1003" y="692"/>
                  </a:lnTo>
                  <a:lnTo>
                    <a:pt x="1008" y="706"/>
                  </a:lnTo>
                  <a:lnTo>
                    <a:pt x="1012" y="722"/>
                  </a:lnTo>
                  <a:lnTo>
                    <a:pt x="1015" y="739"/>
                  </a:lnTo>
                  <a:lnTo>
                    <a:pt x="1017" y="758"/>
                  </a:lnTo>
                  <a:lnTo>
                    <a:pt x="1019" y="776"/>
                  </a:lnTo>
                  <a:lnTo>
                    <a:pt x="1019" y="795"/>
                  </a:lnTo>
                  <a:lnTo>
                    <a:pt x="1018" y="821"/>
                  </a:lnTo>
                  <a:lnTo>
                    <a:pt x="1016" y="848"/>
                  </a:lnTo>
                  <a:lnTo>
                    <a:pt x="1012" y="872"/>
                  </a:lnTo>
                  <a:lnTo>
                    <a:pt x="1007" y="896"/>
                  </a:lnTo>
                  <a:lnTo>
                    <a:pt x="1001" y="918"/>
                  </a:lnTo>
                  <a:lnTo>
                    <a:pt x="992" y="939"/>
                  </a:lnTo>
                  <a:lnTo>
                    <a:pt x="984" y="961"/>
                  </a:lnTo>
                  <a:lnTo>
                    <a:pt x="973" y="980"/>
                  </a:lnTo>
                  <a:lnTo>
                    <a:pt x="961" y="998"/>
                  </a:lnTo>
                  <a:lnTo>
                    <a:pt x="949" y="1015"/>
                  </a:lnTo>
                  <a:lnTo>
                    <a:pt x="935" y="1032"/>
                  </a:lnTo>
                  <a:lnTo>
                    <a:pt x="920" y="1047"/>
                  </a:lnTo>
                  <a:lnTo>
                    <a:pt x="904" y="1062"/>
                  </a:lnTo>
                  <a:lnTo>
                    <a:pt x="888" y="1076"/>
                  </a:lnTo>
                  <a:lnTo>
                    <a:pt x="870" y="1088"/>
                  </a:lnTo>
                  <a:lnTo>
                    <a:pt x="852" y="1100"/>
                  </a:lnTo>
                  <a:lnTo>
                    <a:pt x="834" y="1111"/>
                  </a:lnTo>
                  <a:lnTo>
                    <a:pt x="814" y="1120"/>
                  </a:lnTo>
                  <a:lnTo>
                    <a:pt x="793" y="1130"/>
                  </a:lnTo>
                  <a:lnTo>
                    <a:pt x="772" y="1138"/>
                  </a:lnTo>
                  <a:lnTo>
                    <a:pt x="751" y="1146"/>
                  </a:lnTo>
                  <a:lnTo>
                    <a:pt x="730" y="1153"/>
                  </a:lnTo>
                  <a:lnTo>
                    <a:pt x="707" y="1160"/>
                  </a:lnTo>
                  <a:lnTo>
                    <a:pt x="685" y="1165"/>
                  </a:lnTo>
                  <a:lnTo>
                    <a:pt x="661" y="1169"/>
                  </a:lnTo>
                  <a:lnTo>
                    <a:pt x="638" y="1173"/>
                  </a:lnTo>
                  <a:lnTo>
                    <a:pt x="615" y="1177"/>
                  </a:lnTo>
                  <a:lnTo>
                    <a:pt x="591" y="1180"/>
                  </a:lnTo>
                  <a:lnTo>
                    <a:pt x="568" y="1182"/>
                  </a:lnTo>
                  <a:lnTo>
                    <a:pt x="544" y="1183"/>
                  </a:lnTo>
                  <a:lnTo>
                    <a:pt x="520" y="1184"/>
                  </a:lnTo>
                  <a:lnTo>
                    <a:pt x="497" y="1184"/>
                  </a:lnTo>
                  <a:lnTo>
                    <a:pt x="470" y="1183"/>
                  </a:lnTo>
                  <a:lnTo>
                    <a:pt x="438" y="1181"/>
                  </a:lnTo>
                  <a:lnTo>
                    <a:pt x="403" y="1178"/>
                  </a:lnTo>
                  <a:lnTo>
                    <a:pt x="366" y="1171"/>
                  </a:lnTo>
                  <a:lnTo>
                    <a:pt x="346" y="1167"/>
                  </a:lnTo>
                  <a:lnTo>
                    <a:pt x="325" y="1163"/>
                  </a:lnTo>
                  <a:lnTo>
                    <a:pt x="305" y="1156"/>
                  </a:lnTo>
                  <a:lnTo>
                    <a:pt x="284" y="1150"/>
                  </a:lnTo>
                  <a:lnTo>
                    <a:pt x="263" y="1144"/>
                  </a:lnTo>
                  <a:lnTo>
                    <a:pt x="242" y="1135"/>
                  </a:lnTo>
                  <a:lnTo>
                    <a:pt x="221" y="1126"/>
                  </a:lnTo>
                  <a:lnTo>
                    <a:pt x="201" y="1116"/>
                  </a:lnTo>
                  <a:lnTo>
                    <a:pt x="181" y="1105"/>
                  </a:lnTo>
                  <a:lnTo>
                    <a:pt x="162" y="1093"/>
                  </a:lnTo>
                  <a:lnTo>
                    <a:pt x="142" y="1079"/>
                  </a:lnTo>
                  <a:lnTo>
                    <a:pt x="124" y="1065"/>
                  </a:lnTo>
                  <a:lnTo>
                    <a:pt x="107" y="1049"/>
                  </a:lnTo>
                  <a:lnTo>
                    <a:pt x="90" y="1032"/>
                  </a:lnTo>
                  <a:lnTo>
                    <a:pt x="75" y="1013"/>
                  </a:lnTo>
                  <a:lnTo>
                    <a:pt x="61" y="993"/>
                  </a:lnTo>
                  <a:lnTo>
                    <a:pt x="48" y="971"/>
                  </a:lnTo>
                  <a:lnTo>
                    <a:pt x="36" y="949"/>
                  </a:lnTo>
                  <a:lnTo>
                    <a:pt x="25" y="925"/>
                  </a:lnTo>
                  <a:lnTo>
                    <a:pt x="17" y="898"/>
                  </a:lnTo>
                  <a:lnTo>
                    <a:pt x="10" y="870"/>
                  </a:lnTo>
                  <a:lnTo>
                    <a:pt x="4" y="842"/>
                  </a:lnTo>
                  <a:lnTo>
                    <a:pt x="1" y="810"/>
                  </a:lnTo>
                  <a:lnTo>
                    <a:pt x="0" y="777"/>
                  </a:lnTo>
                  <a:lnTo>
                    <a:pt x="348" y="777"/>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18"/>
            <p:cNvSpPr>
              <a:spLocks/>
            </p:cNvSpPr>
            <p:nvPr userDrawn="1"/>
          </p:nvSpPr>
          <p:spPr bwMode="auto">
            <a:xfrm>
              <a:off x="2376488" y="6273800"/>
              <a:ext cx="125413" cy="123825"/>
            </a:xfrm>
            <a:custGeom>
              <a:avLst/>
              <a:gdLst/>
              <a:ahLst/>
              <a:cxnLst>
                <a:cxn ang="0">
                  <a:pos x="557" y="298"/>
                </a:cxn>
                <a:cxn ang="0">
                  <a:pos x="537" y="262"/>
                </a:cxn>
                <a:cxn ang="0">
                  <a:pos x="505" y="238"/>
                </a:cxn>
                <a:cxn ang="0">
                  <a:pos x="463" y="229"/>
                </a:cxn>
                <a:cxn ang="0">
                  <a:pos x="419" y="231"/>
                </a:cxn>
                <a:cxn ang="0">
                  <a:pos x="386" y="241"/>
                </a:cxn>
                <a:cxn ang="0">
                  <a:pos x="360" y="261"/>
                </a:cxn>
                <a:cxn ang="0">
                  <a:pos x="330" y="307"/>
                </a:cxn>
                <a:cxn ang="0">
                  <a:pos x="316" y="377"/>
                </a:cxn>
                <a:cxn ang="0">
                  <a:pos x="313" y="451"/>
                </a:cxn>
                <a:cxn ang="0">
                  <a:pos x="321" y="523"/>
                </a:cxn>
                <a:cxn ang="0">
                  <a:pos x="345" y="585"/>
                </a:cxn>
                <a:cxn ang="0">
                  <a:pos x="371" y="613"/>
                </a:cxn>
                <a:cxn ang="0">
                  <a:pos x="401" y="628"/>
                </a:cxn>
                <a:cxn ang="0">
                  <a:pos x="439" y="634"/>
                </a:cxn>
                <a:cxn ang="0">
                  <a:pos x="487" y="630"/>
                </a:cxn>
                <a:cxn ang="0">
                  <a:pos x="527" y="606"/>
                </a:cxn>
                <a:cxn ang="0">
                  <a:pos x="555" y="571"/>
                </a:cxn>
                <a:cxn ang="0">
                  <a:pos x="571" y="527"/>
                </a:cxn>
                <a:cxn ang="0">
                  <a:pos x="865" y="555"/>
                </a:cxn>
                <a:cxn ang="0">
                  <a:pos x="840" y="630"/>
                </a:cxn>
                <a:cxn ang="0">
                  <a:pos x="804" y="695"/>
                </a:cxn>
                <a:cxn ang="0">
                  <a:pos x="757" y="749"/>
                </a:cxn>
                <a:cxn ang="0">
                  <a:pos x="701" y="794"/>
                </a:cxn>
                <a:cxn ang="0">
                  <a:pos x="636" y="827"/>
                </a:cxn>
                <a:cxn ang="0">
                  <a:pos x="564" y="850"/>
                </a:cxn>
                <a:cxn ang="0">
                  <a:pos x="485" y="862"/>
                </a:cxn>
                <a:cxn ang="0">
                  <a:pos x="399" y="861"/>
                </a:cxn>
                <a:cxn ang="0">
                  <a:pos x="312" y="846"/>
                </a:cxn>
                <a:cxn ang="0">
                  <a:pos x="232" y="815"/>
                </a:cxn>
                <a:cxn ang="0">
                  <a:pos x="161" y="771"/>
                </a:cxn>
                <a:cxn ang="0">
                  <a:pos x="101" y="715"/>
                </a:cxn>
                <a:cxn ang="0">
                  <a:pos x="53" y="647"/>
                </a:cxn>
                <a:cxn ang="0">
                  <a:pos x="19" y="568"/>
                </a:cxn>
                <a:cxn ang="0">
                  <a:pos x="2" y="480"/>
                </a:cxn>
                <a:cxn ang="0">
                  <a:pos x="2" y="384"/>
                </a:cxn>
                <a:cxn ang="0">
                  <a:pos x="19" y="296"/>
                </a:cxn>
                <a:cxn ang="0">
                  <a:pos x="53" y="217"/>
                </a:cxn>
                <a:cxn ang="0">
                  <a:pos x="101" y="149"/>
                </a:cxn>
                <a:cxn ang="0">
                  <a:pos x="161" y="91"/>
                </a:cxn>
                <a:cxn ang="0">
                  <a:pos x="232" y="48"/>
                </a:cxn>
                <a:cxn ang="0">
                  <a:pos x="312" y="17"/>
                </a:cxn>
                <a:cxn ang="0">
                  <a:pos x="399" y="2"/>
                </a:cxn>
                <a:cxn ang="0">
                  <a:pos x="484" y="1"/>
                </a:cxn>
                <a:cxn ang="0">
                  <a:pos x="562" y="11"/>
                </a:cxn>
                <a:cxn ang="0">
                  <a:pos x="633" y="31"/>
                </a:cxn>
                <a:cxn ang="0">
                  <a:pos x="698" y="62"/>
                </a:cxn>
                <a:cxn ang="0">
                  <a:pos x="754" y="103"/>
                </a:cxn>
                <a:cxn ang="0">
                  <a:pos x="800" y="155"/>
                </a:cxn>
                <a:cxn ang="0">
                  <a:pos x="835" y="218"/>
                </a:cxn>
                <a:cxn ang="0">
                  <a:pos x="857" y="291"/>
                </a:cxn>
              </a:cxnLst>
              <a:rect l="0" t="0" r="r" b="b"/>
              <a:pathLst>
                <a:path w="872" h="863">
                  <a:moveTo>
                    <a:pt x="565" y="332"/>
                  </a:moveTo>
                  <a:lnTo>
                    <a:pt x="563" y="320"/>
                  </a:lnTo>
                  <a:lnTo>
                    <a:pt x="561" y="308"/>
                  </a:lnTo>
                  <a:lnTo>
                    <a:pt x="557" y="298"/>
                  </a:lnTo>
                  <a:lnTo>
                    <a:pt x="554" y="287"/>
                  </a:lnTo>
                  <a:lnTo>
                    <a:pt x="549" y="278"/>
                  </a:lnTo>
                  <a:lnTo>
                    <a:pt x="544" y="269"/>
                  </a:lnTo>
                  <a:lnTo>
                    <a:pt x="537" y="262"/>
                  </a:lnTo>
                  <a:lnTo>
                    <a:pt x="530" y="254"/>
                  </a:lnTo>
                  <a:lnTo>
                    <a:pt x="522" y="249"/>
                  </a:lnTo>
                  <a:lnTo>
                    <a:pt x="514" y="244"/>
                  </a:lnTo>
                  <a:lnTo>
                    <a:pt x="505" y="238"/>
                  </a:lnTo>
                  <a:lnTo>
                    <a:pt x="496" y="235"/>
                  </a:lnTo>
                  <a:lnTo>
                    <a:pt x="485" y="232"/>
                  </a:lnTo>
                  <a:lnTo>
                    <a:pt x="474" y="230"/>
                  </a:lnTo>
                  <a:lnTo>
                    <a:pt x="463" y="229"/>
                  </a:lnTo>
                  <a:lnTo>
                    <a:pt x="451" y="228"/>
                  </a:lnTo>
                  <a:lnTo>
                    <a:pt x="439" y="228"/>
                  </a:lnTo>
                  <a:lnTo>
                    <a:pt x="430" y="229"/>
                  </a:lnTo>
                  <a:lnTo>
                    <a:pt x="419" y="231"/>
                  </a:lnTo>
                  <a:lnTo>
                    <a:pt x="411" y="233"/>
                  </a:lnTo>
                  <a:lnTo>
                    <a:pt x="401" y="235"/>
                  </a:lnTo>
                  <a:lnTo>
                    <a:pt x="394" y="238"/>
                  </a:lnTo>
                  <a:lnTo>
                    <a:pt x="386" y="241"/>
                  </a:lnTo>
                  <a:lnTo>
                    <a:pt x="379" y="246"/>
                  </a:lnTo>
                  <a:lnTo>
                    <a:pt x="371" y="250"/>
                  </a:lnTo>
                  <a:lnTo>
                    <a:pt x="366" y="255"/>
                  </a:lnTo>
                  <a:lnTo>
                    <a:pt x="360" y="261"/>
                  </a:lnTo>
                  <a:lnTo>
                    <a:pt x="354" y="266"/>
                  </a:lnTo>
                  <a:lnTo>
                    <a:pt x="345" y="279"/>
                  </a:lnTo>
                  <a:lnTo>
                    <a:pt x="337" y="293"/>
                  </a:lnTo>
                  <a:lnTo>
                    <a:pt x="330" y="307"/>
                  </a:lnTo>
                  <a:lnTo>
                    <a:pt x="324" y="323"/>
                  </a:lnTo>
                  <a:lnTo>
                    <a:pt x="321" y="340"/>
                  </a:lnTo>
                  <a:lnTo>
                    <a:pt x="318" y="358"/>
                  </a:lnTo>
                  <a:lnTo>
                    <a:pt x="316" y="377"/>
                  </a:lnTo>
                  <a:lnTo>
                    <a:pt x="314" y="395"/>
                  </a:lnTo>
                  <a:lnTo>
                    <a:pt x="313" y="414"/>
                  </a:lnTo>
                  <a:lnTo>
                    <a:pt x="313" y="432"/>
                  </a:lnTo>
                  <a:lnTo>
                    <a:pt x="313" y="451"/>
                  </a:lnTo>
                  <a:lnTo>
                    <a:pt x="314" y="469"/>
                  </a:lnTo>
                  <a:lnTo>
                    <a:pt x="316" y="488"/>
                  </a:lnTo>
                  <a:lnTo>
                    <a:pt x="318" y="506"/>
                  </a:lnTo>
                  <a:lnTo>
                    <a:pt x="321" y="523"/>
                  </a:lnTo>
                  <a:lnTo>
                    <a:pt x="324" y="540"/>
                  </a:lnTo>
                  <a:lnTo>
                    <a:pt x="330" y="556"/>
                  </a:lnTo>
                  <a:lnTo>
                    <a:pt x="337" y="571"/>
                  </a:lnTo>
                  <a:lnTo>
                    <a:pt x="345" y="585"/>
                  </a:lnTo>
                  <a:lnTo>
                    <a:pt x="354" y="597"/>
                  </a:lnTo>
                  <a:lnTo>
                    <a:pt x="360" y="602"/>
                  </a:lnTo>
                  <a:lnTo>
                    <a:pt x="366" y="607"/>
                  </a:lnTo>
                  <a:lnTo>
                    <a:pt x="371" y="613"/>
                  </a:lnTo>
                  <a:lnTo>
                    <a:pt x="379" y="617"/>
                  </a:lnTo>
                  <a:lnTo>
                    <a:pt x="386" y="621"/>
                  </a:lnTo>
                  <a:lnTo>
                    <a:pt x="394" y="624"/>
                  </a:lnTo>
                  <a:lnTo>
                    <a:pt x="401" y="628"/>
                  </a:lnTo>
                  <a:lnTo>
                    <a:pt x="411" y="630"/>
                  </a:lnTo>
                  <a:lnTo>
                    <a:pt x="419" y="632"/>
                  </a:lnTo>
                  <a:lnTo>
                    <a:pt x="430" y="634"/>
                  </a:lnTo>
                  <a:lnTo>
                    <a:pt x="439" y="634"/>
                  </a:lnTo>
                  <a:lnTo>
                    <a:pt x="451" y="635"/>
                  </a:lnTo>
                  <a:lnTo>
                    <a:pt x="464" y="634"/>
                  </a:lnTo>
                  <a:lnTo>
                    <a:pt x="475" y="632"/>
                  </a:lnTo>
                  <a:lnTo>
                    <a:pt x="487" y="630"/>
                  </a:lnTo>
                  <a:lnTo>
                    <a:pt x="498" y="626"/>
                  </a:lnTo>
                  <a:lnTo>
                    <a:pt x="508" y="620"/>
                  </a:lnTo>
                  <a:lnTo>
                    <a:pt x="518" y="614"/>
                  </a:lnTo>
                  <a:lnTo>
                    <a:pt x="527" y="606"/>
                  </a:lnTo>
                  <a:lnTo>
                    <a:pt x="535" y="599"/>
                  </a:lnTo>
                  <a:lnTo>
                    <a:pt x="542" y="590"/>
                  </a:lnTo>
                  <a:lnTo>
                    <a:pt x="549" y="581"/>
                  </a:lnTo>
                  <a:lnTo>
                    <a:pt x="555" y="571"/>
                  </a:lnTo>
                  <a:lnTo>
                    <a:pt x="561" y="561"/>
                  </a:lnTo>
                  <a:lnTo>
                    <a:pt x="565" y="550"/>
                  </a:lnTo>
                  <a:lnTo>
                    <a:pt x="568" y="538"/>
                  </a:lnTo>
                  <a:lnTo>
                    <a:pt x="571" y="527"/>
                  </a:lnTo>
                  <a:lnTo>
                    <a:pt x="572" y="515"/>
                  </a:lnTo>
                  <a:lnTo>
                    <a:pt x="872" y="515"/>
                  </a:lnTo>
                  <a:lnTo>
                    <a:pt x="869" y="535"/>
                  </a:lnTo>
                  <a:lnTo>
                    <a:pt x="865" y="555"/>
                  </a:lnTo>
                  <a:lnTo>
                    <a:pt x="859" y="574"/>
                  </a:lnTo>
                  <a:lnTo>
                    <a:pt x="854" y="594"/>
                  </a:lnTo>
                  <a:lnTo>
                    <a:pt x="848" y="612"/>
                  </a:lnTo>
                  <a:lnTo>
                    <a:pt x="840" y="630"/>
                  </a:lnTo>
                  <a:lnTo>
                    <a:pt x="832" y="647"/>
                  </a:lnTo>
                  <a:lnTo>
                    <a:pt x="823" y="663"/>
                  </a:lnTo>
                  <a:lnTo>
                    <a:pt x="814" y="679"/>
                  </a:lnTo>
                  <a:lnTo>
                    <a:pt x="804" y="695"/>
                  </a:lnTo>
                  <a:lnTo>
                    <a:pt x="793" y="708"/>
                  </a:lnTo>
                  <a:lnTo>
                    <a:pt x="782" y="722"/>
                  </a:lnTo>
                  <a:lnTo>
                    <a:pt x="770" y="736"/>
                  </a:lnTo>
                  <a:lnTo>
                    <a:pt x="757" y="749"/>
                  </a:lnTo>
                  <a:lnTo>
                    <a:pt x="743" y="761"/>
                  </a:lnTo>
                  <a:lnTo>
                    <a:pt x="730" y="772"/>
                  </a:lnTo>
                  <a:lnTo>
                    <a:pt x="716" y="783"/>
                  </a:lnTo>
                  <a:lnTo>
                    <a:pt x="701" y="794"/>
                  </a:lnTo>
                  <a:lnTo>
                    <a:pt x="685" y="803"/>
                  </a:lnTo>
                  <a:lnTo>
                    <a:pt x="669" y="812"/>
                  </a:lnTo>
                  <a:lnTo>
                    <a:pt x="653" y="819"/>
                  </a:lnTo>
                  <a:lnTo>
                    <a:pt x="636" y="827"/>
                  </a:lnTo>
                  <a:lnTo>
                    <a:pt x="618" y="834"/>
                  </a:lnTo>
                  <a:lnTo>
                    <a:pt x="601" y="839"/>
                  </a:lnTo>
                  <a:lnTo>
                    <a:pt x="582" y="845"/>
                  </a:lnTo>
                  <a:lnTo>
                    <a:pt x="564" y="850"/>
                  </a:lnTo>
                  <a:lnTo>
                    <a:pt x="545" y="854"/>
                  </a:lnTo>
                  <a:lnTo>
                    <a:pt x="525" y="857"/>
                  </a:lnTo>
                  <a:lnTo>
                    <a:pt x="505" y="860"/>
                  </a:lnTo>
                  <a:lnTo>
                    <a:pt x="485" y="862"/>
                  </a:lnTo>
                  <a:lnTo>
                    <a:pt x="465" y="863"/>
                  </a:lnTo>
                  <a:lnTo>
                    <a:pt x="445" y="863"/>
                  </a:lnTo>
                  <a:lnTo>
                    <a:pt x="421" y="863"/>
                  </a:lnTo>
                  <a:lnTo>
                    <a:pt x="399" y="861"/>
                  </a:lnTo>
                  <a:lnTo>
                    <a:pt x="377" y="858"/>
                  </a:lnTo>
                  <a:lnTo>
                    <a:pt x="354" y="855"/>
                  </a:lnTo>
                  <a:lnTo>
                    <a:pt x="333" y="851"/>
                  </a:lnTo>
                  <a:lnTo>
                    <a:pt x="312" y="846"/>
                  </a:lnTo>
                  <a:lnTo>
                    <a:pt x="291" y="839"/>
                  </a:lnTo>
                  <a:lnTo>
                    <a:pt x="270" y="832"/>
                  </a:lnTo>
                  <a:lnTo>
                    <a:pt x="251" y="824"/>
                  </a:lnTo>
                  <a:lnTo>
                    <a:pt x="232" y="815"/>
                  </a:lnTo>
                  <a:lnTo>
                    <a:pt x="213" y="805"/>
                  </a:lnTo>
                  <a:lnTo>
                    <a:pt x="195" y="795"/>
                  </a:lnTo>
                  <a:lnTo>
                    <a:pt x="178" y="784"/>
                  </a:lnTo>
                  <a:lnTo>
                    <a:pt x="161" y="771"/>
                  </a:lnTo>
                  <a:lnTo>
                    <a:pt x="145" y="758"/>
                  </a:lnTo>
                  <a:lnTo>
                    <a:pt x="130" y="745"/>
                  </a:lnTo>
                  <a:lnTo>
                    <a:pt x="115" y="731"/>
                  </a:lnTo>
                  <a:lnTo>
                    <a:pt x="101" y="715"/>
                  </a:lnTo>
                  <a:lnTo>
                    <a:pt x="87" y="699"/>
                  </a:lnTo>
                  <a:lnTo>
                    <a:pt x="76" y="683"/>
                  </a:lnTo>
                  <a:lnTo>
                    <a:pt x="64" y="665"/>
                  </a:lnTo>
                  <a:lnTo>
                    <a:pt x="53" y="647"/>
                  </a:lnTo>
                  <a:lnTo>
                    <a:pt x="44" y="629"/>
                  </a:lnTo>
                  <a:lnTo>
                    <a:pt x="34" y="608"/>
                  </a:lnTo>
                  <a:lnTo>
                    <a:pt x="27" y="589"/>
                  </a:lnTo>
                  <a:lnTo>
                    <a:pt x="19" y="568"/>
                  </a:lnTo>
                  <a:lnTo>
                    <a:pt x="14" y="547"/>
                  </a:lnTo>
                  <a:lnTo>
                    <a:pt x="9" y="526"/>
                  </a:lnTo>
                  <a:lnTo>
                    <a:pt x="4" y="503"/>
                  </a:lnTo>
                  <a:lnTo>
                    <a:pt x="2" y="480"/>
                  </a:lnTo>
                  <a:lnTo>
                    <a:pt x="0" y="456"/>
                  </a:lnTo>
                  <a:lnTo>
                    <a:pt x="0" y="432"/>
                  </a:lnTo>
                  <a:lnTo>
                    <a:pt x="0" y="408"/>
                  </a:lnTo>
                  <a:lnTo>
                    <a:pt x="2" y="384"/>
                  </a:lnTo>
                  <a:lnTo>
                    <a:pt x="4" y="362"/>
                  </a:lnTo>
                  <a:lnTo>
                    <a:pt x="9" y="339"/>
                  </a:lnTo>
                  <a:lnTo>
                    <a:pt x="14" y="317"/>
                  </a:lnTo>
                  <a:lnTo>
                    <a:pt x="19" y="296"/>
                  </a:lnTo>
                  <a:lnTo>
                    <a:pt x="27" y="276"/>
                  </a:lnTo>
                  <a:lnTo>
                    <a:pt x="34" y="255"/>
                  </a:lnTo>
                  <a:lnTo>
                    <a:pt x="44" y="235"/>
                  </a:lnTo>
                  <a:lnTo>
                    <a:pt x="53" y="217"/>
                  </a:lnTo>
                  <a:lnTo>
                    <a:pt x="64" y="199"/>
                  </a:lnTo>
                  <a:lnTo>
                    <a:pt x="76" y="181"/>
                  </a:lnTo>
                  <a:lnTo>
                    <a:pt x="87" y="165"/>
                  </a:lnTo>
                  <a:lnTo>
                    <a:pt x="101" y="149"/>
                  </a:lnTo>
                  <a:lnTo>
                    <a:pt x="115" y="133"/>
                  </a:lnTo>
                  <a:lnTo>
                    <a:pt x="130" y="118"/>
                  </a:lnTo>
                  <a:lnTo>
                    <a:pt x="145" y="104"/>
                  </a:lnTo>
                  <a:lnTo>
                    <a:pt x="161" y="91"/>
                  </a:lnTo>
                  <a:lnTo>
                    <a:pt x="178" y="80"/>
                  </a:lnTo>
                  <a:lnTo>
                    <a:pt x="195" y="68"/>
                  </a:lnTo>
                  <a:lnTo>
                    <a:pt x="213" y="57"/>
                  </a:lnTo>
                  <a:lnTo>
                    <a:pt x="232" y="48"/>
                  </a:lnTo>
                  <a:lnTo>
                    <a:pt x="251" y="39"/>
                  </a:lnTo>
                  <a:lnTo>
                    <a:pt x="270" y="31"/>
                  </a:lnTo>
                  <a:lnTo>
                    <a:pt x="291" y="23"/>
                  </a:lnTo>
                  <a:lnTo>
                    <a:pt x="312" y="17"/>
                  </a:lnTo>
                  <a:lnTo>
                    <a:pt x="333" y="12"/>
                  </a:lnTo>
                  <a:lnTo>
                    <a:pt x="354" y="7"/>
                  </a:lnTo>
                  <a:lnTo>
                    <a:pt x="377" y="4"/>
                  </a:lnTo>
                  <a:lnTo>
                    <a:pt x="399" y="2"/>
                  </a:lnTo>
                  <a:lnTo>
                    <a:pt x="421" y="0"/>
                  </a:lnTo>
                  <a:lnTo>
                    <a:pt x="445" y="0"/>
                  </a:lnTo>
                  <a:lnTo>
                    <a:pt x="465" y="0"/>
                  </a:lnTo>
                  <a:lnTo>
                    <a:pt x="484" y="1"/>
                  </a:lnTo>
                  <a:lnTo>
                    <a:pt x="504" y="2"/>
                  </a:lnTo>
                  <a:lnTo>
                    <a:pt x="523" y="5"/>
                  </a:lnTo>
                  <a:lnTo>
                    <a:pt x="542" y="7"/>
                  </a:lnTo>
                  <a:lnTo>
                    <a:pt x="562" y="11"/>
                  </a:lnTo>
                  <a:lnTo>
                    <a:pt x="580" y="15"/>
                  </a:lnTo>
                  <a:lnTo>
                    <a:pt x="598" y="20"/>
                  </a:lnTo>
                  <a:lnTo>
                    <a:pt x="616" y="25"/>
                  </a:lnTo>
                  <a:lnTo>
                    <a:pt x="633" y="31"/>
                  </a:lnTo>
                  <a:lnTo>
                    <a:pt x="650" y="38"/>
                  </a:lnTo>
                  <a:lnTo>
                    <a:pt x="666" y="46"/>
                  </a:lnTo>
                  <a:lnTo>
                    <a:pt x="682" y="53"/>
                  </a:lnTo>
                  <a:lnTo>
                    <a:pt x="698" y="62"/>
                  </a:lnTo>
                  <a:lnTo>
                    <a:pt x="713" y="71"/>
                  </a:lnTo>
                  <a:lnTo>
                    <a:pt x="726" y="81"/>
                  </a:lnTo>
                  <a:lnTo>
                    <a:pt x="740" y="91"/>
                  </a:lnTo>
                  <a:lnTo>
                    <a:pt x="754" y="103"/>
                  </a:lnTo>
                  <a:lnTo>
                    <a:pt x="767" y="115"/>
                  </a:lnTo>
                  <a:lnTo>
                    <a:pt x="779" y="128"/>
                  </a:lnTo>
                  <a:lnTo>
                    <a:pt x="790" y="140"/>
                  </a:lnTo>
                  <a:lnTo>
                    <a:pt x="800" y="155"/>
                  </a:lnTo>
                  <a:lnTo>
                    <a:pt x="811" y="169"/>
                  </a:lnTo>
                  <a:lnTo>
                    <a:pt x="819" y="185"/>
                  </a:lnTo>
                  <a:lnTo>
                    <a:pt x="828" y="201"/>
                  </a:lnTo>
                  <a:lnTo>
                    <a:pt x="835" y="218"/>
                  </a:lnTo>
                  <a:lnTo>
                    <a:pt x="841" y="235"/>
                  </a:lnTo>
                  <a:lnTo>
                    <a:pt x="848" y="253"/>
                  </a:lnTo>
                  <a:lnTo>
                    <a:pt x="853" y="272"/>
                  </a:lnTo>
                  <a:lnTo>
                    <a:pt x="857" y="291"/>
                  </a:lnTo>
                  <a:lnTo>
                    <a:pt x="860" y="312"/>
                  </a:lnTo>
                  <a:lnTo>
                    <a:pt x="863" y="332"/>
                  </a:lnTo>
                  <a:lnTo>
                    <a:pt x="565" y="332"/>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19"/>
            <p:cNvSpPr>
              <a:spLocks/>
            </p:cNvSpPr>
            <p:nvPr userDrawn="1"/>
          </p:nvSpPr>
          <p:spPr bwMode="auto">
            <a:xfrm>
              <a:off x="2517775" y="6232525"/>
              <a:ext cx="122238" cy="163513"/>
            </a:xfrm>
            <a:custGeom>
              <a:avLst/>
              <a:gdLst/>
              <a:ahLst/>
              <a:cxnLst>
                <a:cxn ang="0">
                  <a:pos x="314" y="0"/>
                </a:cxn>
                <a:cxn ang="0">
                  <a:pos x="317" y="398"/>
                </a:cxn>
                <a:cxn ang="0">
                  <a:pos x="339" y="374"/>
                </a:cxn>
                <a:cxn ang="0">
                  <a:pos x="361" y="353"/>
                </a:cxn>
                <a:cxn ang="0">
                  <a:pos x="387" y="335"/>
                </a:cxn>
                <a:cxn ang="0">
                  <a:pos x="416" y="319"/>
                </a:cxn>
                <a:cxn ang="0">
                  <a:pos x="448" y="306"/>
                </a:cxn>
                <a:cxn ang="0">
                  <a:pos x="485" y="295"/>
                </a:cxn>
                <a:cxn ang="0">
                  <a:pos x="527" y="290"/>
                </a:cxn>
                <a:cxn ang="0">
                  <a:pos x="574" y="288"/>
                </a:cxn>
                <a:cxn ang="0">
                  <a:pos x="601" y="289"/>
                </a:cxn>
                <a:cxn ang="0">
                  <a:pos x="628" y="292"/>
                </a:cxn>
                <a:cxn ang="0">
                  <a:pos x="655" y="298"/>
                </a:cxn>
                <a:cxn ang="0">
                  <a:pos x="680" y="305"/>
                </a:cxn>
                <a:cxn ang="0">
                  <a:pos x="705" y="315"/>
                </a:cxn>
                <a:cxn ang="0">
                  <a:pos x="728" y="326"/>
                </a:cxn>
                <a:cxn ang="0">
                  <a:pos x="749" y="340"/>
                </a:cxn>
                <a:cxn ang="0">
                  <a:pos x="769" y="356"/>
                </a:cxn>
                <a:cxn ang="0">
                  <a:pos x="789" y="375"/>
                </a:cxn>
                <a:cxn ang="0">
                  <a:pos x="806" y="395"/>
                </a:cxn>
                <a:cxn ang="0">
                  <a:pos x="819" y="419"/>
                </a:cxn>
                <a:cxn ang="0">
                  <a:pos x="832" y="443"/>
                </a:cxn>
                <a:cxn ang="0">
                  <a:pos x="842" y="471"/>
                </a:cxn>
                <a:cxn ang="0">
                  <a:pos x="849" y="501"/>
                </a:cxn>
                <a:cxn ang="0">
                  <a:pos x="853" y="533"/>
                </a:cxn>
                <a:cxn ang="0">
                  <a:pos x="856" y="567"/>
                </a:cxn>
                <a:cxn ang="0">
                  <a:pos x="542" y="1131"/>
                </a:cxn>
                <a:cxn ang="0">
                  <a:pos x="542" y="666"/>
                </a:cxn>
                <a:cxn ang="0">
                  <a:pos x="537" y="620"/>
                </a:cxn>
                <a:cxn ang="0">
                  <a:pos x="530" y="594"/>
                </a:cxn>
                <a:cxn ang="0">
                  <a:pos x="520" y="573"/>
                </a:cxn>
                <a:cxn ang="0">
                  <a:pos x="504" y="556"/>
                </a:cxn>
                <a:cxn ang="0">
                  <a:pos x="482" y="544"/>
                </a:cxn>
                <a:cxn ang="0">
                  <a:pos x="456" y="539"/>
                </a:cxn>
                <a:cxn ang="0">
                  <a:pos x="429" y="538"/>
                </a:cxn>
                <a:cxn ang="0">
                  <a:pos x="408" y="541"/>
                </a:cxn>
                <a:cxn ang="0">
                  <a:pos x="387" y="549"/>
                </a:cxn>
                <a:cxn ang="0">
                  <a:pos x="366" y="560"/>
                </a:cxn>
                <a:cxn ang="0">
                  <a:pos x="347" y="577"/>
                </a:cxn>
                <a:cxn ang="0">
                  <a:pos x="332" y="602"/>
                </a:cxn>
                <a:cxn ang="0">
                  <a:pos x="321" y="633"/>
                </a:cxn>
                <a:cxn ang="0">
                  <a:pos x="315" y="673"/>
                </a:cxn>
                <a:cxn ang="0">
                  <a:pos x="314" y="1131"/>
                </a:cxn>
                <a:cxn ang="0">
                  <a:pos x="0" y="0"/>
                </a:cxn>
              </a:cxnLst>
              <a:rect l="0" t="0" r="r" b="b"/>
              <a:pathLst>
                <a:path w="856" h="1131">
                  <a:moveTo>
                    <a:pt x="0" y="0"/>
                  </a:moveTo>
                  <a:lnTo>
                    <a:pt x="314" y="0"/>
                  </a:lnTo>
                  <a:lnTo>
                    <a:pt x="314" y="398"/>
                  </a:lnTo>
                  <a:lnTo>
                    <a:pt x="317" y="398"/>
                  </a:lnTo>
                  <a:lnTo>
                    <a:pt x="328" y="386"/>
                  </a:lnTo>
                  <a:lnTo>
                    <a:pt x="339" y="374"/>
                  </a:lnTo>
                  <a:lnTo>
                    <a:pt x="349" y="363"/>
                  </a:lnTo>
                  <a:lnTo>
                    <a:pt x="361" y="353"/>
                  </a:lnTo>
                  <a:lnTo>
                    <a:pt x="374" y="343"/>
                  </a:lnTo>
                  <a:lnTo>
                    <a:pt x="387" y="335"/>
                  </a:lnTo>
                  <a:lnTo>
                    <a:pt x="401" y="326"/>
                  </a:lnTo>
                  <a:lnTo>
                    <a:pt x="416" y="319"/>
                  </a:lnTo>
                  <a:lnTo>
                    <a:pt x="431" y="311"/>
                  </a:lnTo>
                  <a:lnTo>
                    <a:pt x="448" y="306"/>
                  </a:lnTo>
                  <a:lnTo>
                    <a:pt x="466" y="301"/>
                  </a:lnTo>
                  <a:lnTo>
                    <a:pt x="485" y="295"/>
                  </a:lnTo>
                  <a:lnTo>
                    <a:pt x="506" y="292"/>
                  </a:lnTo>
                  <a:lnTo>
                    <a:pt x="527" y="290"/>
                  </a:lnTo>
                  <a:lnTo>
                    <a:pt x="549" y="288"/>
                  </a:lnTo>
                  <a:lnTo>
                    <a:pt x="574" y="288"/>
                  </a:lnTo>
                  <a:lnTo>
                    <a:pt x="588" y="288"/>
                  </a:lnTo>
                  <a:lnTo>
                    <a:pt x="601" y="289"/>
                  </a:lnTo>
                  <a:lnTo>
                    <a:pt x="614" y="290"/>
                  </a:lnTo>
                  <a:lnTo>
                    <a:pt x="628" y="292"/>
                  </a:lnTo>
                  <a:lnTo>
                    <a:pt x="642" y="294"/>
                  </a:lnTo>
                  <a:lnTo>
                    <a:pt x="655" y="298"/>
                  </a:lnTo>
                  <a:lnTo>
                    <a:pt x="667" y="301"/>
                  </a:lnTo>
                  <a:lnTo>
                    <a:pt x="680" y="305"/>
                  </a:lnTo>
                  <a:lnTo>
                    <a:pt x="692" y="309"/>
                  </a:lnTo>
                  <a:lnTo>
                    <a:pt x="705" y="315"/>
                  </a:lnTo>
                  <a:lnTo>
                    <a:pt x="716" y="320"/>
                  </a:lnTo>
                  <a:lnTo>
                    <a:pt x="728" y="326"/>
                  </a:lnTo>
                  <a:lnTo>
                    <a:pt x="739" y="333"/>
                  </a:lnTo>
                  <a:lnTo>
                    <a:pt x="749" y="340"/>
                  </a:lnTo>
                  <a:lnTo>
                    <a:pt x="760" y="348"/>
                  </a:lnTo>
                  <a:lnTo>
                    <a:pt x="769" y="356"/>
                  </a:lnTo>
                  <a:lnTo>
                    <a:pt x="779" y="366"/>
                  </a:lnTo>
                  <a:lnTo>
                    <a:pt x="789" y="375"/>
                  </a:lnTo>
                  <a:lnTo>
                    <a:pt x="797" y="385"/>
                  </a:lnTo>
                  <a:lnTo>
                    <a:pt x="806" y="395"/>
                  </a:lnTo>
                  <a:lnTo>
                    <a:pt x="813" y="407"/>
                  </a:lnTo>
                  <a:lnTo>
                    <a:pt x="819" y="419"/>
                  </a:lnTo>
                  <a:lnTo>
                    <a:pt x="826" y="431"/>
                  </a:lnTo>
                  <a:lnTo>
                    <a:pt x="832" y="443"/>
                  </a:lnTo>
                  <a:lnTo>
                    <a:pt x="838" y="457"/>
                  </a:lnTo>
                  <a:lnTo>
                    <a:pt x="842" y="471"/>
                  </a:lnTo>
                  <a:lnTo>
                    <a:pt x="846" y="486"/>
                  </a:lnTo>
                  <a:lnTo>
                    <a:pt x="849" y="501"/>
                  </a:lnTo>
                  <a:lnTo>
                    <a:pt x="852" y="516"/>
                  </a:lnTo>
                  <a:lnTo>
                    <a:pt x="853" y="533"/>
                  </a:lnTo>
                  <a:lnTo>
                    <a:pt x="855" y="549"/>
                  </a:lnTo>
                  <a:lnTo>
                    <a:pt x="856" y="567"/>
                  </a:lnTo>
                  <a:lnTo>
                    <a:pt x="856" y="1131"/>
                  </a:lnTo>
                  <a:lnTo>
                    <a:pt x="542" y="1131"/>
                  </a:lnTo>
                  <a:lnTo>
                    <a:pt x="542" y="700"/>
                  </a:lnTo>
                  <a:lnTo>
                    <a:pt x="542" y="666"/>
                  </a:lnTo>
                  <a:lnTo>
                    <a:pt x="539" y="634"/>
                  </a:lnTo>
                  <a:lnTo>
                    <a:pt x="537" y="620"/>
                  </a:lnTo>
                  <a:lnTo>
                    <a:pt x="533" y="607"/>
                  </a:lnTo>
                  <a:lnTo>
                    <a:pt x="530" y="594"/>
                  </a:lnTo>
                  <a:lnTo>
                    <a:pt x="525" y="583"/>
                  </a:lnTo>
                  <a:lnTo>
                    <a:pt x="520" y="573"/>
                  </a:lnTo>
                  <a:lnTo>
                    <a:pt x="512" y="564"/>
                  </a:lnTo>
                  <a:lnTo>
                    <a:pt x="504" y="556"/>
                  </a:lnTo>
                  <a:lnTo>
                    <a:pt x="494" y="550"/>
                  </a:lnTo>
                  <a:lnTo>
                    <a:pt x="482" y="544"/>
                  </a:lnTo>
                  <a:lnTo>
                    <a:pt x="470" y="541"/>
                  </a:lnTo>
                  <a:lnTo>
                    <a:pt x="456" y="539"/>
                  </a:lnTo>
                  <a:lnTo>
                    <a:pt x="440" y="538"/>
                  </a:lnTo>
                  <a:lnTo>
                    <a:pt x="429" y="538"/>
                  </a:lnTo>
                  <a:lnTo>
                    <a:pt x="418" y="539"/>
                  </a:lnTo>
                  <a:lnTo>
                    <a:pt x="408" y="541"/>
                  </a:lnTo>
                  <a:lnTo>
                    <a:pt x="397" y="544"/>
                  </a:lnTo>
                  <a:lnTo>
                    <a:pt x="387" y="549"/>
                  </a:lnTo>
                  <a:lnTo>
                    <a:pt x="376" y="554"/>
                  </a:lnTo>
                  <a:lnTo>
                    <a:pt x="366" y="560"/>
                  </a:lnTo>
                  <a:lnTo>
                    <a:pt x="357" y="568"/>
                  </a:lnTo>
                  <a:lnTo>
                    <a:pt x="347" y="577"/>
                  </a:lnTo>
                  <a:lnTo>
                    <a:pt x="340" y="588"/>
                  </a:lnTo>
                  <a:lnTo>
                    <a:pt x="332" y="602"/>
                  </a:lnTo>
                  <a:lnTo>
                    <a:pt x="326" y="616"/>
                  </a:lnTo>
                  <a:lnTo>
                    <a:pt x="321" y="633"/>
                  </a:lnTo>
                  <a:lnTo>
                    <a:pt x="317" y="652"/>
                  </a:lnTo>
                  <a:lnTo>
                    <a:pt x="315" y="673"/>
                  </a:lnTo>
                  <a:lnTo>
                    <a:pt x="314" y="696"/>
                  </a:lnTo>
                  <a:lnTo>
                    <a:pt x="314" y="1131"/>
                  </a:lnTo>
                  <a:lnTo>
                    <a:pt x="0" y="1131"/>
                  </a:lnTo>
                  <a:lnTo>
                    <a:pt x="0" y="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0"/>
            <p:cNvSpPr>
              <a:spLocks noEditPoints="1"/>
            </p:cNvSpPr>
            <p:nvPr userDrawn="1"/>
          </p:nvSpPr>
          <p:spPr bwMode="auto">
            <a:xfrm>
              <a:off x="2655888" y="6273800"/>
              <a:ext cx="130175" cy="123825"/>
            </a:xfrm>
            <a:custGeom>
              <a:avLst/>
              <a:gdLst/>
              <a:ahLst/>
              <a:cxnLst>
                <a:cxn ang="0">
                  <a:pos x="418" y="231"/>
                </a:cxn>
                <a:cxn ang="0">
                  <a:pos x="384" y="243"/>
                </a:cxn>
                <a:cxn ang="0">
                  <a:pos x="359" y="263"/>
                </a:cxn>
                <a:cxn ang="0">
                  <a:pos x="330" y="312"/>
                </a:cxn>
                <a:cxn ang="0">
                  <a:pos x="316" y="380"/>
                </a:cxn>
                <a:cxn ang="0">
                  <a:pos x="314" y="447"/>
                </a:cxn>
                <a:cxn ang="0">
                  <a:pos x="321" y="517"/>
                </a:cxn>
                <a:cxn ang="0">
                  <a:pos x="345" y="580"/>
                </a:cxn>
                <a:cxn ang="0">
                  <a:pos x="371" y="611"/>
                </a:cxn>
                <a:cxn ang="0">
                  <a:pos x="400" y="627"/>
                </a:cxn>
                <a:cxn ang="0">
                  <a:pos x="437" y="634"/>
                </a:cxn>
                <a:cxn ang="0">
                  <a:pos x="480" y="632"/>
                </a:cxn>
                <a:cxn ang="0">
                  <a:pos x="513" y="619"/>
                </a:cxn>
                <a:cxn ang="0">
                  <a:pos x="538" y="599"/>
                </a:cxn>
                <a:cxn ang="0">
                  <a:pos x="567" y="550"/>
                </a:cxn>
                <a:cxn ang="0">
                  <a:pos x="581" y="482"/>
                </a:cxn>
                <a:cxn ang="0">
                  <a:pos x="583" y="414"/>
                </a:cxn>
                <a:cxn ang="0">
                  <a:pos x="576" y="345"/>
                </a:cxn>
                <a:cxn ang="0">
                  <a:pos x="552" y="282"/>
                </a:cxn>
                <a:cxn ang="0">
                  <a:pos x="527" y="252"/>
                </a:cxn>
                <a:cxn ang="0">
                  <a:pos x="497" y="236"/>
                </a:cxn>
                <a:cxn ang="0">
                  <a:pos x="460" y="228"/>
                </a:cxn>
                <a:cxn ang="0">
                  <a:pos x="393" y="861"/>
                </a:cxn>
                <a:cxn ang="0">
                  <a:pos x="293" y="843"/>
                </a:cxn>
                <a:cxn ang="0">
                  <a:pos x="208" y="808"/>
                </a:cxn>
                <a:cxn ang="0">
                  <a:pos x="139" y="761"/>
                </a:cxn>
                <a:cxn ang="0">
                  <a:pos x="83" y="701"/>
                </a:cxn>
                <a:cxn ang="0">
                  <a:pos x="43" y="632"/>
                </a:cxn>
                <a:cxn ang="0">
                  <a:pos x="15" y="555"/>
                </a:cxn>
                <a:cxn ang="0">
                  <a:pos x="2" y="473"/>
                </a:cxn>
                <a:cxn ang="0">
                  <a:pos x="2" y="388"/>
                </a:cxn>
                <a:cxn ang="0">
                  <a:pos x="15" y="306"/>
                </a:cxn>
                <a:cxn ang="0">
                  <a:pos x="43" y="230"/>
                </a:cxn>
                <a:cxn ang="0">
                  <a:pos x="83" y="161"/>
                </a:cxn>
                <a:cxn ang="0">
                  <a:pos x="139" y="101"/>
                </a:cxn>
                <a:cxn ang="0">
                  <a:pos x="208" y="54"/>
                </a:cxn>
                <a:cxn ang="0">
                  <a:pos x="293" y="20"/>
                </a:cxn>
                <a:cxn ang="0">
                  <a:pos x="393" y="2"/>
                </a:cxn>
                <a:cxn ang="0">
                  <a:pos x="504" y="2"/>
                </a:cxn>
                <a:cxn ang="0">
                  <a:pos x="604" y="20"/>
                </a:cxn>
                <a:cxn ang="0">
                  <a:pos x="689" y="54"/>
                </a:cxn>
                <a:cxn ang="0">
                  <a:pos x="759" y="101"/>
                </a:cxn>
                <a:cxn ang="0">
                  <a:pos x="814" y="161"/>
                </a:cxn>
                <a:cxn ang="0">
                  <a:pos x="855" y="230"/>
                </a:cxn>
                <a:cxn ang="0">
                  <a:pos x="882" y="306"/>
                </a:cxn>
                <a:cxn ang="0">
                  <a:pos x="895" y="388"/>
                </a:cxn>
                <a:cxn ang="0">
                  <a:pos x="895" y="473"/>
                </a:cxn>
                <a:cxn ang="0">
                  <a:pos x="882" y="555"/>
                </a:cxn>
                <a:cxn ang="0">
                  <a:pos x="855" y="632"/>
                </a:cxn>
                <a:cxn ang="0">
                  <a:pos x="814" y="701"/>
                </a:cxn>
                <a:cxn ang="0">
                  <a:pos x="759" y="761"/>
                </a:cxn>
                <a:cxn ang="0">
                  <a:pos x="689" y="808"/>
                </a:cxn>
                <a:cxn ang="0">
                  <a:pos x="604" y="843"/>
                </a:cxn>
                <a:cxn ang="0">
                  <a:pos x="504" y="861"/>
                </a:cxn>
              </a:cxnLst>
              <a:rect l="0" t="0" r="r" b="b"/>
              <a:pathLst>
                <a:path w="897" h="863">
                  <a:moveTo>
                    <a:pt x="449" y="228"/>
                  </a:moveTo>
                  <a:lnTo>
                    <a:pt x="437" y="228"/>
                  </a:lnTo>
                  <a:lnTo>
                    <a:pt x="428" y="229"/>
                  </a:lnTo>
                  <a:lnTo>
                    <a:pt x="418" y="231"/>
                  </a:lnTo>
                  <a:lnTo>
                    <a:pt x="409" y="233"/>
                  </a:lnTo>
                  <a:lnTo>
                    <a:pt x="400" y="236"/>
                  </a:lnTo>
                  <a:lnTo>
                    <a:pt x="392" y="239"/>
                  </a:lnTo>
                  <a:lnTo>
                    <a:pt x="384" y="243"/>
                  </a:lnTo>
                  <a:lnTo>
                    <a:pt x="378" y="247"/>
                  </a:lnTo>
                  <a:lnTo>
                    <a:pt x="371" y="252"/>
                  </a:lnTo>
                  <a:lnTo>
                    <a:pt x="365" y="257"/>
                  </a:lnTo>
                  <a:lnTo>
                    <a:pt x="359" y="263"/>
                  </a:lnTo>
                  <a:lnTo>
                    <a:pt x="353" y="269"/>
                  </a:lnTo>
                  <a:lnTo>
                    <a:pt x="345" y="282"/>
                  </a:lnTo>
                  <a:lnTo>
                    <a:pt x="336" y="297"/>
                  </a:lnTo>
                  <a:lnTo>
                    <a:pt x="330" y="312"/>
                  </a:lnTo>
                  <a:lnTo>
                    <a:pt x="326" y="328"/>
                  </a:lnTo>
                  <a:lnTo>
                    <a:pt x="321" y="345"/>
                  </a:lnTo>
                  <a:lnTo>
                    <a:pt x="318" y="362"/>
                  </a:lnTo>
                  <a:lnTo>
                    <a:pt x="316" y="380"/>
                  </a:lnTo>
                  <a:lnTo>
                    <a:pt x="315" y="397"/>
                  </a:lnTo>
                  <a:lnTo>
                    <a:pt x="314" y="414"/>
                  </a:lnTo>
                  <a:lnTo>
                    <a:pt x="314" y="431"/>
                  </a:lnTo>
                  <a:lnTo>
                    <a:pt x="314" y="447"/>
                  </a:lnTo>
                  <a:lnTo>
                    <a:pt x="315" y="464"/>
                  </a:lnTo>
                  <a:lnTo>
                    <a:pt x="316" y="482"/>
                  </a:lnTo>
                  <a:lnTo>
                    <a:pt x="318" y="499"/>
                  </a:lnTo>
                  <a:lnTo>
                    <a:pt x="321" y="517"/>
                  </a:lnTo>
                  <a:lnTo>
                    <a:pt x="326" y="533"/>
                  </a:lnTo>
                  <a:lnTo>
                    <a:pt x="330" y="550"/>
                  </a:lnTo>
                  <a:lnTo>
                    <a:pt x="336" y="565"/>
                  </a:lnTo>
                  <a:lnTo>
                    <a:pt x="345" y="580"/>
                  </a:lnTo>
                  <a:lnTo>
                    <a:pt x="353" y="594"/>
                  </a:lnTo>
                  <a:lnTo>
                    <a:pt x="359" y="599"/>
                  </a:lnTo>
                  <a:lnTo>
                    <a:pt x="365" y="605"/>
                  </a:lnTo>
                  <a:lnTo>
                    <a:pt x="371" y="611"/>
                  </a:lnTo>
                  <a:lnTo>
                    <a:pt x="378" y="615"/>
                  </a:lnTo>
                  <a:lnTo>
                    <a:pt x="384" y="619"/>
                  </a:lnTo>
                  <a:lnTo>
                    <a:pt x="392" y="623"/>
                  </a:lnTo>
                  <a:lnTo>
                    <a:pt x="400" y="627"/>
                  </a:lnTo>
                  <a:lnTo>
                    <a:pt x="409" y="630"/>
                  </a:lnTo>
                  <a:lnTo>
                    <a:pt x="418" y="632"/>
                  </a:lnTo>
                  <a:lnTo>
                    <a:pt x="428" y="633"/>
                  </a:lnTo>
                  <a:lnTo>
                    <a:pt x="437" y="634"/>
                  </a:lnTo>
                  <a:lnTo>
                    <a:pt x="449" y="635"/>
                  </a:lnTo>
                  <a:lnTo>
                    <a:pt x="460" y="634"/>
                  </a:lnTo>
                  <a:lnTo>
                    <a:pt x="469" y="633"/>
                  </a:lnTo>
                  <a:lnTo>
                    <a:pt x="480" y="632"/>
                  </a:lnTo>
                  <a:lnTo>
                    <a:pt x="488" y="630"/>
                  </a:lnTo>
                  <a:lnTo>
                    <a:pt x="497" y="627"/>
                  </a:lnTo>
                  <a:lnTo>
                    <a:pt x="505" y="623"/>
                  </a:lnTo>
                  <a:lnTo>
                    <a:pt x="513" y="619"/>
                  </a:lnTo>
                  <a:lnTo>
                    <a:pt x="519" y="615"/>
                  </a:lnTo>
                  <a:lnTo>
                    <a:pt x="527" y="611"/>
                  </a:lnTo>
                  <a:lnTo>
                    <a:pt x="532" y="605"/>
                  </a:lnTo>
                  <a:lnTo>
                    <a:pt x="538" y="599"/>
                  </a:lnTo>
                  <a:lnTo>
                    <a:pt x="544" y="594"/>
                  </a:lnTo>
                  <a:lnTo>
                    <a:pt x="552" y="580"/>
                  </a:lnTo>
                  <a:lnTo>
                    <a:pt x="561" y="565"/>
                  </a:lnTo>
                  <a:lnTo>
                    <a:pt x="567" y="550"/>
                  </a:lnTo>
                  <a:lnTo>
                    <a:pt x="572" y="533"/>
                  </a:lnTo>
                  <a:lnTo>
                    <a:pt x="576" y="517"/>
                  </a:lnTo>
                  <a:lnTo>
                    <a:pt x="579" y="499"/>
                  </a:lnTo>
                  <a:lnTo>
                    <a:pt x="581" y="482"/>
                  </a:lnTo>
                  <a:lnTo>
                    <a:pt x="582" y="464"/>
                  </a:lnTo>
                  <a:lnTo>
                    <a:pt x="583" y="447"/>
                  </a:lnTo>
                  <a:lnTo>
                    <a:pt x="583" y="431"/>
                  </a:lnTo>
                  <a:lnTo>
                    <a:pt x="583" y="414"/>
                  </a:lnTo>
                  <a:lnTo>
                    <a:pt x="582" y="397"/>
                  </a:lnTo>
                  <a:lnTo>
                    <a:pt x="581" y="380"/>
                  </a:lnTo>
                  <a:lnTo>
                    <a:pt x="579" y="362"/>
                  </a:lnTo>
                  <a:lnTo>
                    <a:pt x="576" y="345"/>
                  </a:lnTo>
                  <a:lnTo>
                    <a:pt x="572" y="328"/>
                  </a:lnTo>
                  <a:lnTo>
                    <a:pt x="567" y="312"/>
                  </a:lnTo>
                  <a:lnTo>
                    <a:pt x="561" y="297"/>
                  </a:lnTo>
                  <a:lnTo>
                    <a:pt x="552" y="282"/>
                  </a:lnTo>
                  <a:lnTo>
                    <a:pt x="544" y="269"/>
                  </a:lnTo>
                  <a:lnTo>
                    <a:pt x="538" y="263"/>
                  </a:lnTo>
                  <a:lnTo>
                    <a:pt x="532" y="257"/>
                  </a:lnTo>
                  <a:lnTo>
                    <a:pt x="527" y="252"/>
                  </a:lnTo>
                  <a:lnTo>
                    <a:pt x="519" y="247"/>
                  </a:lnTo>
                  <a:lnTo>
                    <a:pt x="513" y="243"/>
                  </a:lnTo>
                  <a:lnTo>
                    <a:pt x="505" y="239"/>
                  </a:lnTo>
                  <a:lnTo>
                    <a:pt x="497" y="236"/>
                  </a:lnTo>
                  <a:lnTo>
                    <a:pt x="488" y="233"/>
                  </a:lnTo>
                  <a:lnTo>
                    <a:pt x="480" y="231"/>
                  </a:lnTo>
                  <a:lnTo>
                    <a:pt x="469" y="229"/>
                  </a:lnTo>
                  <a:lnTo>
                    <a:pt x="460" y="228"/>
                  </a:lnTo>
                  <a:lnTo>
                    <a:pt x="449" y="228"/>
                  </a:lnTo>
                  <a:close/>
                  <a:moveTo>
                    <a:pt x="449" y="863"/>
                  </a:moveTo>
                  <a:lnTo>
                    <a:pt x="420" y="862"/>
                  </a:lnTo>
                  <a:lnTo>
                    <a:pt x="393" y="861"/>
                  </a:lnTo>
                  <a:lnTo>
                    <a:pt x="366" y="857"/>
                  </a:lnTo>
                  <a:lnTo>
                    <a:pt x="341" y="853"/>
                  </a:lnTo>
                  <a:lnTo>
                    <a:pt x="316" y="849"/>
                  </a:lnTo>
                  <a:lnTo>
                    <a:pt x="293" y="843"/>
                  </a:lnTo>
                  <a:lnTo>
                    <a:pt x="270" y="835"/>
                  </a:lnTo>
                  <a:lnTo>
                    <a:pt x="248" y="828"/>
                  </a:lnTo>
                  <a:lnTo>
                    <a:pt x="228" y="818"/>
                  </a:lnTo>
                  <a:lnTo>
                    <a:pt x="208" y="808"/>
                  </a:lnTo>
                  <a:lnTo>
                    <a:pt x="190" y="798"/>
                  </a:lnTo>
                  <a:lnTo>
                    <a:pt x="171" y="786"/>
                  </a:lnTo>
                  <a:lnTo>
                    <a:pt x="154" y="773"/>
                  </a:lnTo>
                  <a:lnTo>
                    <a:pt x="139" y="761"/>
                  </a:lnTo>
                  <a:lnTo>
                    <a:pt x="123" y="747"/>
                  </a:lnTo>
                  <a:lnTo>
                    <a:pt x="109" y="732"/>
                  </a:lnTo>
                  <a:lnTo>
                    <a:pt x="96" y="717"/>
                  </a:lnTo>
                  <a:lnTo>
                    <a:pt x="83" y="701"/>
                  </a:lnTo>
                  <a:lnTo>
                    <a:pt x="72" y="685"/>
                  </a:lnTo>
                  <a:lnTo>
                    <a:pt x="61" y="667"/>
                  </a:lnTo>
                  <a:lnTo>
                    <a:pt x="51" y="650"/>
                  </a:lnTo>
                  <a:lnTo>
                    <a:pt x="43" y="632"/>
                  </a:lnTo>
                  <a:lnTo>
                    <a:pt x="34" y="613"/>
                  </a:lnTo>
                  <a:lnTo>
                    <a:pt x="27" y="595"/>
                  </a:lnTo>
                  <a:lnTo>
                    <a:pt x="20" y="574"/>
                  </a:lnTo>
                  <a:lnTo>
                    <a:pt x="15" y="555"/>
                  </a:lnTo>
                  <a:lnTo>
                    <a:pt x="11" y="535"/>
                  </a:lnTo>
                  <a:lnTo>
                    <a:pt x="8" y="515"/>
                  </a:lnTo>
                  <a:lnTo>
                    <a:pt x="5" y="494"/>
                  </a:lnTo>
                  <a:lnTo>
                    <a:pt x="2" y="473"/>
                  </a:lnTo>
                  <a:lnTo>
                    <a:pt x="1" y="452"/>
                  </a:lnTo>
                  <a:lnTo>
                    <a:pt x="0" y="431"/>
                  </a:lnTo>
                  <a:lnTo>
                    <a:pt x="1" y="410"/>
                  </a:lnTo>
                  <a:lnTo>
                    <a:pt x="2" y="388"/>
                  </a:lnTo>
                  <a:lnTo>
                    <a:pt x="5" y="367"/>
                  </a:lnTo>
                  <a:lnTo>
                    <a:pt x="8" y="347"/>
                  </a:lnTo>
                  <a:lnTo>
                    <a:pt x="11" y="327"/>
                  </a:lnTo>
                  <a:lnTo>
                    <a:pt x="15" y="306"/>
                  </a:lnTo>
                  <a:lnTo>
                    <a:pt x="20" y="286"/>
                  </a:lnTo>
                  <a:lnTo>
                    <a:pt x="27" y="267"/>
                  </a:lnTo>
                  <a:lnTo>
                    <a:pt x="34" y="248"/>
                  </a:lnTo>
                  <a:lnTo>
                    <a:pt x="43" y="230"/>
                  </a:lnTo>
                  <a:lnTo>
                    <a:pt x="51" y="212"/>
                  </a:lnTo>
                  <a:lnTo>
                    <a:pt x="61" y="194"/>
                  </a:lnTo>
                  <a:lnTo>
                    <a:pt x="72" y="177"/>
                  </a:lnTo>
                  <a:lnTo>
                    <a:pt x="83" y="161"/>
                  </a:lnTo>
                  <a:lnTo>
                    <a:pt x="96" y="145"/>
                  </a:lnTo>
                  <a:lnTo>
                    <a:pt x="109" y="130"/>
                  </a:lnTo>
                  <a:lnTo>
                    <a:pt x="123" y="115"/>
                  </a:lnTo>
                  <a:lnTo>
                    <a:pt x="139" y="101"/>
                  </a:lnTo>
                  <a:lnTo>
                    <a:pt x="154" y="88"/>
                  </a:lnTo>
                  <a:lnTo>
                    <a:pt x="171" y="75"/>
                  </a:lnTo>
                  <a:lnTo>
                    <a:pt x="190" y="65"/>
                  </a:lnTo>
                  <a:lnTo>
                    <a:pt x="208" y="54"/>
                  </a:lnTo>
                  <a:lnTo>
                    <a:pt x="228" y="44"/>
                  </a:lnTo>
                  <a:lnTo>
                    <a:pt x="248" y="35"/>
                  </a:lnTo>
                  <a:lnTo>
                    <a:pt x="270" y="27"/>
                  </a:lnTo>
                  <a:lnTo>
                    <a:pt x="293" y="20"/>
                  </a:lnTo>
                  <a:lnTo>
                    <a:pt x="316" y="14"/>
                  </a:lnTo>
                  <a:lnTo>
                    <a:pt x="341" y="8"/>
                  </a:lnTo>
                  <a:lnTo>
                    <a:pt x="366" y="5"/>
                  </a:lnTo>
                  <a:lnTo>
                    <a:pt x="393" y="2"/>
                  </a:lnTo>
                  <a:lnTo>
                    <a:pt x="420" y="0"/>
                  </a:lnTo>
                  <a:lnTo>
                    <a:pt x="449" y="0"/>
                  </a:lnTo>
                  <a:lnTo>
                    <a:pt x="477" y="0"/>
                  </a:lnTo>
                  <a:lnTo>
                    <a:pt x="504" y="2"/>
                  </a:lnTo>
                  <a:lnTo>
                    <a:pt x="531" y="5"/>
                  </a:lnTo>
                  <a:lnTo>
                    <a:pt x="557" y="8"/>
                  </a:lnTo>
                  <a:lnTo>
                    <a:pt x="581" y="14"/>
                  </a:lnTo>
                  <a:lnTo>
                    <a:pt x="604" y="20"/>
                  </a:lnTo>
                  <a:lnTo>
                    <a:pt x="627" y="27"/>
                  </a:lnTo>
                  <a:lnTo>
                    <a:pt x="649" y="35"/>
                  </a:lnTo>
                  <a:lnTo>
                    <a:pt x="669" y="44"/>
                  </a:lnTo>
                  <a:lnTo>
                    <a:pt x="689" y="54"/>
                  </a:lnTo>
                  <a:lnTo>
                    <a:pt x="709" y="65"/>
                  </a:lnTo>
                  <a:lnTo>
                    <a:pt x="726" y="75"/>
                  </a:lnTo>
                  <a:lnTo>
                    <a:pt x="743" y="88"/>
                  </a:lnTo>
                  <a:lnTo>
                    <a:pt x="759" y="101"/>
                  </a:lnTo>
                  <a:lnTo>
                    <a:pt x="775" y="115"/>
                  </a:lnTo>
                  <a:lnTo>
                    <a:pt x="788" y="130"/>
                  </a:lnTo>
                  <a:lnTo>
                    <a:pt x="801" y="145"/>
                  </a:lnTo>
                  <a:lnTo>
                    <a:pt x="814" y="161"/>
                  </a:lnTo>
                  <a:lnTo>
                    <a:pt x="826" y="177"/>
                  </a:lnTo>
                  <a:lnTo>
                    <a:pt x="836" y="194"/>
                  </a:lnTo>
                  <a:lnTo>
                    <a:pt x="846" y="212"/>
                  </a:lnTo>
                  <a:lnTo>
                    <a:pt x="855" y="230"/>
                  </a:lnTo>
                  <a:lnTo>
                    <a:pt x="863" y="248"/>
                  </a:lnTo>
                  <a:lnTo>
                    <a:pt x="870" y="267"/>
                  </a:lnTo>
                  <a:lnTo>
                    <a:pt x="877" y="286"/>
                  </a:lnTo>
                  <a:lnTo>
                    <a:pt x="882" y="306"/>
                  </a:lnTo>
                  <a:lnTo>
                    <a:pt x="886" y="327"/>
                  </a:lnTo>
                  <a:lnTo>
                    <a:pt x="890" y="347"/>
                  </a:lnTo>
                  <a:lnTo>
                    <a:pt x="893" y="367"/>
                  </a:lnTo>
                  <a:lnTo>
                    <a:pt x="895" y="388"/>
                  </a:lnTo>
                  <a:lnTo>
                    <a:pt x="896" y="410"/>
                  </a:lnTo>
                  <a:lnTo>
                    <a:pt x="897" y="431"/>
                  </a:lnTo>
                  <a:lnTo>
                    <a:pt x="896" y="452"/>
                  </a:lnTo>
                  <a:lnTo>
                    <a:pt x="895" y="473"/>
                  </a:lnTo>
                  <a:lnTo>
                    <a:pt x="893" y="494"/>
                  </a:lnTo>
                  <a:lnTo>
                    <a:pt x="890" y="515"/>
                  </a:lnTo>
                  <a:lnTo>
                    <a:pt x="886" y="535"/>
                  </a:lnTo>
                  <a:lnTo>
                    <a:pt x="882" y="555"/>
                  </a:lnTo>
                  <a:lnTo>
                    <a:pt x="877" y="574"/>
                  </a:lnTo>
                  <a:lnTo>
                    <a:pt x="870" y="595"/>
                  </a:lnTo>
                  <a:lnTo>
                    <a:pt x="863" y="613"/>
                  </a:lnTo>
                  <a:lnTo>
                    <a:pt x="855" y="632"/>
                  </a:lnTo>
                  <a:lnTo>
                    <a:pt x="846" y="650"/>
                  </a:lnTo>
                  <a:lnTo>
                    <a:pt x="836" y="667"/>
                  </a:lnTo>
                  <a:lnTo>
                    <a:pt x="826" y="685"/>
                  </a:lnTo>
                  <a:lnTo>
                    <a:pt x="814" y="701"/>
                  </a:lnTo>
                  <a:lnTo>
                    <a:pt x="801" y="717"/>
                  </a:lnTo>
                  <a:lnTo>
                    <a:pt x="788" y="732"/>
                  </a:lnTo>
                  <a:lnTo>
                    <a:pt x="775" y="747"/>
                  </a:lnTo>
                  <a:lnTo>
                    <a:pt x="759" y="761"/>
                  </a:lnTo>
                  <a:lnTo>
                    <a:pt x="743" y="773"/>
                  </a:lnTo>
                  <a:lnTo>
                    <a:pt x="726" y="786"/>
                  </a:lnTo>
                  <a:lnTo>
                    <a:pt x="709" y="798"/>
                  </a:lnTo>
                  <a:lnTo>
                    <a:pt x="689" y="808"/>
                  </a:lnTo>
                  <a:lnTo>
                    <a:pt x="669" y="818"/>
                  </a:lnTo>
                  <a:lnTo>
                    <a:pt x="649" y="828"/>
                  </a:lnTo>
                  <a:lnTo>
                    <a:pt x="627" y="835"/>
                  </a:lnTo>
                  <a:lnTo>
                    <a:pt x="604" y="843"/>
                  </a:lnTo>
                  <a:lnTo>
                    <a:pt x="581" y="849"/>
                  </a:lnTo>
                  <a:lnTo>
                    <a:pt x="557" y="853"/>
                  </a:lnTo>
                  <a:lnTo>
                    <a:pt x="531" y="857"/>
                  </a:lnTo>
                  <a:lnTo>
                    <a:pt x="504" y="861"/>
                  </a:lnTo>
                  <a:lnTo>
                    <a:pt x="477" y="862"/>
                  </a:lnTo>
                  <a:lnTo>
                    <a:pt x="449"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1"/>
            <p:cNvSpPr>
              <a:spLocks noEditPoints="1"/>
            </p:cNvSpPr>
            <p:nvPr userDrawn="1"/>
          </p:nvSpPr>
          <p:spPr bwMode="auto">
            <a:xfrm>
              <a:off x="2797175" y="6273800"/>
              <a:ext cx="130175" cy="123825"/>
            </a:xfrm>
            <a:custGeom>
              <a:avLst/>
              <a:gdLst/>
              <a:ahLst/>
              <a:cxnLst>
                <a:cxn ang="0">
                  <a:pos x="416" y="231"/>
                </a:cxn>
                <a:cxn ang="0">
                  <a:pos x="383" y="243"/>
                </a:cxn>
                <a:cxn ang="0">
                  <a:pos x="358" y="263"/>
                </a:cxn>
                <a:cxn ang="0">
                  <a:pos x="329" y="312"/>
                </a:cxn>
                <a:cxn ang="0">
                  <a:pos x="315" y="380"/>
                </a:cxn>
                <a:cxn ang="0">
                  <a:pos x="313" y="447"/>
                </a:cxn>
                <a:cxn ang="0">
                  <a:pos x="321" y="517"/>
                </a:cxn>
                <a:cxn ang="0">
                  <a:pos x="343" y="580"/>
                </a:cxn>
                <a:cxn ang="0">
                  <a:pos x="370" y="611"/>
                </a:cxn>
                <a:cxn ang="0">
                  <a:pos x="399" y="627"/>
                </a:cxn>
                <a:cxn ang="0">
                  <a:pos x="437" y="634"/>
                </a:cxn>
                <a:cxn ang="0">
                  <a:pos x="478" y="632"/>
                </a:cxn>
                <a:cxn ang="0">
                  <a:pos x="511" y="619"/>
                </a:cxn>
                <a:cxn ang="0">
                  <a:pos x="537" y="599"/>
                </a:cxn>
                <a:cxn ang="0">
                  <a:pos x="565" y="550"/>
                </a:cxn>
                <a:cxn ang="0">
                  <a:pos x="580" y="482"/>
                </a:cxn>
                <a:cxn ang="0">
                  <a:pos x="581" y="414"/>
                </a:cxn>
                <a:cxn ang="0">
                  <a:pos x="575" y="345"/>
                </a:cxn>
                <a:cxn ang="0">
                  <a:pos x="552" y="282"/>
                </a:cxn>
                <a:cxn ang="0">
                  <a:pos x="525" y="252"/>
                </a:cxn>
                <a:cxn ang="0">
                  <a:pos x="496" y="236"/>
                </a:cxn>
                <a:cxn ang="0">
                  <a:pos x="458" y="228"/>
                </a:cxn>
                <a:cxn ang="0">
                  <a:pos x="392" y="861"/>
                </a:cxn>
                <a:cxn ang="0">
                  <a:pos x="292" y="843"/>
                </a:cxn>
                <a:cxn ang="0">
                  <a:pos x="207" y="808"/>
                </a:cxn>
                <a:cxn ang="0">
                  <a:pos x="137" y="761"/>
                </a:cxn>
                <a:cxn ang="0">
                  <a:pos x="83" y="701"/>
                </a:cxn>
                <a:cxn ang="0">
                  <a:pos x="41" y="632"/>
                </a:cxn>
                <a:cxn ang="0">
                  <a:pos x="14" y="555"/>
                </a:cxn>
                <a:cxn ang="0">
                  <a:pos x="2" y="473"/>
                </a:cxn>
                <a:cxn ang="0">
                  <a:pos x="2" y="388"/>
                </a:cxn>
                <a:cxn ang="0">
                  <a:pos x="14" y="306"/>
                </a:cxn>
                <a:cxn ang="0">
                  <a:pos x="41" y="230"/>
                </a:cxn>
                <a:cxn ang="0">
                  <a:pos x="83" y="161"/>
                </a:cxn>
                <a:cxn ang="0">
                  <a:pos x="137" y="101"/>
                </a:cxn>
                <a:cxn ang="0">
                  <a:pos x="207" y="54"/>
                </a:cxn>
                <a:cxn ang="0">
                  <a:pos x="292" y="20"/>
                </a:cxn>
                <a:cxn ang="0">
                  <a:pos x="392" y="2"/>
                </a:cxn>
                <a:cxn ang="0">
                  <a:pos x="504" y="2"/>
                </a:cxn>
                <a:cxn ang="0">
                  <a:pos x="604" y="20"/>
                </a:cxn>
                <a:cxn ang="0">
                  <a:pos x="688" y="54"/>
                </a:cxn>
                <a:cxn ang="0">
                  <a:pos x="758" y="101"/>
                </a:cxn>
                <a:cxn ang="0">
                  <a:pos x="813" y="161"/>
                </a:cxn>
                <a:cxn ang="0">
                  <a:pos x="854" y="230"/>
                </a:cxn>
                <a:cxn ang="0">
                  <a:pos x="880" y="306"/>
                </a:cxn>
                <a:cxn ang="0">
                  <a:pos x="894" y="388"/>
                </a:cxn>
                <a:cxn ang="0">
                  <a:pos x="894" y="473"/>
                </a:cxn>
                <a:cxn ang="0">
                  <a:pos x="880" y="555"/>
                </a:cxn>
                <a:cxn ang="0">
                  <a:pos x="854" y="632"/>
                </a:cxn>
                <a:cxn ang="0">
                  <a:pos x="813" y="701"/>
                </a:cxn>
                <a:cxn ang="0">
                  <a:pos x="758" y="761"/>
                </a:cxn>
                <a:cxn ang="0">
                  <a:pos x="688" y="808"/>
                </a:cxn>
                <a:cxn ang="0">
                  <a:pos x="604" y="843"/>
                </a:cxn>
                <a:cxn ang="0">
                  <a:pos x="504" y="861"/>
                </a:cxn>
              </a:cxnLst>
              <a:rect l="0" t="0" r="r" b="b"/>
              <a:pathLst>
                <a:path w="895" h="863">
                  <a:moveTo>
                    <a:pt x="447" y="228"/>
                  </a:moveTo>
                  <a:lnTo>
                    <a:pt x="437" y="228"/>
                  </a:lnTo>
                  <a:lnTo>
                    <a:pt x="426" y="229"/>
                  </a:lnTo>
                  <a:lnTo>
                    <a:pt x="416" y="231"/>
                  </a:lnTo>
                  <a:lnTo>
                    <a:pt x="408" y="233"/>
                  </a:lnTo>
                  <a:lnTo>
                    <a:pt x="399" y="236"/>
                  </a:lnTo>
                  <a:lnTo>
                    <a:pt x="391" y="239"/>
                  </a:lnTo>
                  <a:lnTo>
                    <a:pt x="383" y="243"/>
                  </a:lnTo>
                  <a:lnTo>
                    <a:pt x="376" y="247"/>
                  </a:lnTo>
                  <a:lnTo>
                    <a:pt x="370" y="252"/>
                  </a:lnTo>
                  <a:lnTo>
                    <a:pt x="363" y="257"/>
                  </a:lnTo>
                  <a:lnTo>
                    <a:pt x="358" y="263"/>
                  </a:lnTo>
                  <a:lnTo>
                    <a:pt x="353" y="269"/>
                  </a:lnTo>
                  <a:lnTo>
                    <a:pt x="343" y="282"/>
                  </a:lnTo>
                  <a:lnTo>
                    <a:pt x="336" y="297"/>
                  </a:lnTo>
                  <a:lnTo>
                    <a:pt x="329" y="312"/>
                  </a:lnTo>
                  <a:lnTo>
                    <a:pt x="324" y="328"/>
                  </a:lnTo>
                  <a:lnTo>
                    <a:pt x="321" y="345"/>
                  </a:lnTo>
                  <a:lnTo>
                    <a:pt x="318" y="362"/>
                  </a:lnTo>
                  <a:lnTo>
                    <a:pt x="315" y="380"/>
                  </a:lnTo>
                  <a:lnTo>
                    <a:pt x="314" y="397"/>
                  </a:lnTo>
                  <a:lnTo>
                    <a:pt x="313" y="414"/>
                  </a:lnTo>
                  <a:lnTo>
                    <a:pt x="313" y="431"/>
                  </a:lnTo>
                  <a:lnTo>
                    <a:pt x="313" y="447"/>
                  </a:lnTo>
                  <a:lnTo>
                    <a:pt x="314" y="464"/>
                  </a:lnTo>
                  <a:lnTo>
                    <a:pt x="315" y="482"/>
                  </a:lnTo>
                  <a:lnTo>
                    <a:pt x="318" y="499"/>
                  </a:lnTo>
                  <a:lnTo>
                    <a:pt x="321" y="517"/>
                  </a:lnTo>
                  <a:lnTo>
                    <a:pt x="324" y="533"/>
                  </a:lnTo>
                  <a:lnTo>
                    <a:pt x="329" y="550"/>
                  </a:lnTo>
                  <a:lnTo>
                    <a:pt x="336" y="565"/>
                  </a:lnTo>
                  <a:lnTo>
                    <a:pt x="343" y="580"/>
                  </a:lnTo>
                  <a:lnTo>
                    <a:pt x="353" y="594"/>
                  </a:lnTo>
                  <a:lnTo>
                    <a:pt x="358" y="599"/>
                  </a:lnTo>
                  <a:lnTo>
                    <a:pt x="363" y="605"/>
                  </a:lnTo>
                  <a:lnTo>
                    <a:pt x="370" y="611"/>
                  </a:lnTo>
                  <a:lnTo>
                    <a:pt x="376" y="615"/>
                  </a:lnTo>
                  <a:lnTo>
                    <a:pt x="383" y="619"/>
                  </a:lnTo>
                  <a:lnTo>
                    <a:pt x="391" y="623"/>
                  </a:lnTo>
                  <a:lnTo>
                    <a:pt x="399" y="627"/>
                  </a:lnTo>
                  <a:lnTo>
                    <a:pt x="408" y="630"/>
                  </a:lnTo>
                  <a:lnTo>
                    <a:pt x="416" y="632"/>
                  </a:lnTo>
                  <a:lnTo>
                    <a:pt x="426" y="633"/>
                  </a:lnTo>
                  <a:lnTo>
                    <a:pt x="437" y="634"/>
                  </a:lnTo>
                  <a:lnTo>
                    <a:pt x="447" y="635"/>
                  </a:lnTo>
                  <a:lnTo>
                    <a:pt x="458" y="634"/>
                  </a:lnTo>
                  <a:lnTo>
                    <a:pt x="469" y="633"/>
                  </a:lnTo>
                  <a:lnTo>
                    <a:pt x="478" y="632"/>
                  </a:lnTo>
                  <a:lnTo>
                    <a:pt x="488" y="630"/>
                  </a:lnTo>
                  <a:lnTo>
                    <a:pt x="496" y="627"/>
                  </a:lnTo>
                  <a:lnTo>
                    <a:pt x="504" y="623"/>
                  </a:lnTo>
                  <a:lnTo>
                    <a:pt x="511" y="619"/>
                  </a:lnTo>
                  <a:lnTo>
                    <a:pt x="519" y="615"/>
                  </a:lnTo>
                  <a:lnTo>
                    <a:pt x="525" y="611"/>
                  </a:lnTo>
                  <a:lnTo>
                    <a:pt x="531" y="605"/>
                  </a:lnTo>
                  <a:lnTo>
                    <a:pt x="537" y="599"/>
                  </a:lnTo>
                  <a:lnTo>
                    <a:pt x="542" y="594"/>
                  </a:lnTo>
                  <a:lnTo>
                    <a:pt x="552" y="580"/>
                  </a:lnTo>
                  <a:lnTo>
                    <a:pt x="559" y="565"/>
                  </a:lnTo>
                  <a:lnTo>
                    <a:pt x="565" y="550"/>
                  </a:lnTo>
                  <a:lnTo>
                    <a:pt x="571" y="533"/>
                  </a:lnTo>
                  <a:lnTo>
                    <a:pt x="575" y="517"/>
                  </a:lnTo>
                  <a:lnTo>
                    <a:pt x="578" y="499"/>
                  </a:lnTo>
                  <a:lnTo>
                    <a:pt x="580" y="482"/>
                  </a:lnTo>
                  <a:lnTo>
                    <a:pt x="581" y="464"/>
                  </a:lnTo>
                  <a:lnTo>
                    <a:pt x="581" y="447"/>
                  </a:lnTo>
                  <a:lnTo>
                    <a:pt x="582" y="431"/>
                  </a:lnTo>
                  <a:lnTo>
                    <a:pt x="581" y="414"/>
                  </a:lnTo>
                  <a:lnTo>
                    <a:pt x="581" y="397"/>
                  </a:lnTo>
                  <a:lnTo>
                    <a:pt x="580" y="380"/>
                  </a:lnTo>
                  <a:lnTo>
                    <a:pt x="578" y="362"/>
                  </a:lnTo>
                  <a:lnTo>
                    <a:pt x="575" y="345"/>
                  </a:lnTo>
                  <a:lnTo>
                    <a:pt x="571" y="328"/>
                  </a:lnTo>
                  <a:lnTo>
                    <a:pt x="565" y="312"/>
                  </a:lnTo>
                  <a:lnTo>
                    <a:pt x="559" y="297"/>
                  </a:lnTo>
                  <a:lnTo>
                    <a:pt x="552" y="282"/>
                  </a:lnTo>
                  <a:lnTo>
                    <a:pt x="542" y="269"/>
                  </a:lnTo>
                  <a:lnTo>
                    <a:pt x="537" y="263"/>
                  </a:lnTo>
                  <a:lnTo>
                    <a:pt x="531" y="257"/>
                  </a:lnTo>
                  <a:lnTo>
                    <a:pt x="525" y="252"/>
                  </a:lnTo>
                  <a:lnTo>
                    <a:pt x="519" y="247"/>
                  </a:lnTo>
                  <a:lnTo>
                    <a:pt x="511" y="243"/>
                  </a:lnTo>
                  <a:lnTo>
                    <a:pt x="504" y="239"/>
                  </a:lnTo>
                  <a:lnTo>
                    <a:pt x="496" y="236"/>
                  </a:lnTo>
                  <a:lnTo>
                    <a:pt x="488" y="233"/>
                  </a:lnTo>
                  <a:lnTo>
                    <a:pt x="478" y="231"/>
                  </a:lnTo>
                  <a:lnTo>
                    <a:pt x="469" y="229"/>
                  </a:lnTo>
                  <a:lnTo>
                    <a:pt x="458" y="228"/>
                  </a:lnTo>
                  <a:lnTo>
                    <a:pt x="447" y="228"/>
                  </a:lnTo>
                  <a:close/>
                  <a:moveTo>
                    <a:pt x="447" y="863"/>
                  </a:moveTo>
                  <a:lnTo>
                    <a:pt x="419" y="862"/>
                  </a:lnTo>
                  <a:lnTo>
                    <a:pt x="392" y="861"/>
                  </a:lnTo>
                  <a:lnTo>
                    <a:pt x="365" y="857"/>
                  </a:lnTo>
                  <a:lnTo>
                    <a:pt x="340" y="853"/>
                  </a:lnTo>
                  <a:lnTo>
                    <a:pt x="315" y="849"/>
                  </a:lnTo>
                  <a:lnTo>
                    <a:pt x="292" y="843"/>
                  </a:lnTo>
                  <a:lnTo>
                    <a:pt x="269" y="835"/>
                  </a:lnTo>
                  <a:lnTo>
                    <a:pt x="247" y="828"/>
                  </a:lnTo>
                  <a:lnTo>
                    <a:pt x="226" y="818"/>
                  </a:lnTo>
                  <a:lnTo>
                    <a:pt x="207" y="808"/>
                  </a:lnTo>
                  <a:lnTo>
                    <a:pt x="188" y="798"/>
                  </a:lnTo>
                  <a:lnTo>
                    <a:pt x="170" y="786"/>
                  </a:lnTo>
                  <a:lnTo>
                    <a:pt x="153" y="773"/>
                  </a:lnTo>
                  <a:lnTo>
                    <a:pt x="137" y="761"/>
                  </a:lnTo>
                  <a:lnTo>
                    <a:pt x="122" y="747"/>
                  </a:lnTo>
                  <a:lnTo>
                    <a:pt x="108" y="732"/>
                  </a:lnTo>
                  <a:lnTo>
                    <a:pt x="94" y="717"/>
                  </a:lnTo>
                  <a:lnTo>
                    <a:pt x="83" y="701"/>
                  </a:lnTo>
                  <a:lnTo>
                    <a:pt x="71" y="685"/>
                  </a:lnTo>
                  <a:lnTo>
                    <a:pt x="60" y="667"/>
                  </a:lnTo>
                  <a:lnTo>
                    <a:pt x="51" y="650"/>
                  </a:lnTo>
                  <a:lnTo>
                    <a:pt x="41" y="632"/>
                  </a:lnTo>
                  <a:lnTo>
                    <a:pt x="34" y="613"/>
                  </a:lnTo>
                  <a:lnTo>
                    <a:pt x="26" y="595"/>
                  </a:lnTo>
                  <a:lnTo>
                    <a:pt x="20" y="574"/>
                  </a:lnTo>
                  <a:lnTo>
                    <a:pt x="14" y="555"/>
                  </a:lnTo>
                  <a:lnTo>
                    <a:pt x="10" y="535"/>
                  </a:lnTo>
                  <a:lnTo>
                    <a:pt x="6" y="515"/>
                  </a:lnTo>
                  <a:lnTo>
                    <a:pt x="3" y="494"/>
                  </a:lnTo>
                  <a:lnTo>
                    <a:pt x="2" y="473"/>
                  </a:lnTo>
                  <a:lnTo>
                    <a:pt x="0" y="452"/>
                  </a:lnTo>
                  <a:lnTo>
                    <a:pt x="0" y="431"/>
                  </a:lnTo>
                  <a:lnTo>
                    <a:pt x="0" y="410"/>
                  </a:lnTo>
                  <a:lnTo>
                    <a:pt x="2" y="388"/>
                  </a:lnTo>
                  <a:lnTo>
                    <a:pt x="3" y="367"/>
                  </a:lnTo>
                  <a:lnTo>
                    <a:pt x="6" y="347"/>
                  </a:lnTo>
                  <a:lnTo>
                    <a:pt x="10" y="327"/>
                  </a:lnTo>
                  <a:lnTo>
                    <a:pt x="14" y="306"/>
                  </a:lnTo>
                  <a:lnTo>
                    <a:pt x="20" y="286"/>
                  </a:lnTo>
                  <a:lnTo>
                    <a:pt x="26" y="267"/>
                  </a:lnTo>
                  <a:lnTo>
                    <a:pt x="34" y="248"/>
                  </a:lnTo>
                  <a:lnTo>
                    <a:pt x="41" y="230"/>
                  </a:lnTo>
                  <a:lnTo>
                    <a:pt x="51" y="212"/>
                  </a:lnTo>
                  <a:lnTo>
                    <a:pt x="60" y="194"/>
                  </a:lnTo>
                  <a:lnTo>
                    <a:pt x="71" y="177"/>
                  </a:lnTo>
                  <a:lnTo>
                    <a:pt x="83" y="161"/>
                  </a:lnTo>
                  <a:lnTo>
                    <a:pt x="94" y="145"/>
                  </a:lnTo>
                  <a:lnTo>
                    <a:pt x="108" y="130"/>
                  </a:lnTo>
                  <a:lnTo>
                    <a:pt x="122" y="115"/>
                  </a:lnTo>
                  <a:lnTo>
                    <a:pt x="137" y="101"/>
                  </a:lnTo>
                  <a:lnTo>
                    <a:pt x="153" y="88"/>
                  </a:lnTo>
                  <a:lnTo>
                    <a:pt x="170" y="75"/>
                  </a:lnTo>
                  <a:lnTo>
                    <a:pt x="188" y="65"/>
                  </a:lnTo>
                  <a:lnTo>
                    <a:pt x="207" y="54"/>
                  </a:lnTo>
                  <a:lnTo>
                    <a:pt x="226" y="44"/>
                  </a:lnTo>
                  <a:lnTo>
                    <a:pt x="247" y="35"/>
                  </a:lnTo>
                  <a:lnTo>
                    <a:pt x="269" y="27"/>
                  </a:lnTo>
                  <a:lnTo>
                    <a:pt x="292" y="20"/>
                  </a:lnTo>
                  <a:lnTo>
                    <a:pt x="315" y="14"/>
                  </a:lnTo>
                  <a:lnTo>
                    <a:pt x="340" y="8"/>
                  </a:lnTo>
                  <a:lnTo>
                    <a:pt x="365" y="5"/>
                  </a:lnTo>
                  <a:lnTo>
                    <a:pt x="392" y="2"/>
                  </a:lnTo>
                  <a:lnTo>
                    <a:pt x="419" y="0"/>
                  </a:lnTo>
                  <a:lnTo>
                    <a:pt x="447" y="0"/>
                  </a:lnTo>
                  <a:lnTo>
                    <a:pt x="476" y="0"/>
                  </a:lnTo>
                  <a:lnTo>
                    <a:pt x="504" y="2"/>
                  </a:lnTo>
                  <a:lnTo>
                    <a:pt x="530" y="5"/>
                  </a:lnTo>
                  <a:lnTo>
                    <a:pt x="556" y="8"/>
                  </a:lnTo>
                  <a:lnTo>
                    <a:pt x="580" y="14"/>
                  </a:lnTo>
                  <a:lnTo>
                    <a:pt x="604" y="20"/>
                  </a:lnTo>
                  <a:lnTo>
                    <a:pt x="626" y="27"/>
                  </a:lnTo>
                  <a:lnTo>
                    <a:pt x="647" y="35"/>
                  </a:lnTo>
                  <a:lnTo>
                    <a:pt x="669" y="44"/>
                  </a:lnTo>
                  <a:lnTo>
                    <a:pt x="688" y="54"/>
                  </a:lnTo>
                  <a:lnTo>
                    <a:pt x="707" y="65"/>
                  </a:lnTo>
                  <a:lnTo>
                    <a:pt x="725" y="75"/>
                  </a:lnTo>
                  <a:lnTo>
                    <a:pt x="742" y="88"/>
                  </a:lnTo>
                  <a:lnTo>
                    <a:pt x="758" y="101"/>
                  </a:lnTo>
                  <a:lnTo>
                    <a:pt x="773" y="115"/>
                  </a:lnTo>
                  <a:lnTo>
                    <a:pt x="788" y="130"/>
                  </a:lnTo>
                  <a:lnTo>
                    <a:pt x="800" y="145"/>
                  </a:lnTo>
                  <a:lnTo>
                    <a:pt x="813" y="161"/>
                  </a:lnTo>
                  <a:lnTo>
                    <a:pt x="825" y="177"/>
                  </a:lnTo>
                  <a:lnTo>
                    <a:pt x="836" y="194"/>
                  </a:lnTo>
                  <a:lnTo>
                    <a:pt x="845" y="212"/>
                  </a:lnTo>
                  <a:lnTo>
                    <a:pt x="854" y="230"/>
                  </a:lnTo>
                  <a:lnTo>
                    <a:pt x="862" y="248"/>
                  </a:lnTo>
                  <a:lnTo>
                    <a:pt x="868" y="267"/>
                  </a:lnTo>
                  <a:lnTo>
                    <a:pt x="875" y="286"/>
                  </a:lnTo>
                  <a:lnTo>
                    <a:pt x="880" y="306"/>
                  </a:lnTo>
                  <a:lnTo>
                    <a:pt x="885" y="327"/>
                  </a:lnTo>
                  <a:lnTo>
                    <a:pt x="889" y="347"/>
                  </a:lnTo>
                  <a:lnTo>
                    <a:pt x="892" y="367"/>
                  </a:lnTo>
                  <a:lnTo>
                    <a:pt x="894" y="388"/>
                  </a:lnTo>
                  <a:lnTo>
                    <a:pt x="895" y="410"/>
                  </a:lnTo>
                  <a:lnTo>
                    <a:pt x="895" y="431"/>
                  </a:lnTo>
                  <a:lnTo>
                    <a:pt x="895" y="452"/>
                  </a:lnTo>
                  <a:lnTo>
                    <a:pt x="894" y="473"/>
                  </a:lnTo>
                  <a:lnTo>
                    <a:pt x="892" y="494"/>
                  </a:lnTo>
                  <a:lnTo>
                    <a:pt x="889" y="515"/>
                  </a:lnTo>
                  <a:lnTo>
                    <a:pt x="885" y="535"/>
                  </a:lnTo>
                  <a:lnTo>
                    <a:pt x="880" y="555"/>
                  </a:lnTo>
                  <a:lnTo>
                    <a:pt x="875" y="574"/>
                  </a:lnTo>
                  <a:lnTo>
                    <a:pt x="868" y="595"/>
                  </a:lnTo>
                  <a:lnTo>
                    <a:pt x="862" y="613"/>
                  </a:lnTo>
                  <a:lnTo>
                    <a:pt x="854" y="632"/>
                  </a:lnTo>
                  <a:lnTo>
                    <a:pt x="845" y="650"/>
                  </a:lnTo>
                  <a:lnTo>
                    <a:pt x="836" y="667"/>
                  </a:lnTo>
                  <a:lnTo>
                    <a:pt x="825" y="685"/>
                  </a:lnTo>
                  <a:lnTo>
                    <a:pt x="813" y="701"/>
                  </a:lnTo>
                  <a:lnTo>
                    <a:pt x="800" y="717"/>
                  </a:lnTo>
                  <a:lnTo>
                    <a:pt x="788" y="732"/>
                  </a:lnTo>
                  <a:lnTo>
                    <a:pt x="773" y="747"/>
                  </a:lnTo>
                  <a:lnTo>
                    <a:pt x="758" y="761"/>
                  </a:lnTo>
                  <a:lnTo>
                    <a:pt x="742" y="773"/>
                  </a:lnTo>
                  <a:lnTo>
                    <a:pt x="725" y="786"/>
                  </a:lnTo>
                  <a:lnTo>
                    <a:pt x="707" y="798"/>
                  </a:lnTo>
                  <a:lnTo>
                    <a:pt x="688" y="808"/>
                  </a:lnTo>
                  <a:lnTo>
                    <a:pt x="669" y="818"/>
                  </a:lnTo>
                  <a:lnTo>
                    <a:pt x="647" y="828"/>
                  </a:lnTo>
                  <a:lnTo>
                    <a:pt x="626" y="835"/>
                  </a:lnTo>
                  <a:lnTo>
                    <a:pt x="604" y="843"/>
                  </a:lnTo>
                  <a:lnTo>
                    <a:pt x="580" y="849"/>
                  </a:lnTo>
                  <a:lnTo>
                    <a:pt x="556" y="853"/>
                  </a:lnTo>
                  <a:lnTo>
                    <a:pt x="530" y="857"/>
                  </a:lnTo>
                  <a:lnTo>
                    <a:pt x="504" y="861"/>
                  </a:lnTo>
                  <a:lnTo>
                    <a:pt x="476" y="862"/>
                  </a:lnTo>
                  <a:lnTo>
                    <a:pt x="447" y="86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Rectangle 22"/>
            <p:cNvSpPr>
              <a:spLocks noChangeArrowheads="1"/>
            </p:cNvSpPr>
            <p:nvPr userDrawn="1"/>
          </p:nvSpPr>
          <p:spPr bwMode="auto">
            <a:xfrm>
              <a:off x="2943225" y="6232525"/>
              <a:ext cx="46038" cy="163513"/>
            </a:xfrm>
            <a:prstGeom prst="rect">
              <a:avLst/>
            </a:prstGeom>
            <a:solidFill>
              <a:srgbClr val="FEFEFE"/>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ransition spd="med">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24" descr="C:\Dan's Work Projects\Collier Evans pdfs\master background.jpg"/>
          <p:cNvPicPr>
            <a:picLocks noChangeAspect="1" noChangeArrowheads="1"/>
          </p:cNvPicPr>
          <p:nvPr userDrawn="1"/>
        </p:nvPicPr>
        <p:blipFill>
          <a:blip r:embed="rId2" cstate="print"/>
          <a:srcRect/>
          <a:stretch>
            <a:fillRect/>
          </a:stretch>
        </p:blipFill>
        <p:spPr bwMode="auto">
          <a:xfrm>
            <a:off x="-14288" y="-34925"/>
            <a:ext cx="9172576" cy="6927850"/>
          </a:xfrm>
          <a:prstGeom prst="rect">
            <a:avLst/>
          </a:prstGeom>
          <a:noFill/>
          <a:ln w="9525">
            <a:noFill/>
            <a:miter lim="800000"/>
            <a:headEnd/>
            <a:tailEnd/>
          </a:ln>
        </p:spPr>
      </p:pic>
      <p:sp>
        <p:nvSpPr>
          <p:cNvPr id="3" name="Rectangle 20"/>
          <p:cNvSpPr>
            <a:spLocks noGrp="1" noChangeArrowheads="1"/>
          </p:cNvSpPr>
          <p:nvPr>
            <p:ph type="ftr" sz="quarter" idx="10"/>
          </p:nvPr>
        </p:nvSpPr>
        <p:spPr>
          <a:xfrm>
            <a:off x="228600" y="6400800"/>
            <a:ext cx="5791200" cy="457200"/>
          </a:xfrm>
          <a:prstGeom prst="rect">
            <a:avLst/>
          </a:prstGeom>
        </p:spPr>
        <p:txBody>
          <a:bodyPr/>
          <a:lstStyle>
            <a:lvl1pPr>
              <a:defRPr sz="1000">
                <a:latin typeface="Arial" charset="0"/>
              </a:defRPr>
            </a:lvl1pPr>
          </a:lstStyle>
          <a:p>
            <a:pPr>
              <a:defRPr/>
            </a:pPr>
            <a:r>
              <a:rPr lang="en-US" dirty="0"/>
              <a:t>Operations Management, 2e/Ch. 1 Goods, Services, and Operations Management</a:t>
            </a:r>
          </a:p>
          <a:p>
            <a:pPr>
              <a:defRPr/>
            </a:pPr>
            <a:r>
              <a:rPr lang="en-US" dirty="0"/>
              <a:t>©2007 Thomson South-Western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378700" cy="1143000"/>
          </a:xfrm>
        </p:spPr>
        <p:txBody>
          <a:bodyPr/>
          <a:lstStyle/>
          <a:p>
            <a:r>
              <a:rPr lang="en-US"/>
              <a:t>Click to edit Master title style</a:t>
            </a:r>
          </a:p>
        </p:txBody>
      </p:sp>
      <p:sp>
        <p:nvSpPr>
          <p:cNvPr id="3" name="Text Placeholder 2"/>
          <p:cNvSpPr>
            <a:spLocks noGrp="1"/>
          </p:cNvSpPr>
          <p:nvPr>
            <p:ph type="body" sz="half" idx="1"/>
          </p:nvPr>
        </p:nvSpPr>
        <p:spPr>
          <a:xfrm>
            <a:off x="809625" y="2214563"/>
            <a:ext cx="7958138" cy="1863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09625" y="4230688"/>
            <a:ext cx="7958138" cy="1865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6589713" y="6376988"/>
            <a:ext cx="2193925" cy="457200"/>
          </a:xfrm>
        </p:spPr>
        <p:txBody>
          <a:bodyPr/>
          <a:lstStyle>
            <a:lvl1pPr>
              <a:defRPr/>
            </a:lvl1pPr>
          </a:lstStyle>
          <a:p>
            <a:pPr>
              <a:buFont typeface="Wingdings" charset="2"/>
              <a:buNone/>
            </a:pPr>
            <a:r>
              <a:rPr lang="en-US" dirty="0"/>
              <a:t>2-</a:t>
            </a:r>
            <a:fld id="{51CF400E-F87A-4843-A4E2-215F6C414EAE}" type="slidenum">
              <a:rPr lang="en-US" smtClean="0"/>
              <a:pPr>
                <a:buFont typeface="Wingdings" charset="2"/>
                <a:buNone/>
              </a:pPr>
              <a:t>‹#›</a:t>
            </a:fld>
            <a:endParaRPr lang="en-US" dirty="0"/>
          </a:p>
        </p:txBody>
      </p:sp>
      <p:sp>
        <p:nvSpPr>
          <p:cNvPr id="7" name="Footer Placeholder 4"/>
          <p:cNvSpPr>
            <a:spLocks noGrp="1"/>
          </p:cNvSpPr>
          <p:nvPr>
            <p:ph type="ftr" sz="quarter" idx="12"/>
          </p:nvPr>
        </p:nvSpPr>
        <p:spPr>
          <a:xfrm>
            <a:off x="457200" y="6356350"/>
            <a:ext cx="2895600" cy="365125"/>
          </a:xfrm>
        </p:spPr>
        <p:txBody>
          <a:bodyPr/>
          <a:lstStyle>
            <a:lvl1pPr>
              <a:defRPr>
                <a:effectLst/>
              </a:defRPr>
            </a:lvl1pPr>
          </a:lstStyle>
          <a:p>
            <a:pPr>
              <a:buFont typeface="Wingdings" charset="2"/>
              <a:buNone/>
            </a:pPr>
            <a:r>
              <a:rPr lang="en-US" dirty="0"/>
              <a:t>Copyright 2011 John Wiley &amp; Sons, Inc.</a:t>
            </a:r>
          </a:p>
        </p:txBody>
      </p:sp>
    </p:spTree>
    <p:extLst>
      <p:ext uri="{BB962C8B-B14F-4D97-AF65-F5344CB8AC3E}">
        <p14:creationId xmlns:p14="http://schemas.microsoft.com/office/powerpoint/2010/main" val="31258433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1ABA4E-CD72-497B-97AA-7213B3980F60}" type="datetimeFigureOut">
              <a:rPr lang="en-US" smtClean="0"/>
              <a:pPr/>
              <a:t>7/31/2022</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6" name="Content Placeholder 8"/>
          <p:cNvSpPr>
            <a:spLocks noGrp="1"/>
          </p:cNvSpPr>
          <p:nvPr>
            <p:ph idx="1"/>
          </p:nvPr>
        </p:nvSpPr>
        <p:spPr>
          <a:xfrm>
            <a:off x="3048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412511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2A062-45A9-47BC-8FD4-5E41446F95A8}" type="datetimeFigureOut">
              <a:rPr lang="en-US" smtClean="0"/>
              <a:pPr/>
              <a:t>7/31/2022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2011 John Wiley &amp; Sons, Inc.</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1-</a:t>
            </a:r>
            <a:fld id="{02C2BAAB-DA23-4E35-9ED6-5179E6C4C90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Lst>
  <p:transition spd="med">
    <p:fade/>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hyperlink" Target="http://www.iso.org/iso/home.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en.wikipedia.org/wiki/Six_sigma"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1295400"/>
            <a:ext cx="7162800" cy="1470025"/>
          </a:xfrm>
        </p:spPr>
        <p:txBody>
          <a:bodyPr>
            <a:normAutofit/>
          </a:bodyPr>
          <a:lstStyle/>
          <a:p>
            <a:pPr eaLnBrk="1" hangingPunct="1"/>
            <a:r>
              <a:rPr lang="en-US" dirty="0"/>
              <a:t>MGB235 Monitoring and Managing Operational Performance</a:t>
            </a:r>
          </a:p>
        </p:txBody>
      </p:sp>
      <p:sp>
        <p:nvSpPr>
          <p:cNvPr id="3075" name="Rectangle 3"/>
          <p:cNvSpPr>
            <a:spLocks noGrp="1" noChangeArrowheads="1"/>
          </p:cNvSpPr>
          <p:nvPr>
            <p:ph type="subTitle" idx="1"/>
          </p:nvPr>
        </p:nvSpPr>
        <p:spPr>
          <a:xfrm>
            <a:off x="1066800" y="2892981"/>
            <a:ext cx="6400800" cy="1752600"/>
          </a:xfrm>
        </p:spPr>
        <p:txBody>
          <a:bodyPr/>
          <a:lstStyle/>
          <a:p>
            <a:pPr eaLnBrk="1" hangingPunct="1"/>
            <a:r>
              <a:rPr lang="en-US" sz="3200" dirty="0"/>
              <a:t>Week 2 – Quality Management </a:t>
            </a:r>
          </a:p>
          <a:p>
            <a:pPr eaLnBrk="1" hangingPunct="1"/>
            <a:endParaRPr lang="en-US" dirty="0"/>
          </a:p>
        </p:txBody>
      </p:sp>
      <p:sp>
        <p:nvSpPr>
          <p:cNvPr id="4" name="TextBox 3"/>
          <p:cNvSpPr txBox="1"/>
          <p:nvPr/>
        </p:nvSpPr>
        <p:spPr>
          <a:xfrm>
            <a:off x="0" y="4495800"/>
            <a:ext cx="9195787" cy="1815882"/>
          </a:xfrm>
          <a:prstGeom prst="rect">
            <a:avLst/>
          </a:prstGeom>
          <a:noFill/>
        </p:spPr>
        <p:txBody>
          <a:bodyPr wrap="none" rtlCol="0">
            <a:spAutoFit/>
          </a:bodyPr>
          <a:lstStyle/>
          <a:p>
            <a:pPr lvl="0"/>
            <a:r>
              <a:rPr lang="en-US" sz="1600" dirty="0">
                <a:solidFill>
                  <a:srgbClr val="FF0000"/>
                </a:solidFill>
                <a:latin typeface="Arial" pitchFamily="34" charset="0"/>
                <a:cs typeface="Arial" pitchFamily="34" charset="0"/>
              </a:rPr>
              <a:t>Chapter 9:</a:t>
            </a:r>
          </a:p>
          <a:p>
            <a:pPr lvl="0"/>
            <a:r>
              <a:rPr lang="en-US" sz="1600" dirty="0">
                <a:solidFill>
                  <a:srgbClr val="FF0000"/>
                </a:solidFill>
                <a:latin typeface="Arial" pitchFamily="34" charset="0"/>
                <a:cs typeface="Arial" pitchFamily="34" charset="0"/>
              </a:rPr>
              <a:t>Stevenson, W.J. (2021) 14</a:t>
            </a:r>
            <a:r>
              <a:rPr lang="en-US" sz="1600" baseline="30000" dirty="0">
                <a:solidFill>
                  <a:srgbClr val="FF0000"/>
                </a:solidFill>
                <a:latin typeface="Arial" pitchFamily="34" charset="0"/>
                <a:cs typeface="Arial" pitchFamily="34" charset="0"/>
              </a:rPr>
              <a:t>th</a:t>
            </a:r>
            <a:r>
              <a:rPr lang="en-US" sz="1600" dirty="0">
                <a:solidFill>
                  <a:srgbClr val="FF0000"/>
                </a:solidFill>
                <a:latin typeface="Arial" pitchFamily="34" charset="0"/>
                <a:cs typeface="Arial" pitchFamily="34" charset="0"/>
              </a:rPr>
              <a:t> ed. </a:t>
            </a:r>
            <a:r>
              <a:rPr lang="en-US" sz="1600" i="1" dirty="0">
                <a:solidFill>
                  <a:srgbClr val="FF0000"/>
                </a:solidFill>
                <a:latin typeface="Arial" pitchFamily="34" charset="0"/>
                <a:cs typeface="Arial" pitchFamily="34" charset="0"/>
              </a:rPr>
              <a:t>Operations Management, </a:t>
            </a:r>
            <a:r>
              <a:rPr lang="en-US" sz="1600" dirty="0">
                <a:solidFill>
                  <a:srgbClr val="FF0000"/>
                </a:solidFill>
                <a:latin typeface="Arial" pitchFamily="34" charset="0"/>
                <a:cs typeface="Arial" pitchFamily="34" charset="0"/>
              </a:rPr>
              <a:t>McGraw Hill, New York, NY.</a:t>
            </a:r>
          </a:p>
          <a:p>
            <a:pPr lvl="0"/>
            <a:r>
              <a:rPr lang="en-US" sz="1600" dirty="0">
                <a:solidFill>
                  <a:srgbClr val="FF0000"/>
                </a:solidFill>
                <a:latin typeface="Arial" pitchFamily="34" charset="0"/>
                <a:cs typeface="Arial" pitchFamily="34" charset="0"/>
              </a:rPr>
              <a:t>Chapter 2:</a:t>
            </a:r>
          </a:p>
          <a:p>
            <a:pPr lvl="0"/>
            <a:r>
              <a:rPr lang="en-US" sz="1600" dirty="0">
                <a:solidFill>
                  <a:srgbClr val="FF0000"/>
                </a:solidFill>
                <a:latin typeface="Arial" pitchFamily="34" charset="0"/>
                <a:cs typeface="Arial" pitchFamily="34" charset="0"/>
              </a:rPr>
              <a:t>Russell, Roberta S., and Taylor III, Bernard W. (2017) </a:t>
            </a:r>
            <a:r>
              <a:rPr lang="en-US" sz="1600" i="1" dirty="0">
                <a:solidFill>
                  <a:srgbClr val="FF0000"/>
                </a:solidFill>
                <a:latin typeface="Arial" pitchFamily="34" charset="0"/>
                <a:cs typeface="Arial" pitchFamily="34" charset="0"/>
              </a:rPr>
              <a:t>Operations and Supply Chain  management, </a:t>
            </a:r>
          </a:p>
          <a:p>
            <a:pPr lvl="0"/>
            <a:r>
              <a:rPr lang="en-US" sz="1600" dirty="0">
                <a:solidFill>
                  <a:srgbClr val="FF0000"/>
                </a:solidFill>
                <a:latin typeface="Arial" pitchFamily="34" charset="0"/>
                <a:cs typeface="Arial" pitchFamily="34" charset="0"/>
              </a:rPr>
              <a:t>9</a:t>
            </a:r>
            <a:r>
              <a:rPr lang="en-US" sz="1600" baseline="30000" dirty="0">
                <a:solidFill>
                  <a:srgbClr val="FF0000"/>
                </a:solidFill>
                <a:latin typeface="Arial" pitchFamily="34" charset="0"/>
                <a:cs typeface="Arial" pitchFamily="34" charset="0"/>
              </a:rPr>
              <a:t>th</a:t>
            </a:r>
            <a:r>
              <a:rPr lang="en-US" sz="1600" dirty="0">
                <a:solidFill>
                  <a:srgbClr val="FF0000"/>
                </a:solidFill>
                <a:latin typeface="Arial" pitchFamily="34" charset="0"/>
                <a:cs typeface="Arial" pitchFamily="34" charset="0"/>
              </a:rPr>
              <a:t> ed., Hoboken, NJ.</a:t>
            </a:r>
            <a:endParaRPr lang="en-AU" dirty="0"/>
          </a:p>
        </p:txBody>
      </p:sp>
      <p:sp>
        <p:nvSpPr>
          <p:cNvPr id="5" name="TextBox 4"/>
          <p:cNvSpPr txBox="1"/>
          <p:nvPr/>
        </p:nvSpPr>
        <p:spPr>
          <a:xfrm>
            <a:off x="4487322" y="3769565"/>
            <a:ext cx="3147015" cy="461665"/>
          </a:xfrm>
          <a:prstGeom prst="rect">
            <a:avLst/>
          </a:prstGeom>
          <a:noFill/>
        </p:spPr>
        <p:txBody>
          <a:bodyPr wrap="none" rtlCol="0">
            <a:spAutoFit/>
          </a:bodyPr>
          <a:lstStyle/>
          <a:p>
            <a:r>
              <a:rPr lang="en-AU" dirty="0">
                <a:solidFill>
                  <a:schemeClr val="bg1"/>
                </a:solidFill>
                <a:latin typeface="+mn-lt"/>
              </a:rPr>
              <a:t>Dr Kavoos Mohannak</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80" name="Rectangle 32"/>
          <p:cNvSpPr>
            <a:spLocks noGrp="1" noChangeArrowheads="1"/>
          </p:cNvSpPr>
          <p:nvPr>
            <p:ph type="title"/>
          </p:nvPr>
        </p:nvSpPr>
        <p:spPr>
          <a:xfrm>
            <a:off x="1752600" y="228600"/>
            <a:ext cx="5638800" cy="914400"/>
          </a:xfrm>
          <a:noFill/>
          <a:ln/>
        </p:spPr>
        <p:txBody>
          <a:bodyPr>
            <a:normAutofit fontScale="90000"/>
          </a:bodyPr>
          <a:lstStyle/>
          <a:p>
            <a:br>
              <a:rPr lang="en-US" dirty="0"/>
            </a:br>
            <a:r>
              <a:rPr lang="en-US" dirty="0"/>
              <a:t>Summary: What is Quality</a:t>
            </a:r>
            <a:br>
              <a:rPr lang="en-US" dirty="0"/>
            </a:br>
            <a:r>
              <a:rPr lang="en-US" sz="2700" dirty="0"/>
              <a:t>Consumer’s and Producer’s perspective</a:t>
            </a:r>
            <a:br>
              <a:rPr lang="en-US" dirty="0"/>
            </a:br>
            <a:endParaRPr lang="en-US" dirty="0"/>
          </a:p>
        </p:txBody>
      </p:sp>
      <p:pic>
        <p:nvPicPr>
          <p:cNvPr id="642083" name="Picture 35"/>
          <p:cNvPicPr>
            <a:picLocks noGrp="1" noChangeAspect="1" noChangeArrowheads="1"/>
          </p:cNvPicPr>
          <p:nvPr>
            <p:ph idx="1"/>
          </p:nvPr>
        </p:nvPicPr>
        <p:blipFill>
          <a:blip r:embed="rId3" cstate="print"/>
          <a:stretch>
            <a:fillRect/>
          </a:stretch>
        </p:blipFill>
        <p:spPr>
          <a:xfrm>
            <a:off x="609600" y="1143000"/>
            <a:ext cx="8108016" cy="4419600"/>
          </a:xfrm>
          <a:noFill/>
          <a:ln/>
        </p:spPr>
      </p:pic>
      <p:sp>
        <p:nvSpPr>
          <p:cNvPr id="4" name="Slide Number Placeholder 3"/>
          <p:cNvSpPr>
            <a:spLocks noGrp="1"/>
          </p:cNvSpPr>
          <p:nvPr>
            <p:ph type="sldNum" sz="quarter" idx="4294967295"/>
          </p:nvPr>
        </p:nvSpPr>
        <p:spPr>
          <a:xfrm>
            <a:off x="7010400" y="6356350"/>
            <a:ext cx="2133600" cy="365125"/>
          </a:xfrm>
          <a:prstGeom prst="rect">
            <a:avLst/>
          </a:prstGeom>
        </p:spPr>
        <p:txBody>
          <a:bodyPr/>
          <a:lstStyle/>
          <a:p>
            <a:pPr>
              <a:buFont typeface="Wingdings" charset="2"/>
              <a:buNone/>
            </a:pPr>
            <a:r>
              <a:rPr lang="en-US" dirty="0"/>
              <a:t>2-</a:t>
            </a:r>
            <a:fld id="{EB7D1476-814F-40B5-80C9-83DFD323C58D}" type="slidenum">
              <a:rPr lang="en-US" smtClean="0"/>
              <a:pPr>
                <a:buFont typeface="Wingdings" charset="2"/>
                <a:buNone/>
              </a:pPr>
              <a:t>10</a:t>
            </a:fld>
            <a:endParaRPr lang="en-US" dirty="0"/>
          </a:p>
        </p:txBody>
      </p:sp>
    </p:spTree>
    <p:extLst>
      <p:ext uri="{BB962C8B-B14F-4D97-AF65-F5344CB8AC3E}">
        <p14:creationId xmlns:p14="http://schemas.microsoft.com/office/powerpoint/2010/main" val="1050988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a:t>Responsibility for Quality</a:t>
            </a:r>
          </a:p>
        </p:txBody>
      </p:sp>
      <p:sp>
        <p:nvSpPr>
          <p:cNvPr id="18436" name="Content Placeholder 4"/>
          <p:cNvSpPr>
            <a:spLocks noGrp="1"/>
          </p:cNvSpPr>
          <p:nvPr>
            <p:ph sz="half" idx="1"/>
          </p:nvPr>
        </p:nvSpPr>
        <p:spPr/>
        <p:txBody>
          <a:bodyPr/>
          <a:lstStyle/>
          <a:p>
            <a:pPr eaLnBrk="1" hangingPunct="1"/>
            <a:r>
              <a:rPr lang="en-US" sz="2400" b="0" dirty="0"/>
              <a:t>Top management</a:t>
            </a:r>
          </a:p>
          <a:p>
            <a:pPr eaLnBrk="1" hangingPunct="1"/>
            <a:r>
              <a:rPr lang="en-US" sz="2400" b="0" dirty="0"/>
              <a:t>Design</a:t>
            </a:r>
          </a:p>
          <a:p>
            <a:pPr eaLnBrk="1" hangingPunct="1"/>
            <a:r>
              <a:rPr lang="en-US" sz="2400" b="0" dirty="0"/>
              <a:t>Procurement</a:t>
            </a:r>
          </a:p>
          <a:p>
            <a:pPr eaLnBrk="1" hangingPunct="1"/>
            <a:r>
              <a:rPr lang="en-US" sz="2400" b="0" dirty="0"/>
              <a:t>Production/operations</a:t>
            </a:r>
          </a:p>
          <a:p>
            <a:pPr eaLnBrk="1" hangingPunct="1"/>
            <a:r>
              <a:rPr lang="en-US" sz="2400" b="0" dirty="0"/>
              <a:t>Quality assurance</a:t>
            </a:r>
          </a:p>
          <a:p>
            <a:pPr eaLnBrk="1" hangingPunct="1"/>
            <a:r>
              <a:rPr lang="en-US" sz="2400" b="0" dirty="0"/>
              <a:t>Packaging and shipping</a:t>
            </a:r>
          </a:p>
          <a:p>
            <a:pPr eaLnBrk="1" hangingPunct="1"/>
            <a:r>
              <a:rPr lang="en-US" sz="2400" b="0" dirty="0"/>
              <a:t>Marketing and sales</a:t>
            </a:r>
          </a:p>
          <a:p>
            <a:pPr eaLnBrk="1" hangingPunct="1"/>
            <a:r>
              <a:rPr lang="en-US" sz="2400" b="0" dirty="0"/>
              <a:t>Customer service</a:t>
            </a:r>
          </a:p>
        </p:txBody>
      </p:sp>
      <p:sp>
        <p:nvSpPr>
          <p:cNvPr id="18435" name="Content Placeholder 3"/>
          <p:cNvSpPr>
            <a:spLocks noGrp="1"/>
          </p:cNvSpPr>
          <p:nvPr>
            <p:ph sz="half" idx="2"/>
          </p:nvPr>
        </p:nvSpPr>
        <p:spPr/>
        <p:txBody>
          <a:bodyPr/>
          <a:lstStyle/>
          <a:p>
            <a:pPr eaLnBrk="1" hangingPunct="1"/>
            <a:r>
              <a:rPr lang="en-US" sz="2400" b="0" dirty="0"/>
              <a:t>Everyone in the organization has some responsibility for quality, but certain areas of the organization are involved in activities that make them key areas of responsibility</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2"/>
          <p:cNvSpPr>
            <a:spLocks noGrp="1" noChangeArrowheads="1"/>
          </p:cNvSpPr>
          <p:nvPr>
            <p:ph type="title"/>
          </p:nvPr>
        </p:nvSpPr>
        <p:spPr>
          <a:xfrm>
            <a:off x="1447800" y="-41564"/>
            <a:ext cx="5638800" cy="914400"/>
          </a:xfrm>
          <a:noFill/>
          <a:ln/>
        </p:spPr>
        <p:txBody>
          <a:bodyPr>
            <a:normAutofit fontScale="90000"/>
          </a:bodyPr>
          <a:lstStyle/>
          <a:p>
            <a:pPr algn="ctr"/>
            <a:r>
              <a:rPr lang="en-US" b="1" dirty="0"/>
              <a:t>Quality Management Systems</a:t>
            </a:r>
          </a:p>
        </p:txBody>
      </p:sp>
      <p:sp>
        <p:nvSpPr>
          <p:cNvPr id="185349" name="Rectangle 5"/>
          <p:cNvSpPr>
            <a:spLocks noGrp="1" noChangeArrowheads="1"/>
          </p:cNvSpPr>
          <p:nvPr>
            <p:ph idx="1"/>
          </p:nvPr>
        </p:nvSpPr>
        <p:spPr>
          <a:xfrm>
            <a:off x="304800" y="762000"/>
            <a:ext cx="8610600" cy="5334000"/>
          </a:xfrm>
          <a:noFill/>
        </p:spPr>
        <p:txBody>
          <a:bodyPr/>
          <a:lstStyle/>
          <a:p>
            <a:pPr eaLnBrk="1" hangingPunct="1"/>
            <a:r>
              <a:rPr lang="en-US" sz="2000" i="1" dirty="0"/>
              <a:t>Quality management </a:t>
            </a:r>
            <a:r>
              <a:rPr lang="en-US" sz="2000" b="1" i="1" dirty="0"/>
              <a:t>refers to systematic policies, methods, and procedures used to ensure that goods and services are produced with appropriate levels of quality to meet the needs of customers. </a:t>
            </a:r>
          </a:p>
          <a:p>
            <a:pPr eaLnBrk="1" hangingPunct="1">
              <a:lnSpc>
                <a:spcPct val="50000"/>
              </a:lnSpc>
            </a:pPr>
            <a:endParaRPr lang="en-US" sz="2400" b="1" i="1" dirty="0"/>
          </a:p>
          <a:p>
            <a:pPr eaLnBrk="1" hangingPunct="1"/>
            <a:r>
              <a:rPr lang="en-US" sz="2000" b="1" dirty="0"/>
              <a:t>Organizations today attempt to integrate quality principles into their management systems, using tools such as Total Quality Management (TQM), Six Sigma, and Lean Operating Systems.</a:t>
            </a:r>
          </a:p>
          <a:p>
            <a:pPr eaLnBrk="1" hangingPunct="1"/>
            <a:endParaRPr lang="en-US" sz="2000" b="1" dirty="0"/>
          </a:p>
          <a:p>
            <a:pPr eaLnBrk="1" hangingPunct="1"/>
            <a:r>
              <a:rPr lang="en-US" sz="2000" b="1" dirty="0"/>
              <a:t>The challenge for many managers is adapting these tools (or formulating new tools) to service industries or the service side of a business using technology as a mediating variable</a:t>
            </a:r>
          </a:p>
          <a:p>
            <a:pPr eaLnBrk="1" hangingPunct="1"/>
            <a:endParaRPr lang="en-US" sz="2000" b="1" dirty="0"/>
          </a:p>
          <a:p>
            <a:pPr eaLnBrk="1" hangingPunct="1"/>
            <a:r>
              <a:rPr lang="en-US" sz="2000" b="1" dirty="0"/>
              <a:t>It is crucial that the supply chain is also part of the quality process</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152400" y="145649"/>
            <a:ext cx="8915399" cy="792162"/>
          </a:xfrm>
          <a:noFill/>
          <a:ln/>
        </p:spPr>
        <p:txBody>
          <a:bodyPr lIns="90488" tIns="44450" rIns="90488" bIns="44450">
            <a:normAutofit fontScale="90000"/>
          </a:bodyPr>
          <a:lstStyle/>
          <a:p>
            <a:pPr>
              <a:lnSpc>
                <a:spcPct val="90000"/>
              </a:lnSpc>
            </a:pPr>
            <a:r>
              <a:rPr lang="en-US" dirty="0"/>
              <a:t> </a:t>
            </a:r>
            <a:r>
              <a:rPr lang="en-US" b="1" dirty="0"/>
              <a:t>Quality Management Systems</a:t>
            </a:r>
            <a:br>
              <a:rPr lang="en-US" b="1" dirty="0"/>
            </a:br>
            <a:r>
              <a:rPr lang="en-US" dirty="0"/>
              <a:t>Deming Wheel: PDSA Cycle</a:t>
            </a:r>
          </a:p>
        </p:txBody>
      </p:sp>
      <p:pic>
        <p:nvPicPr>
          <p:cNvPr id="794648" name="Picture 24"/>
          <p:cNvPicPr>
            <a:picLocks noGrp="1" noChangeAspect="1" noChangeArrowheads="1"/>
          </p:cNvPicPr>
          <p:nvPr>
            <p:ph idx="1"/>
          </p:nvPr>
        </p:nvPicPr>
        <p:blipFill>
          <a:blip r:embed="rId3" cstate="print"/>
          <a:srcRect l="13282" t="1684" r="17539" b="2350"/>
          <a:stretch>
            <a:fillRect/>
          </a:stretch>
        </p:blipFill>
        <p:spPr>
          <a:xfrm>
            <a:off x="2087217" y="1219200"/>
            <a:ext cx="4953000" cy="4343400"/>
          </a:xfrm>
        </p:spPr>
      </p:pic>
      <p:sp>
        <p:nvSpPr>
          <p:cNvPr id="4" name="Slide Number Placeholder 3"/>
          <p:cNvSpPr>
            <a:spLocks noGrp="1"/>
          </p:cNvSpPr>
          <p:nvPr>
            <p:ph type="sldNum" sz="quarter" idx="4294967295"/>
          </p:nvPr>
        </p:nvSpPr>
        <p:spPr>
          <a:xfrm>
            <a:off x="7010400" y="6356350"/>
            <a:ext cx="2133600" cy="365125"/>
          </a:xfrm>
          <a:prstGeom prst="rect">
            <a:avLst/>
          </a:prstGeom>
        </p:spPr>
        <p:txBody>
          <a:bodyPr/>
          <a:lstStyle/>
          <a:p>
            <a:pPr>
              <a:buFont typeface="Wingdings" charset="2"/>
              <a:buNone/>
            </a:pPr>
            <a:r>
              <a:rPr lang="en-US" dirty="0"/>
              <a:t>2-</a:t>
            </a:r>
            <a:fld id="{EB7D1476-814F-40B5-80C9-83DFD323C58D}" type="slidenum">
              <a:rPr lang="en-US" smtClean="0"/>
              <a:pPr>
                <a:buFont typeface="Wingdings" charset="2"/>
                <a:buNone/>
              </a:pPr>
              <a:t>13</a:t>
            </a:fld>
            <a:endParaRPr lang="en-US" dirty="0"/>
          </a:p>
        </p:txBody>
      </p:sp>
      <p:sp>
        <p:nvSpPr>
          <p:cNvPr id="6" name="Rectangle 32"/>
          <p:cNvSpPr txBox="1">
            <a:spLocks noChangeArrowheads="1"/>
          </p:cNvSpPr>
          <p:nvPr/>
        </p:nvSpPr>
        <p:spPr>
          <a:xfrm>
            <a:off x="-13855" y="1905000"/>
            <a:ext cx="5638800" cy="914400"/>
          </a:xfrm>
          <a:prstGeom prst="rect">
            <a:avLst/>
          </a:prstGeom>
          <a:noFill/>
          <a:ln/>
        </p:spPr>
        <p:txBody>
          <a:bodyPr vert="horz" lIns="91440" tIns="45720" rIns="91440" bIns="45720" rtlCol="0" anchor="ctr">
            <a:normAutofit fontScale="97500"/>
          </a:bodyPr>
          <a:lstStyle>
            <a:lvl1pPr algn="l" defTabSz="914400" rtl="0" eaLnBrk="1" latinLnBrk="0" hangingPunct="1">
              <a:spcBef>
                <a:spcPct val="0"/>
              </a:spcBef>
              <a:buNone/>
              <a:defRPr sz="3200" kern="1200">
                <a:solidFill>
                  <a:srgbClr val="00467F"/>
                </a:solidFill>
                <a:latin typeface="+mj-lt"/>
                <a:ea typeface="+mj-ea"/>
                <a:cs typeface="+mj-cs"/>
              </a:defRPr>
            </a:lvl1pPr>
          </a:lstStyle>
          <a:p>
            <a:pPr algn="ctr"/>
            <a:endParaRPr lang="en-US" b="1" dirty="0"/>
          </a:p>
        </p:txBody>
      </p:sp>
    </p:spTree>
    <p:extLst>
      <p:ext uri="{BB962C8B-B14F-4D97-AF65-F5344CB8AC3E}">
        <p14:creationId xmlns:p14="http://schemas.microsoft.com/office/powerpoint/2010/main" val="2966848514"/>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p:txBody>
          <a:bodyPr>
            <a:normAutofit fontScale="92500"/>
          </a:bodyPr>
          <a:lstStyle/>
          <a:p>
            <a:pPr eaLnBrk="1" hangingPunct="1"/>
            <a:r>
              <a:rPr lang="en-US" dirty="0"/>
              <a:t>Plan-Do-Study-Act (PDSA) cycle</a:t>
            </a:r>
          </a:p>
          <a:p>
            <a:pPr lvl="1" eaLnBrk="1" hangingPunct="1"/>
            <a:r>
              <a:rPr lang="en-US" b="1" dirty="0"/>
              <a:t>Plan</a:t>
            </a:r>
          </a:p>
          <a:p>
            <a:pPr lvl="2" eaLnBrk="1" hangingPunct="1"/>
            <a:r>
              <a:rPr lang="en-US" dirty="0"/>
              <a:t>Begin by studying and documenting the current process.</a:t>
            </a:r>
          </a:p>
          <a:p>
            <a:pPr lvl="2" eaLnBrk="1" hangingPunct="1"/>
            <a:r>
              <a:rPr lang="en-US" dirty="0"/>
              <a:t>Collect data on the process or problem</a:t>
            </a:r>
          </a:p>
          <a:p>
            <a:pPr lvl="2" eaLnBrk="1" hangingPunct="1"/>
            <a:r>
              <a:rPr lang="en-US" dirty="0"/>
              <a:t>Analyze the data and develop a plan for improvement</a:t>
            </a:r>
          </a:p>
          <a:p>
            <a:pPr lvl="2" eaLnBrk="1" hangingPunct="1"/>
            <a:r>
              <a:rPr lang="en-US" dirty="0"/>
              <a:t>Specify measures for evaluating the plan</a:t>
            </a:r>
          </a:p>
          <a:p>
            <a:pPr lvl="1" eaLnBrk="1" hangingPunct="1"/>
            <a:r>
              <a:rPr lang="en-US" b="1" dirty="0"/>
              <a:t>Do</a:t>
            </a:r>
          </a:p>
          <a:p>
            <a:pPr lvl="2" eaLnBrk="1" hangingPunct="1"/>
            <a:r>
              <a:rPr lang="en-US" dirty="0"/>
              <a:t>Implement the plan, document any changes made, collect data for analysis</a:t>
            </a:r>
          </a:p>
        </p:txBody>
      </p:sp>
      <p:sp>
        <p:nvSpPr>
          <p:cNvPr id="37890" name="Title 1"/>
          <p:cNvSpPr>
            <a:spLocks noGrp="1"/>
          </p:cNvSpPr>
          <p:nvPr>
            <p:ph type="title"/>
          </p:nvPr>
        </p:nvSpPr>
        <p:spPr/>
        <p:txBody>
          <a:bodyPr/>
          <a:lstStyle/>
          <a:p>
            <a:pPr eaLnBrk="1" hangingPunct="1"/>
            <a:r>
              <a:rPr lang="en-US" dirty="0"/>
              <a:t>PDSA Cycle</a:t>
            </a:r>
          </a:p>
        </p:txBody>
      </p:sp>
      <p:graphicFrame>
        <p:nvGraphicFramePr>
          <p:cNvPr id="4" name="Diagram 3"/>
          <p:cNvGraphicFramePr/>
          <p:nvPr/>
        </p:nvGraphicFramePr>
        <p:xfrm>
          <a:off x="2743200" y="228600"/>
          <a:ext cx="2819400" cy="121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822648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p:txBody>
          <a:bodyPr>
            <a:normAutofit fontScale="92500"/>
          </a:bodyPr>
          <a:lstStyle/>
          <a:p>
            <a:pPr eaLnBrk="1" hangingPunct="1"/>
            <a:r>
              <a:rPr lang="en-US" dirty="0"/>
              <a:t>Plan-Do-Study-Act (PDSA) cycle</a:t>
            </a:r>
          </a:p>
          <a:p>
            <a:pPr lvl="1" eaLnBrk="1" hangingPunct="1"/>
            <a:r>
              <a:rPr lang="en-US" b="1" dirty="0"/>
              <a:t>Study</a:t>
            </a:r>
          </a:p>
          <a:p>
            <a:pPr lvl="2" eaLnBrk="1" hangingPunct="1"/>
            <a:r>
              <a:rPr lang="en-US" dirty="0"/>
              <a:t>Evaluate the data collection during the do phase</a:t>
            </a:r>
          </a:p>
          <a:p>
            <a:pPr lvl="2" eaLnBrk="1" hangingPunct="1"/>
            <a:r>
              <a:rPr lang="en-US" dirty="0"/>
              <a:t>Check results against goals formulated during the plan phase</a:t>
            </a:r>
          </a:p>
          <a:p>
            <a:pPr lvl="1" eaLnBrk="1" hangingPunct="1"/>
            <a:r>
              <a:rPr lang="en-US" b="1" dirty="0"/>
              <a:t>Act</a:t>
            </a:r>
          </a:p>
          <a:p>
            <a:pPr lvl="2" eaLnBrk="1" hangingPunct="1"/>
            <a:r>
              <a:rPr lang="en-US" dirty="0"/>
              <a:t>If the results are successful, standardize the new method and communicate it to the relevant personnel</a:t>
            </a:r>
          </a:p>
          <a:p>
            <a:pPr lvl="2" eaLnBrk="1" hangingPunct="1"/>
            <a:r>
              <a:rPr lang="en-US" dirty="0"/>
              <a:t>Implement training for the new method</a:t>
            </a:r>
          </a:p>
          <a:p>
            <a:pPr lvl="2" eaLnBrk="1" hangingPunct="1"/>
            <a:r>
              <a:rPr lang="en-US" dirty="0"/>
              <a:t>If unsuccessful, revise the plan and repeat the process</a:t>
            </a:r>
          </a:p>
        </p:txBody>
      </p:sp>
      <p:sp>
        <p:nvSpPr>
          <p:cNvPr id="38914" name="Title 1"/>
          <p:cNvSpPr>
            <a:spLocks noGrp="1"/>
          </p:cNvSpPr>
          <p:nvPr>
            <p:ph type="title"/>
          </p:nvPr>
        </p:nvSpPr>
        <p:spPr/>
        <p:txBody>
          <a:bodyPr/>
          <a:lstStyle/>
          <a:p>
            <a:r>
              <a:rPr lang="en-US" dirty="0"/>
              <a:t>PDSA Cycle</a:t>
            </a:r>
            <a:br>
              <a:rPr lang="en-US" dirty="0"/>
            </a:br>
            <a:r>
              <a:rPr lang="en-US" dirty="0"/>
              <a:t>(cont.)</a:t>
            </a:r>
          </a:p>
        </p:txBody>
      </p:sp>
      <p:graphicFrame>
        <p:nvGraphicFramePr>
          <p:cNvPr id="5" name="Diagram 4"/>
          <p:cNvGraphicFramePr/>
          <p:nvPr/>
        </p:nvGraphicFramePr>
        <p:xfrm>
          <a:off x="3124200" y="304800"/>
          <a:ext cx="2819400" cy="121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93128"/>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9-08-27 at 11.07.12 AM.png"/>
          <p:cNvPicPr>
            <a:picLocks noGrp="1" noChangeAspect="1"/>
          </p:cNvPicPr>
          <p:nvPr>
            <p:ph idx="1"/>
          </p:nvPr>
        </p:nvPicPr>
        <p:blipFill>
          <a:blip r:embed="rId2">
            <a:extLst>
              <a:ext uri="{28A0092B-C50C-407E-A947-70E740481C1C}">
                <a14:useLocalDpi xmlns:a14="http://schemas.microsoft.com/office/drawing/2010/main" val="0"/>
              </a:ext>
            </a:extLst>
          </a:blip>
          <a:srcRect l="-5287" r="-5287"/>
          <a:stretch>
            <a:fillRect/>
          </a:stretch>
        </p:blipFill>
        <p:spPr>
          <a:xfrm>
            <a:off x="533400" y="1219200"/>
            <a:ext cx="8229600" cy="4191000"/>
          </a:xfrm>
        </p:spPr>
      </p:pic>
      <p:sp>
        <p:nvSpPr>
          <p:cNvPr id="39938" name="Title 1"/>
          <p:cNvSpPr>
            <a:spLocks noGrp="1"/>
          </p:cNvSpPr>
          <p:nvPr>
            <p:ph type="title"/>
          </p:nvPr>
        </p:nvSpPr>
        <p:spPr/>
        <p:txBody>
          <a:bodyPr/>
          <a:lstStyle/>
          <a:p>
            <a:pPr eaLnBrk="1" hangingPunct="1"/>
            <a:r>
              <a:rPr lang="en-US" dirty="0"/>
              <a:t>Problem Solving</a:t>
            </a:r>
          </a:p>
        </p:txBody>
      </p:sp>
      <p:sp>
        <p:nvSpPr>
          <p:cNvPr id="2" name="TextBox 1"/>
          <p:cNvSpPr txBox="1"/>
          <p:nvPr/>
        </p:nvSpPr>
        <p:spPr>
          <a:xfrm>
            <a:off x="979331" y="5463725"/>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extLst>
      <p:ext uri="{BB962C8B-B14F-4D97-AF65-F5344CB8AC3E}">
        <p14:creationId xmlns:p14="http://schemas.microsoft.com/office/powerpoint/2010/main" val="411329092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p:txBody>
          <a:bodyPr>
            <a:normAutofit fontScale="92500" lnSpcReduction="20000"/>
          </a:bodyPr>
          <a:lstStyle/>
          <a:p>
            <a:pPr eaLnBrk="1" hangingPunct="1"/>
            <a:r>
              <a:rPr lang="en-US" b="1" dirty="0"/>
              <a:t>Process improvement</a:t>
            </a:r>
          </a:p>
          <a:p>
            <a:pPr lvl="1" eaLnBrk="1" hangingPunct="1"/>
            <a:r>
              <a:rPr lang="en-US" dirty="0"/>
              <a:t>A systematic approach to improving a process</a:t>
            </a:r>
          </a:p>
          <a:p>
            <a:pPr lvl="2"/>
            <a:r>
              <a:rPr lang="en-US" dirty="0"/>
              <a:t>Map the process</a:t>
            </a:r>
          </a:p>
          <a:p>
            <a:pPr lvl="3"/>
            <a:r>
              <a:rPr lang="en-US" dirty="0"/>
              <a:t>Collect information about the process and identify each step in the process</a:t>
            </a:r>
          </a:p>
          <a:p>
            <a:pPr lvl="3"/>
            <a:r>
              <a:rPr lang="en-US" dirty="0"/>
              <a:t>Prepare a flowchart that accurately depicts the process</a:t>
            </a:r>
          </a:p>
          <a:p>
            <a:pPr lvl="2"/>
            <a:r>
              <a:rPr lang="en-US" dirty="0"/>
              <a:t>Analyze the process</a:t>
            </a:r>
          </a:p>
          <a:p>
            <a:pPr lvl="3"/>
            <a:r>
              <a:rPr lang="en-US" dirty="0"/>
              <a:t>Ask critical questions about the process</a:t>
            </a:r>
          </a:p>
          <a:p>
            <a:pPr lvl="3"/>
            <a:r>
              <a:rPr lang="en-US" dirty="0"/>
              <a:t>Ask specific questions about each step in the process</a:t>
            </a:r>
          </a:p>
          <a:p>
            <a:pPr lvl="2"/>
            <a:r>
              <a:rPr lang="en-US" dirty="0"/>
              <a:t>Redesign the process</a:t>
            </a:r>
          </a:p>
        </p:txBody>
      </p:sp>
      <p:sp>
        <p:nvSpPr>
          <p:cNvPr id="40962" name="Title 1"/>
          <p:cNvSpPr>
            <a:spLocks noGrp="1"/>
          </p:cNvSpPr>
          <p:nvPr>
            <p:ph type="title"/>
          </p:nvPr>
        </p:nvSpPr>
        <p:spPr/>
        <p:txBody>
          <a:bodyPr/>
          <a:lstStyle/>
          <a:p>
            <a:pPr eaLnBrk="1" hangingPunct="1"/>
            <a:r>
              <a:rPr lang="en-US" dirty="0"/>
              <a:t>Process Improvement</a:t>
            </a:r>
          </a:p>
        </p:txBody>
      </p:sp>
    </p:spTree>
    <p:extLst>
      <p:ext uri="{BB962C8B-B14F-4D97-AF65-F5344CB8AC3E}">
        <p14:creationId xmlns:p14="http://schemas.microsoft.com/office/powerpoint/2010/main" val="38630192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CB37E4E-5892-4DE8-8D81-E8DF02D1983B}"/>
              </a:ext>
            </a:extLst>
          </p:cNvPr>
          <p:cNvGrpSpPr/>
          <p:nvPr/>
        </p:nvGrpSpPr>
        <p:grpSpPr>
          <a:xfrm>
            <a:off x="228600" y="1600200"/>
            <a:ext cx="8610600" cy="3886200"/>
            <a:chOff x="76200" y="1524000"/>
            <a:chExt cx="8966200" cy="4114800"/>
          </a:xfrm>
        </p:grpSpPr>
        <p:sp>
          <p:nvSpPr>
            <p:cNvPr id="3" name="Rectangle 5">
              <a:extLst>
                <a:ext uri="{FF2B5EF4-FFF2-40B4-BE49-F238E27FC236}">
                  <a16:creationId xmlns:a16="http://schemas.microsoft.com/office/drawing/2014/main" id="{1EEF4A2D-EA91-465C-A3C5-320A787F4C1C}"/>
                </a:ext>
              </a:extLst>
            </p:cNvPr>
            <p:cNvSpPr>
              <a:spLocks noChangeArrowheads="1"/>
            </p:cNvSpPr>
            <p:nvPr/>
          </p:nvSpPr>
          <p:spPr bwMode="auto">
            <a:xfrm>
              <a:off x="76200" y="1524000"/>
              <a:ext cx="8966200" cy="4114800"/>
            </a:xfrm>
            <a:prstGeom prst="rect">
              <a:avLst/>
            </a:prstGeom>
            <a:solidFill>
              <a:schemeClr val="accent1"/>
            </a:solidFill>
            <a:ln w="9525">
              <a:solidFill>
                <a:schemeClr val="tx1"/>
              </a:solidFill>
              <a:miter lim="800000"/>
              <a:headEnd/>
              <a:tailEnd/>
            </a:ln>
            <a:effectLst>
              <a:outerShdw dist="107763" dir="2700000" algn="ctr" rotWithShape="0">
                <a:schemeClr val="tx1"/>
              </a:outerShdw>
            </a:effectLst>
          </p:spPr>
          <p:txBody>
            <a:bodyPr wrap="none" anchor="ctr"/>
            <a:lstStyle/>
            <a:p>
              <a:pPr>
                <a:defRPr/>
              </a:pPr>
              <a:endParaRPr lang="en-US"/>
            </a:p>
          </p:txBody>
        </p:sp>
        <p:pic>
          <p:nvPicPr>
            <p:cNvPr id="4" name="Picture 6" descr="Exh 7">
              <a:extLst>
                <a:ext uri="{FF2B5EF4-FFF2-40B4-BE49-F238E27FC236}">
                  <a16:creationId xmlns:a16="http://schemas.microsoft.com/office/drawing/2014/main" id="{8470231D-B82B-4A54-AE9E-30B98807A838}"/>
                </a:ext>
              </a:extLst>
            </p:cNvPr>
            <p:cNvPicPr>
              <a:picLocks noChangeAspect="1" noChangeArrowheads="1"/>
            </p:cNvPicPr>
            <p:nvPr/>
          </p:nvPicPr>
          <p:blipFill>
            <a:blip r:embed="rId2" cstate="print"/>
            <a:srcRect/>
            <a:stretch>
              <a:fillRect/>
            </a:stretch>
          </p:blipFill>
          <p:spPr bwMode="auto">
            <a:xfrm>
              <a:off x="152400" y="1539875"/>
              <a:ext cx="8851900" cy="4013200"/>
            </a:xfrm>
            <a:prstGeom prst="rect">
              <a:avLst/>
            </a:prstGeom>
            <a:noFill/>
            <a:ln w="9525">
              <a:noFill/>
              <a:miter lim="800000"/>
              <a:headEnd/>
              <a:tailEnd/>
            </a:ln>
          </p:spPr>
        </p:pic>
      </p:grpSp>
      <p:sp>
        <p:nvSpPr>
          <p:cNvPr id="5" name="TextBox 4">
            <a:extLst>
              <a:ext uri="{FF2B5EF4-FFF2-40B4-BE49-F238E27FC236}">
                <a16:creationId xmlns:a16="http://schemas.microsoft.com/office/drawing/2014/main" id="{4728AA11-C874-49AC-B1AF-D21C62EDC0B6}"/>
              </a:ext>
            </a:extLst>
          </p:cNvPr>
          <p:cNvSpPr txBox="1"/>
          <p:nvPr/>
        </p:nvSpPr>
        <p:spPr>
          <a:xfrm>
            <a:off x="1949629" y="457200"/>
            <a:ext cx="5365571" cy="646331"/>
          </a:xfrm>
          <a:prstGeom prst="rect">
            <a:avLst/>
          </a:prstGeom>
          <a:noFill/>
        </p:spPr>
        <p:txBody>
          <a:bodyPr wrap="none" rtlCol="0">
            <a:spAutoFit/>
          </a:bodyPr>
          <a:lstStyle/>
          <a:p>
            <a:r>
              <a:rPr lang="en-AU" sz="3600" dirty="0">
                <a:latin typeface="+mn-lt"/>
              </a:rPr>
              <a:t>Detailed Process Design </a:t>
            </a:r>
          </a:p>
        </p:txBody>
      </p:sp>
      <p:pic>
        <p:nvPicPr>
          <p:cNvPr id="6" name="Picture 5" descr="Big Mac.jpg">
            <a:extLst>
              <a:ext uri="{FF2B5EF4-FFF2-40B4-BE49-F238E27FC236}">
                <a16:creationId xmlns:a16="http://schemas.microsoft.com/office/drawing/2014/main" id="{EEDB022D-3D15-47E2-903D-142736A76237}"/>
              </a:ext>
            </a:extLst>
          </p:cNvPr>
          <p:cNvPicPr>
            <a:picLocks noChangeAspect="1"/>
          </p:cNvPicPr>
          <p:nvPr/>
        </p:nvPicPr>
        <p:blipFill>
          <a:blip r:embed="rId3" cstate="print"/>
          <a:stretch>
            <a:fillRect/>
          </a:stretch>
        </p:blipFill>
        <p:spPr>
          <a:xfrm>
            <a:off x="7315200" y="3733800"/>
            <a:ext cx="890016" cy="706362"/>
          </a:xfrm>
          <a:prstGeom prst="rect">
            <a:avLst/>
          </a:prstGeom>
        </p:spPr>
      </p:pic>
      <p:sp>
        <p:nvSpPr>
          <p:cNvPr id="7" name="Rectangle 6">
            <a:extLst>
              <a:ext uri="{FF2B5EF4-FFF2-40B4-BE49-F238E27FC236}">
                <a16:creationId xmlns:a16="http://schemas.microsoft.com/office/drawing/2014/main" id="{30B9E999-B222-44D0-8CF7-4C1B9633F972}"/>
              </a:ext>
            </a:extLst>
          </p:cNvPr>
          <p:cNvSpPr/>
          <p:nvPr/>
        </p:nvSpPr>
        <p:spPr>
          <a:xfrm>
            <a:off x="6858000" y="5629767"/>
            <a:ext cx="2172390" cy="338554"/>
          </a:xfrm>
          <a:prstGeom prst="rect">
            <a:avLst/>
          </a:prstGeom>
        </p:spPr>
        <p:txBody>
          <a:bodyPr wrap="none">
            <a:spAutoFit/>
          </a:bodyPr>
          <a:lstStyle/>
          <a:p>
            <a:r>
              <a:rPr lang="en-US" sz="1600" dirty="0"/>
              <a:t>(Collier &amp; Evans, 2007)</a:t>
            </a:r>
            <a:endParaRPr lang="en-AU" sz="1600" dirty="0"/>
          </a:p>
        </p:txBody>
      </p:sp>
    </p:spTree>
    <p:extLst>
      <p:ext uri="{BB962C8B-B14F-4D97-AF65-F5344CB8AC3E}">
        <p14:creationId xmlns:p14="http://schemas.microsoft.com/office/powerpoint/2010/main" val="16611630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28600" y="152400"/>
            <a:ext cx="8915400" cy="538609"/>
          </a:xfrm>
          <a:prstGeom prst="rect">
            <a:avLst/>
          </a:prstGeom>
          <a:noFill/>
          <a:ln w="9525">
            <a:noFill/>
            <a:miter lim="800000"/>
            <a:headEnd/>
            <a:tailEnd/>
          </a:ln>
        </p:spPr>
        <p:txBody>
          <a:bodyPr>
            <a:spAutoFit/>
          </a:bodyPr>
          <a:lstStyle/>
          <a:p>
            <a:pPr algn="ctr"/>
            <a:r>
              <a:rPr lang="en-US" sz="2900" b="1" dirty="0">
                <a:solidFill>
                  <a:srgbClr val="00467F"/>
                </a:solidFill>
                <a:latin typeface="+mj-lt"/>
                <a:ea typeface="+mj-ea"/>
                <a:cs typeface="+mj-cs"/>
              </a:rPr>
              <a:t>Quality Management Systems</a:t>
            </a:r>
            <a:endParaRPr lang="en-US" dirty="0">
              <a:solidFill>
                <a:schemeClr val="bg1"/>
              </a:solidFill>
              <a:latin typeface="Tahoma" charset="0"/>
            </a:endParaRPr>
          </a:p>
        </p:txBody>
      </p:sp>
      <p:sp>
        <p:nvSpPr>
          <p:cNvPr id="191491" name="Rectangle 3"/>
          <p:cNvSpPr>
            <a:spLocks noChangeArrowheads="1"/>
          </p:cNvSpPr>
          <p:nvPr/>
        </p:nvSpPr>
        <p:spPr bwMode="auto">
          <a:xfrm>
            <a:off x="381000" y="1066800"/>
            <a:ext cx="8229600" cy="3970318"/>
          </a:xfrm>
          <a:prstGeom prst="rect">
            <a:avLst/>
          </a:prstGeom>
          <a:noFill/>
          <a:ln w="9525">
            <a:noFill/>
            <a:miter lim="800000"/>
            <a:headEnd/>
            <a:tailEnd/>
          </a:ln>
        </p:spPr>
        <p:txBody>
          <a:bodyPr anchor="ctr">
            <a:spAutoFit/>
          </a:bodyPr>
          <a:lstStyle/>
          <a:p>
            <a:pPr marL="457200" indent="-457200">
              <a:spcBef>
                <a:spcPct val="0"/>
              </a:spcBef>
            </a:pPr>
            <a:r>
              <a:rPr lang="en-US" sz="2800" b="1" i="1" dirty="0">
                <a:solidFill>
                  <a:srgbClr val="002060"/>
                </a:solidFill>
                <a:latin typeface="+mn-lt"/>
              </a:rPr>
              <a:t>Six Sigma</a:t>
            </a:r>
          </a:p>
          <a:p>
            <a:pPr marL="457200" indent="-457200">
              <a:spcBef>
                <a:spcPct val="0"/>
              </a:spcBef>
            </a:pPr>
            <a:endParaRPr lang="en-US" sz="2800" b="1" i="1" dirty="0">
              <a:solidFill>
                <a:srgbClr val="002060"/>
              </a:solidFill>
              <a:latin typeface="+mn-lt"/>
            </a:endParaRPr>
          </a:p>
          <a:p>
            <a:pPr marL="457200" indent="-457200">
              <a:spcBef>
                <a:spcPct val="0"/>
              </a:spcBef>
              <a:buFontTx/>
              <a:buChar char="•"/>
            </a:pPr>
            <a:r>
              <a:rPr lang="en-US" sz="2800" b="1" i="1" dirty="0">
                <a:solidFill>
                  <a:srgbClr val="002060"/>
                </a:solidFill>
                <a:latin typeface="+mn-lt"/>
              </a:rPr>
              <a:t>Six Sigma </a:t>
            </a:r>
            <a:r>
              <a:rPr lang="en-US" sz="2800" i="1" dirty="0">
                <a:solidFill>
                  <a:srgbClr val="002060"/>
                </a:solidFill>
                <a:latin typeface="+mn-lt"/>
              </a:rPr>
              <a:t>is a business improvement approach that seeks to find and eliminate causes of defects and errors in manufacturing and service processes by focusing on outputs that are critical to customers and results in a clear financial return for the organization.</a:t>
            </a:r>
          </a:p>
          <a:p>
            <a:pPr marL="457200" indent="-457200">
              <a:spcBef>
                <a:spcPct val="0"/>
              </a:spcBef>
            </a:pPr>
            <a:endParaRPr lang="en-US" sz="2800" i="1" dirty="0">
              <a:solidFill>
                <a:srgbClr val="002060"/>
              </a:solidFill>
              <a:latin typeface="+mn-lt"/>
            </a:endParaRPr>
          </a:p>
        </p:txBody>
      </p:sp>
    </p:spTree>
    <p:extLst>
      <p:ext uri="{BB962C8B-B14F-4D97-AF65-F5344CB8AC3E}">
        <p14:creationId xmlns:p14="http://schemas.microsoft.com/office/powerpoint/2010/main" val="104910198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28600" y="152400"/>
            <a:ext cx="8915400" cy="457200"/>
          </a:xfrm>
          <a:prstGeom prst="rect">
            <a:avLst/>
          </a:prstGeom>
          <a:noFill/>
          <a:ln w="9525">
            <a:noFill/>
            <a:miter lim="800000"/>
            <a:headEnd/>
            <a:tailEnd/>
          </a:ln>
        </p:spPr>
        <p:txBody>
          <a:bodyPr>
            <a:spAutoFit/>
          </a:bodyPr>
          <a:lstStyle/>
          <a:p>
            <a:pPr algn="ctr">
              <a:spcBef>
                <a:spcPct val="50000"/>
              </a:spcBef>
            </a:pPr>
            <a:r>
              <a:rPr lang="en-US" b="1" dirty="0">
                <a:latin typeface="Tahoma" pitchFamily="34" charset="0"/>
              </a:rPr>
              <a:t>Lecture outline</a:t>
            </a:r>
          </a:p>
        </p:txBody>
      </p:sp>
      <p:sp>
        <p:nvSpPr>
          <p:cNvPr id="11267" name="Rectangle 3"/>
          <p:cNvSpPr>
            <a:spLocks noChangeArrowheads="1"/>
          </p:cNvSpPr>
          <p:nvPr/>
        </p:nvSpPr>
        <p:spPr bwMode="auto">
          <a:xfrm>
            <a:off x="304800" y="685800"/>
            <a:ext cx="8686800" cy="457200"/>
          </a:xfrm>
          <a:prstGeom prst="rect">
            <a:avLst/>
          </a:prstGeom>
          <a:noFill/>
          <a:ln w="9525">
            <a:noFill/>
            <a:miter lim="800000"/>
            <a:headEnd/>
            <a:tailEnd/>
          </a:ln>
        </p:spPr>
        <p:txBody>
          <a:bodyPr>
            <a:spAutoFit/>
          </a:bodyPr>
          <a:lstStyle/>
          <a:p>
            <a:pPr marL="457200" indent="-457200"/>
            <a:endParaRPr lang="en-AU" dirty="0">
              <a:latin typeface="Tahoma" pitchFamily="34" charset="0"/>
            </a:endParaRPr>
          </a:p>
        </p:txBody>
      </p:sp>
      <p:sp>
        <p:nvSpPr>
          <p:cNvPr id="11268" name="Rectangle 4"/>
          <p:cNvSpPr>
            <a:spLocks noChangeArrowheads="1"/>
          </p:cNvSpPr>
          <p:nvPr/>
        </p:nvSpPr>
        <p:spPr bwMode="auto">
          <a:xfrm>
            <a:off x="381000" y="1397219"/>
            <a:ext cx="8458200" cy="3631763"/>
          </a:xfrm>
          <a:prstGeom prst="rect">
            <a:avLst/>
          </a:prstGeom>
          <a:noFill/>
          <a:ln w="9525">
            <a:noFill/>
            <a:miter lim="800000"/>
            <a:headEnd/>
            <a:tailEnd/>
          </a:ln>
        </p:spPr>
        <p:txBody>
          <a:bodyPr anchor="ctr">
            <a:spAutoFit/>
          </a:bodyPr>
          <a:lstStyle/>
          <a:p>
            <a:pPr marL="457200" indent="-457200">
              <a:buFontTx/>
              <a:buAutoNum type="arabicPeriod"/>
            </a:pPr>
            <a:r>
              <a:rPr lang="en-US" sz="2000" b="1" dirty="0">
                <a:solidFill>
                  <a:schemeClr val="accent1"/>
                </a:solidFill>
                <a:latin typeface="Arial" pitchFamily="34" charset="0"/>
                <a:cs typeface="Arial" pitchFamily="34" charset="0"/>
              </a:rPr>
              <a:t>What Is Quality?</a:t>
            </a:r>
          </a:p>
          <a:p>
            <a:pPr marL="457200" indent="-457200">
              <a:buFontTx/>
              <a:buAutoNum type="arabicPeriod"/>
            </a:pPr>
            <a:r>
              <a:rPr lang="en-US" sz="2000" b="1" dirty="0">
                <a:solidFill>
                  <a:schemeClr val="accent1"/>
                </a:solidFill>
                <a:latin typeface="Arial" pitchFamily="34" charset="0"/>
                <a:cs typeface="Arial" pitchFamily="34" charset="0"/>
              </a:rPr>
              <a:t>Dimensions of Quality</a:t>
            </a:r>
          </a:p>
          <a:p>
            <a:pPr marL="457200" indent="-457200">
              <a:buFontTx/>
              <a:buAutoNum type="arabicPeriod"/>
            </a:pPr>
            <a:r>
              <a:rPr lang="en-US" sz="2000" b="1" dirty="0">
                <a:solidFill>
                  <a:schemeClr val="accent1"/>
                </a:solidFill>
                <a:latin typeface="Arial" pitchFamily="34" charset="0"/>
                <a:cs typeface="Arial" pitchFamily="34" charset="0"/>
              </a:rPr>
              <a:t>Quality Management Systems</a:t>
            </a:r>
          </a:p>
          <a:p>
            <a:pPr marL="457200" indent="-457200">
              <a:buFontTx/>
              <a:buAutoNum type="arabicPeriod"/>
            </a:pPr>
            <a:r>
              <a:rPr lang="en-US" sz="2000" b="1" dirty="0">
                <a:solidFill>
                  <a:schemeClr val="accent1"/>
                </a:solidFill>
                <a:latin typeface="Arial" pitchFamily="34" charset="0"/>
                <a:cs typeface="Arial" pitchFamily="34" charset="0"/>
              </a:rPr>
              <a:t>A Tool to Identify Quality Problems - The Gap Model</a:t>
            </a:r>
          </a:p>
          <a:p>
            <a:pPr marL="457200" indent="-457200">
              <a:buFontTx/>
              <a:buAutoNum type="arabicPeriod"/>
            </a:pPr>
            <a:r>
              <a:rPr lang="en-US" sz="2000" b="1" dirty="0">
                <a:solidFill>
                  <a:schemeClr val="accent1"/>
                </a:solidFill>
                <a:latin typeface="Arial" pitchFamily="34" charset="0"/>
                <a:cs typeface="Arial" pitchFamily="34" charset="0"/>
              </a:rPr>
              <a:t>Principles of Total Quality Management</a:t>
            </a:r>
          </a:p>
          <a:p>
            <a:pPr marL="457200" indent="-457200">
              <a:buFontTx/>
              <a:buAutoNum type="arabicPeriod"/>
            </a:pPr>
            <a:r>
              <a:rPr lang="en-US" sz="2000" b="1" dirty="0">
                <a:solidFill>
                  <a:schemeClr val="accent1"/>
                </a:solidFill>
                <a:latin typeface="Arial" pitchFamily="34" charset="0"/>
                <a:cs typeface="Arial" pitchFamily="34" charset="0"/>
              </a:rPr>
              <a:t>Designing Quality Management and Control Systems</a:t>
            </a:r>
          </a:p>
          <a:p>
            <a:pPr marL="457200" indent="-457200">
              <a:buFontTx/>
              <a:buAutoNum type="arabicPeriod"/>
            </a:pPr>
            <a:r>
              <a:rPr lang="en-US" sz="2000" b="1" dirty="0">
                <a:solidFill>
                  <a:schemeClr val="accent1"/>
                </a:solidFill>
                <a:latin typeface="Arial" pitchFamily="34" charset="0"/>
                <a:cs typeface="Arial" pitchFamily="34" charset="0"/>
              </a:rPr>
              <a:t>Cost of Quality</a:t>
            </a:r>
          </a:p>
          <a:p>
            <a:pPr marL="457200" indent="-457200">
              <a:buFontTx/>
              <a:buAutoNum type="arabicPeriod"/>
            </a:pPr>
            <a:r>
              <a:rPr lang="en-US" sz="2000" b="1" dirty="0">
                <a:solidFill>
                  <a:schemeClr val="accent1"/>
                </a:solidFill>
                <a:latin typeface="Arial" pitchFamily="34" charset="0"/>
                <a:cs typeface="Arial" pitchFamily="34" charset="0"/>
              </a:rPr>
              <a:t>Benefits of Quality to the Firm</a:t>
            </a:r>
            <a:endParaRPr lang="en-US" b="1" dirty="0">
              <a:latin typeface="Tahoma" pitchFamily="34" charset="0"/>
            </a:endParaRPr>
          </a:p>
        </p:txBody>
      </p:sp>
    </p:spTree>
    <p:custDataLst>
      <p:tags r:id="rId1"/>
    </p:custData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pPr eaLnBrk="1" hangingPunct="1"/>
            <a:r>
              <a:rPr lang="en-US" b="1" dirty="0"/>
              <a:t>Six Sigma</a:t>
            </a:r>
          </a:p>
          <a:p>
            <a:pPr lvl="1" eaLnBrk="1" hangingPunct="1"/>
            <a:r>
              <a:rPr lang="en-US" dirty="0"/>
              <a:t>A business process for improving quality, reducing costs, and increasing customer satisfaction</a:t>
            </a:r>
          </a:p>
          <a:p>
            <a:pPr lvl="1" eaLnBrk="1" hangingPunct="1"/>
            <a:r>
              <a:rPr lang="en-US" b="1" dirty="0"/>
              <a:t>Statistically</a:t>
            </a:r>
          </a:p>
          <a:p>
            <a:pPr lvl="2" eaLnBrk="1" hangingPunct="1"/>
            <a:r>
              <a:rPr lang="en-US" dirty="0"/>
              <a:t>Having no more than 3.4 defects per million</a:t>
            </a:r>
          </a:p>
          <a:p>
            <a:pPr lvl="1" eaLnBrk="1" hangingPunct="1"/>
            <a:r>
              <a:rPr lang="en-US" b="1" dirty="0"/>
              <a:t>Conceptually</a:t>
            </a:r>
          </a:p>
          <a:p>
            <a:pPr lvl="2" eaLnBrk="1" hangingPunct="1"/>
            <a:r>
              <a:rPr lang="en-US" dirty="0"/>
              <a:t>Program designed to reduce defects</a:t>
            </a:r>
          </a:p>
          <a:p>
            <a:pPr lvl="2" eaLnBrk="1" hangingPunct="1"/>
            <a:r>
              <a:rPr lang="en-US" dirty="0"/>
              <a:t>Requires the use of certain tools and techniques</a:t>
            </a:r>
          </a:p>
          <a:p>
            <a:pPr lvl="1" eaLnBrk="1" hangingPunct="1"/>
            <a:endParaRPr lang="en-US" dirty="0"/>
          </a:p>
        </p:txBody>
      </p:sp>
      <p:sp>
        <p:nvSpPr>
          <p:cNvPr id="34818" name="Title 1"/>
          <p:cNvSpPr>
            <a:spLocks noGrp="1"/>
          </p:cNvSpPr>
          <p:nvPr>
            <p:ph type="title"/>
          </p:nvPr>
        </p:nvSpPr>
        <p:spPr/>
        <p:txBody>
          <a:bodyPr/>
          <a:lstStyle/>
          <a:p>
            <a:pPr eaLnBrk="1" hangingPunct="1"/>
            <a:r>
              <a:rPr lang="en-US" dirty="0"/>
              <a:t>Six Sigma</a:t>
            </a:r>
          </a:p>
        </p:txBody>
      </p:sp>
      <p:sp>
        <p:nvSpPr>
          <p:cNvPr id="2" name="TextBox 1"/>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Six Sigma (cont.)</a:t>
            </a:r>
          </a:p>
        </p:txBody>
      </p:sp>
      <p:sp>
        <p:nvSpPr>
          <p:cNvPr id="8" name="Content Placeholder 2">
            <a:extLst>
              <a:ext uri="{FF2B5EF4-FFF2-40B4-BE49-F238E27FC236}">
                <a16:creationId xmlns:a16="http://schemas.microsoft.com/office/drawing/2014/main" id="{B2E1AD4E-B41F-4056-9825-9C298CB19F5F}"/>
              </a:ext>
            </a:extLst>
          </p:cNvPr>
          <p:cNvSpPr>
            <a:spLocks noGrp="1"/>
          </p:cNvSpPr>
          <p:nvPr>
            <p:ph idx="1"/>
          </p:nvPr>
        </p:nvSpPr>
        <p:spPr>
          <a:xfrm>
            <a:off x="533400" y="1382469"/>
            <a:ext cx="8229600" cy="4561131"/>
          </a:xfrm>
        </p:spPr>
        <p:txBody>
          <a:bodyPr>
            <a:normAutofit fontScale="92500" lnSpcReduction="20000"/>
          </a:bodyPr>
          <a:lstStyle/>
          <a:p>
            <a:pPr eaLnBrk="1" hangingPunct="1"/>
            <a:r>
              <a:rPr lang="en-US" sz="2400" b="1" dirty="0"/>
              <a:t>Principles</a:t>
            </a:r>
          </a:p>
          <a:p>
            <a:pPr lvl="1"/>
            <a:r>
              <a:rPr lang="en-US" sz="2000" dirty="0"/>
              <a:t>Reduction in variation is an important goal</a:t>
            </a:r>
          </a:p>
          <a:p>
            <a:pPr lvl="1"/>
            <a:r>
              <a:rPr lang="en-US" sz="2000" dirty="0"/>
              <a:t>The methodology is data driven; it requires data validation</a:t>
            </a:r>
          </a:p>
          <a:p>
            <a:pPr lvl="1"/>
            <a:r>
              <a:rPr lang="en-US" sz="2000" dirty="0"/>
              <a:t>Outputs are determined by inputs</a:t>
            </a:r>
          </a:p>
          <a:p>
            <a:pPr lvl="1"/>
            <a:r>
              <a:rPr lang="en-US" sz="2000" dirty="0"/>
              <a:t>Only a critical few inputs have a significant impact on outputs</a:t>
            </a:r>
          </a:p>
          <a:p>
            <a:pPr lvl="1"/>
            <a:endParaRPr lang="en-US" sz="2000" dirty="0"/>
          </a:p>
          <a:p>
            <a:r>
              <a:rPr lang="en-US" sz="2200" dirty="0"/>
              <a:t>DMAIC Process</a:t>
            </a:r>
          </a:p>
          <a:p>
            <a:pPr lvl="1"/>
            <a:r>
              <a:rPr lang="en-US" sz="2000" dirty="0"/>
              <a:t>Define:	Set the context and objectives for improvement</a:t>
            </a:r>
          </a:p>
          <a:p>
            <a:pPr marL="631825" lvl="1" indent="-265113" defTabSz="1828800"/>
            <a:r>
              <a:rPr lang="en-US" sz="2000" dirty="0"/>
              <a:t>Measure:	Determine the baseline performance and capability of 	the process</a:t>
            </a:r>
          </a:p>
          <a:p>
            <a:pPr marL="631825" lvl="1" indent="-265113" defTabSz="1828800"/>
            <a:r>
              <a:rPr lang="en-US" sz="2000" dirty="0"/>
              <a:t>Analyze:	Use data and tools to understand the cause-and-effect 	relationships of the process</a:t>
            </a:r>
          </a:p>
          <a:p>
            <a:pPr marL="631825" lvl="1" indent="-265113" defTabSz="1828800"/>
            <a:r>
              <a:rPr lang="en-US" sz="2000" dirty="0"/>
              <a:t>Improve:	Develop the modifications that lead to a validated 	improvement of the process</a:t>
            </a:r>
          </a:p>
          <a:p>
            <a:pPr marL="631825" lvl="1" indent="-265113" defTabSz="1828800"/>
            <a:r>
              <a:rPr lang="en-US" sz="2000" dirty="0"/>
              <a:t>Control:	Establish plans and procedures to ensure that 	improvements are sustained</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051"/>
          <p:cNvSpPr>
            <a:spLocks noGrp="1" noChangeArrowheads="1"/>
          </p:cNvSpPr>
          <p:nvPr>
            <p:ph idx="1"/>
          </p:nvPr>
        </p:nvSpPr>
        <p:spPr/>
        <p:txBody>
          <a:bodyPr/>
          <a:lstStyle/>
          <a:p>
            <a:pPr>
              <a:spcBef>
                <a:spcPct val="0"/>
              </a:spcBef>
            </a:pPr>
            <a:r>
              <a:rPr lang="en-US" b="0" dirty="0"/>
              <a:t>A philosophy that involves everyone in an organization in a continual effort to improve quality and achieve customer satisfaction</a:t>
            </a:r>
          </a:p>
          <a:p>
            <a:pPr eaLnBrk="1" hangingPunct="1"/>
            <a:endParaRPr lang="en-US" dirty="0"/>
          </a:p>
        </p:txBody>
      </p:sp>
      <p:sp>
        <p:nvSpPr>
          <p:cNvPr id="29698" name="Rectangle 2050"/>
          <p:cNvSpPr>
            <a:spLocks noGrp="1" noChangeArrowheads="1"/>
          </p:cNvSpPr>
          <p:nvPr>
            <p:ph type="title"/>
          </p:nvPr>
        </p:nvSpPr>
        <p:spPr/>
        <p:txBody>
          <a:bodyPr/>
          <a:lstStyle/>
          <a:p>
            <a:pPr eaLnBrk="1" hangingPunct="1"/>
            <a:r>
              <a:rPr lang="en-US" dirty="0"/>
              <a:t>Total Quality Management</a:t>
            </a:r>
          </a:p>
        </p:txBody>
      </p:sp>
      <p:sp>
        <p:nvSpPr>
          <p:cNvPr id="29700" name="AutoShape 2052"/>
          <p:cNvSpPr>
            <a:spLocks noChangeArrowheads="1"/>
          </p:cNvSpPr>
          <p:nvPr/>
        </p:nvSpPr>
        <p:spPr bwMode="auto">
          <a:xfrm>
            <a:off x="3276600" y="3429000"/>
            <a:ext cx="990600" cy="685800"/>
          </a:xfrm>
          <a:prstGeom prst="chevron">
            <a:avLst>
              <a:gd name="adj" fmla="val 36111"/>
            </a:avLst>
          </a:prstGeom>
          <a:solidFill>
            <a:schemeClr val="bg2">
              <a:lumMod val="7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r>
              <a:rPr lang="en-US" sz="2400" b="1" dirty="0">
                <a:latin typeface="Times New Roman" pitchFamily="18" charset="0"/>
              </a:rPr>
              <a:t>T</a:t>
            </a:r>
          </a:p>
        </p:txBody>
      </p:sp>
      <p:sp>
        <p:nvSpPr>
          <p:cNvPr id="29701" name="AutoShape 2054"/>
          <p:cNvSpPr>
            <a:spLocks noChangeArrowheads="1"/>
          </p:cNvSpPr>
          <p:nvPr/>
        </p:nvSpPr>
        <p:spPr bwMode="auto">
          <a:xfrm>
            <a:off x="4038600" y="3429000"/>
            <a:ext cx="990600" cy="685800"/>
          </a:xfrm>
          <a:prstGeom prst="chevron">
            <a:avLst>
              <a:gd name="adj" fmla="val 36111"/>
            </a:avLst>
          </a:prstGeom>
          <a:solidFill>
            <a:schemeClr val="bg2">
              <a:lumMod val="7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r>
              <a:rPr lang="en-US" sz="2400" b="1" dirty="0">
                <a:latin typeface="Times New Roman" pitchFamily="18" charset="0"/>
              </a:rPr>
              <a:t>Q</a:t>
            </a:r>
          </a:p>
        </p:txBody>
      </p:sp>
      <p:sp>
        <p:nvSpPr>
          <p:cNvPr id="29702" name="AutoShape 2055"/>
          <p:cNvSpPr>
            <a:spLocks noChangeArrowheads="1"/>
          </p:cNvSpPr>
          <p:nvPr/>
        </p:nvSpPr>
        <p:spPr bwMode="auto">
          <a:xfrm>
            <a:off x="4800600" y="3429000"/>
            <a:ext cx="990600" cy="685800"/>
          </a:xfrm>
          <a:prstGeom prst="chevron">
            <a:avLst>
              <a:gd name="adj" fmla="val 36111"/>
            </a:avLst>
          </a:prstGeom>
          <a:solidFill>
            <a:schemeClr val="bg2">
              <a:lumMod val="75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r>
              <a:rPr lang="en-US" sz="2400" b="1" dirty="0">
                <a:latin typeface="Times New Roman" pitchFamily="18" charset="0"/>
              </a:rPr>
              <a:t>M</a:t>
            </a:r>
          </a:p>
        </p:txBody>
      </p:sp>
      <p:sp>
        <p:nvSpPr>
          <p:cNvPr id="2" name="TextBox 1"/>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TQM Approach</a:t>
            </a:r>
          </a:p>
        </p:txBody>
      </p:sp>
      <p:sp>
        <p:nvSpPr>
          <p:cNvPr id="30723" name="Content Placeholder 2"/>
          <p:cNvSpPr>
            <a:spLocks noGrp="1"/>
          </p:cNvSpPr>
          <p:nvPr>
            <p:ph idx="1"/>
          </p:nvPr>
        </p:nvSpPr>
        <p:spPr/>
        <p:txBody>
          <a:bodyPr/>
          <a:lstStyle/>
          <a:p>
            <a:pPr marL="457200" indent="-457200" eaLnBrk="1" hangingPunct="1">
              <a:buFontTx/>
              <a:buAutoNum type="arabicPeriod"/>
            </a:pPr>
            <a:r>
              <a:rPr lang="en-US" sz="2400" b="0" dirty="0"/>
              <a:t>Find out what the customer wants</a:t>
            </a:r>
          </a:p>
          <a:p>
            <a:pPr marL="457200" indent="-457200" eaLnBrk="1" hangingPunct="1">
              <a:buFontTx/>
              <a:buAutoNum type="arabicPeriod"/>
            </a:pPr>
            <a:r>
              <a:rPr lang="en-US" sz="2400" b="0" dirty="0"/>
              <a:t>Design a product or service that meets or exceeds customer wants</a:t>
            </a:r>
          </a:p>
          <a:p>
            <a:pPr marL="457200" indent="-457200" eaLnBrk="1" hangingPunct="1">
              <a:buFontTx/>
              <a:buAutoNum type="arabicPeriod"/>
            </a:pPr>
            <a:r>
              <a:rPr lang="en-US" sz="2400" b="0" dirty="0"/>
              <a:t>Design processes that facilitate doing the job right the first time</a:t>
            </a:r>
          </a:p>
          <a:p>
            <a:pPr marL="457200" indent="-457200" eaLnBrk="1" hangingPunct="1">
              <a:buFontTx/>
              <a:buAutoNum type="arabicPeriod"/>
            </a:pPr>
            <a:r>
              <a:rPr lang="en-US" sz="2400" b="0" dirty="0"/>
              <a:t>Keep track of results</a:t>
            </a:r>
          </a:p>
          <a:p>
            <a:pPr marL="457200" indent="-457200" eaLnBrk="1" hangingPunct="1">
              <a:buFontTx/>
              <a:buAutoNum type="arabicPeriod"/>
            </a:pPr>
            <a:r>
              <a:rPr lang="en-US" sz="2400" b="0" dirty="0"/>
              <a:t>Extend these concepts throughout the supply chain</a:t>
            </a:r>
          </a:p>
          <a:p>
            <a:pPr marL="457200" indent="-457200" eaLnBrk="1" hangingPunct="1">
              <a:buFontTx/>
              <a:buAutoNum type="arabicPeriod"/>
            </a:pPr>
            <a:r>
              <a:rPr lang="en-US" sz="2400" b="0" dirty="0"/>
              <a:t>Top management must be involved and committed</a:t>
            </a:r>
          </a:p>
          <a:p>
            <a:pPr marL="457200" indent="-457200" eaLnBrk="1" hangingPunct="1"/>
            <a:endParaRPr lang="en-US" sz="2400" dirty="0"/>
          </a:p>
        </p:txBody>
      </p:sp>
      <p:sp>
        <p:nvSpPr>
          <p:cNvPr id="2" name="TextBox 1"/>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dirty="0"/>
              <a:t>TQM Elements</a:t>
            </a:r>
          </a:p>
        </p:txBody>
      </p:sp>
      <p:sp>
        <p:nvSpPr>
          <p:cNvPr id="31747" name="Content Placeholder 2"/>
          <p:cNvSpPr>
            <a:spLocks noGrp="1"/>
          </p:cNvSpPr>
          <p:nvPr>
            <p:ph idx="1"/>
          </p:nvPr>
        </p:nvSpPr>
        <p:spPr/>
        <p:txBody>
          <a:bodyPr>
            <a:normAutofit/>
          </a:bodyPr>
          <a:lstStyle/>
          <a:p>
            <a:pPr marL="457200" indent="-457200" eaLnBrk="1" hangingPunct="1">
              <a:buFontTx/>
              <a:buAutoNum type="arabicPeriod"/>
            </a:pPr>
            <a:r>
              <a:rPr lang="en-US" sz="2000" b="0" dirty="0"/>
              <a:t>Continuous improvement</a:t>
            </a:r>
          </a:p>
          <a:p>
            <a:pPr marL="457200" indent="-457200" eaLnBrk="1" hangingPunct="1">
              <a:buFontTx/>
              <a:buAutoNum type="arabicPeriod"/>
            </a:pPr>
            <a:r>
              <a:rPr lang="en-US" sz="2000" b="0" dirty="0"/>
              <a:t>Competitive benchmarking</a:t>
            </a:r>
          </a:p>
          <a:p>
            <a:pPr marL="457200" indent="-457200" eaLnBrk="1" hangingPunct="1">
              <a:buFontTx/>
              <a:buAutoNum type="arabicPeriod"/>
            </a:pPr>
            <a:r>
              <a:rPr lang="en-US" sz="2000" b="0" dirty="0"/>
              <a:t>Employee empowerment</a:t>
            </a:r>
          </a:p>
          <a:p>
            <a:pPr marL="457200" indent="-457200" eaLnBrk="1" hangingPunct="1">
              <a:buFontTx/>
              <a:buAutoNum type="arabicPeriod"/>
            </a:pPr>
            <a:r>
              <a:rPr lang="en-US" sz="2000" b="0" dirty="0"/>
              <a:t>Team approach</a:t>
            </a:r>
          </a:p>
          <a:p>
            <a:pPr marL="457200" indent="-457200" eaLnBrk="1" hangingPunct="1">
              <a:buFontTx/>
              <a:buAutoNum type="arabicPeriod"/>
            </a:pPr>
            <a:r>
              <a:rPr lang="en-US" sz="2000" b="0" dirty="0"/>
              <a:t>Decision based on fact, not opinion</a:t>
            </a:r>
          </a:p>
          <a:p>
            <a:pPr marL="457200" indent="-457200" eaLnBrk="1" hangingPunct="1">
              <a:buFontTx/>
              <a:buAutoNum type="arabicPeriod"/>
            </a:pPr>
            <a:r>
              <a:rPr lang="en-US" sz="2000" b="0" dirty="0"/>
              <a:t>Knowledge of tools</a:t>
            </a:r>
          </a:p>
          <a:p>
            <a:pPr marL="457200" indent="-457200" eaLnBrk="1" hangingPunct="1">
              <a:buFontTx/>
              <a:buAutoNum type="arabicPeriod"/>
            </a:pPr>
            <a:r>
              <a:rPr lang="en-US" sz="2000" b="0" dirty="0"/>
              <a:t>Supplier quality</a:t>
            </a:r>
          </a:p>
          <a:p>
            <a:pPr marL="457200" indent="-457200" eaLnBrk="1" hangingPunct="1">
              <a:buFontTx/>
              <a:buAutoNum type="arabicPeriod"/>
            </a:pPr>
            <a:r>
              <a:rPr lang="en-US" sz="2000" b="0" dirty="0"/>
              <a:t>Champion</a:t>
            </a:r>
          </a:p>
          <a:p>
            <a:pPr marL="457200" indent="-457200" eaLnBrk="1" hangingPunct="1">
              <a:buFontTx/>
              <a:buAutoNum type="arabicPeriod"/>
            </a:pPr>
            <a:r>
              <a:rPr lang="en-US" sz="2000" b="0" dirty="0"/>
              <a:t>Quality at the source</a:t>
            </a:r>
          </a:p>
          <a:p>
            <a:pPr marL="457200" indent="-457200" eaLnBrk="1" hangingPunct="1">
              <a:buFontTx/>
              <a:buAutoNum type="arabicPeriod"/>
            </a:pPr>
            <a:r>
              <a:rPr lang="en-US" sz="2000" b="0" dirty="0"/>
              <a:t>Suppliers are partners in the process</a:t>
            </a:r>
          </a:p>
        </p:txBody>
      </p:sp>
      <p:sp>
        <p:nvSpPr>
          <p:cNvPr id="2" name="TextBox 1"/>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31775" indent="-231775" eaLnBrk="1" hangingPunct="1">
              <a:lnSpc>
                <a:spcPct val="90000"/>
              </a:lnSpc>
              <a:spcBef>
                <a:spcPts val="600"/>
              </a:spcBef>
              <a:defRPr/>
            </a:pPr>
            <a:r>
              <a:rPr lang="en-US" b="1" dirty="0"/>
              <a:t>Continuous improvement</a:t>
            </a:r>
          </a:p>
          <a:p>
            <a:pPr marL="571500" lvl="1" indent="-231775" eaLnBrk="1" hangingPunct="1">
              <a:lnSpc>
                <a:spcPct val="90000"/>
              </a:lnSpc>
              <a:spcBef>
                <a:spcPts val="600"/>
              </a:spcBef>
              <a:defRPr/>
            </a:pPr>
            <a:r>
              <a:rPr lang="en-US" dirty="0"/>
              <a:t>Philosophy that seeks to make never-ending improvements to the process of converting inputs into outputs</a:t>
            </a:r>
          </a:p>
          <a:p>
            <a:pPr marL="571500" lvl="1" indent="-231775" eaLnBrk="1" hangingPunct="1">
              <a:lnSpc>
                <a:spcPct val="90000"/>
              </a:lnSpc>
              <a:spcBef>
                <a:spcPts val="600"/>
              </a:spcBef>
              <a:defRPr/>
            </a:pPr>
            <a:r>
              <a:rPr lang="en-US" sz="2000" b="1" dirty="0"/>
              <a:t>Kaizen</a:t>
            </a:r>
            <a:endParaRPr lang="en-US" dirty="0"/>
          </a:p>
          <a:p>
            <a:pPr marL="914400" lvl="2" indent="-231775" eaLnBrk="1" hangingPunct="1">
              <a:lnSpc>
                <a:spcPct val="90000"/>
              </a:lnSpc>
              <a:spcBef>
                <a:spcPts val="600"/>
              </a:spcBef>
              <a:defRPr/>
            </a:pPr>
            <a:r>
              <a:rPr lang="en-US" sz="1800" dirty="0"/>
              <a:t>Japanese word for continuous improvement</a:t>
            </a:r>
          </a:p>
          <a:p>
            <a:pPr eaLnBrk="1" hangingPunct="1">
              <a:defRPr/>
            </a:pPr>
            <a:endParaRPr lang="en-US" dirty="0"/>
          </a:p>
        </p:txBody>
      </p:sp>
      <p:sp>
        <p:nvSpPr>
          <p:cNvPr id="32770" name="Title 1"/>
          <p:cNvSpPr>
            <a:spLocks noGrp="1"/>
          </p:cNvSpPr>
          <p:nvPr>
            <p:ph type="title"/>
          </p:nvPr>
        </p:nvSpPr>
        <p:spPr/>
        <p:txBody>
          <a:bodyPr/>
          <a:lstStyle/>
          <a:p>
            <a:pPr eaLnBrk="1" hangingPunct="1"/>
            <a:r>
              <a:rPr lang="en-US" dirty="0"/>
              <a:t>Continuous Improvement</a:t>
            </a:r>
          </a:p>
        </p:txBody>
      </p:sp>
      <p:sp>
        <p:nvSpPr>
          <p:cNvPr id="2" name="TextBox 1"/>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Content Placeholder 2"/>
          <p:cNvSpPr>
            <a:spLocks noGrp="1"/>
          </p:cNvSpPr>
          <p:nvPr>
            <p:ph idx="1"/>
          </p:nvPr>
        </p:nvSpPr>
        <p:spPr>
          <a:xfrm>
            <a:off x="1600200" y="1524000"/>
            <a:ext cx="6248400" cy="4572000"/>
          </a:xfrm>
        </p:spPr>
        <p:txBody>
          <a:bodyPr/>
          <a:lstStyle/>
          <a:p>
            <a:pPr eaLnBrk="1" hangingPunct="1">
              <a:buFontTx/>
              <a:buNone/>
            </a:pPr>
            <a:endParaRPr lang="en-US" dirty="0"/>
          </a:p>
          <a:p>
            <a:pPr eaLnBrk="1" hangingPunct="1"/>
            <a:r>
              <a:rPr lang="en-US" dirty="0"/>
              <a:t>The philosophy of making each worker responsible for the quality of his or her work</a:t>
            </a:r>
          </a:p>
          <a:p>
            <a:pPr lvl="1" eaLnBrk="1" hangingPunct="1"/>
            <a:r>
              <a:rPr lang="en-US" dirty="0"/>
              <a:t>“Do it right” and “If it isn’t right, fix it”</a:t>
            </a:r>
          </a:p>
        </p:txBody>
      </p:sp>
      <p:sp>
        <p:nvSpPr>
          <p:cNvPr id="33795" name="Title 1"/>
          <p:cNvSpPr>
            <a:spLocks noGrp="1"/>
          </p:cNvSpPr>
          <p:nvPr>
            <p:ph type="title"/>
          </p:nvPr>
        </p:nvSpPr>
        <p:spPr/>
        <p:txBody>
          <a:bodyPr/>
          <a:lstStyle/>
          <a:p>
            <a:pPr eaLnBrk="1" hangingPunct="1"/>
            <a:r>
              <a:rPr lang="en-US" dirty="0"/>
              <a:t>Quality at the Source</a:t>
            </a:r>
          </a:p>
        </p:txBody>
      </p:sp>
      <p:sp>
        <p:nvSpPr>
          <p:cNvPr id="2" name="TextBox 1"/>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dirty="0"/>
              <a:t>Obstacles to Implementing TQM</a:t>
            </a:r>
          </a:p>
        </p:txBody>
      </p:sp>
      <p:sp>
        <p:nvSpPr>
          <p:cNvPr id="36867" name="Content Placeholder 2"/>
          <p:cNvSpPr>
            <a:spLocks noGrp="1"/>
          </p:cNvSpPr>
          <p:nvPr>
            <p:ph idx="1"/>
          </p:nvPr>
        </p:nvSpPr>
        <p:spPr/>
        <p:txBody>
          <a:bodyPr>
            <a:normAutofit/>
          </a:bodyPr>
          <a:lstStyle/>
          <a:p>
            <a:pPr eaLnBrk="1" hangingPunct="1">
              <a:lnSpc>
                <a:spcPct val="90000"/>
              </a:lnSpc>
            </a:pPr>
            <a:r>
              <a:rPr lang="en-US" sz="2400" b="1" dirty="0"/>
              <a:t>Obstacles include:</a:t>
            </a:r>
          </a:p>
          <a:p>
            <a:pPr lvl="1">
              <a:lnSpc>
                <a:spcPct val="90000"/>
              </a:lnSpc>
            </a:pPr>
            <a:r>
              <a:rPr lang="en-US" sz="2000" dirty="0"/>
              <a:t>Lack of company-wide definition of quality</a:t>
            </a:r>
          </a:p>
          <a:p>
            <a:pPr lvl="1">
              <a:lnSpc>
                <a:spcPct val="90000"/>
              </a:lnSpc>
            </a:pPr>
            <a:r>
              <a:rPr lang="en-US" sz="2000" dirty="0"/>
              <a:t>Lack of strategic plan for change</a:t>
            </a:r>
          </a:p>
          <a:p>
            <a:pPr lvl="1">
              <a:lnSpc>
                <a:spcPct val="90000"/>
              </a:lnSpc>
            </a:pPr>
            <a:r>
              <a:rPr lang="en-US" sz="2000" dirty="0"/>
              <a:t>Lack of customer focus</a:t>
            </a:r>
          </a:p>
          <a:p>
            <a:pPr lvl="1">
              <a:lnSpc>
                <a:spcPct val="90000"/>
              </a:lnSpc>
            </a:pPr>
            <a:r>
              <a:rPr lang="en-US" sz="2000" dirty="0"/>
              <a:t>Poor intra-organizational communication</a:t>
            </a:r>
          </a:p>
          <a:p>
            <a:pPr lvl="1">
              <a:lnSpc>
                <a:spcPct val="90000"/>
              </a:lnSpc>
            </a:pPr>
            <a:r>
              <a:rPr lang="en-US" sz="2000" dirty="0"/>
              <a:t>Lack of employee empowerment</a:t>
            </a:r>
          </a:p>
          <a:p>
            <a:pPr lvl="1">
              <a:lnSpc>
                <a:spcPct val="90000"/>
              </a:lnSpc>
            </a:pPr>
            <a:r>
              <a:rPr lang="en-US" sz="2000" dirty="0"/>
              <a:t>View of quality as a “quick fix”</a:t>
            </a:r>
          </a:p>
          <a:p>
            <a:pPr lvl="1">
              <a:lnSpc>
                <a:spcPct val="90000"/>
              </a:lnSpc>
            </a:pPr>
            <a:r>
              <a:rPr lang="en-US" sz="2000" dirty="0"/>
              <a:t>Emphasis on short-term financial results</a:t>
            </a:r>
          </a:p>
          <a:p>
            <a:pPr lvl="1">
              <a:lnSpc>
                <a:spcPct val="90000"/>
              </a:lnSpc>
            </a:pPr>
            <a:r>
              <a:rPr lang="en-US" sz="2000" dirty="0"/>
              <a:t>Inordinate presence of internal politics and “turf” issues</a:t>
            </a:r>
          </a:p>
          <a:p>
            <a:pPr lvl="1">
              <a:lnSpc>
                <a:spcPct val="90000"/>
              </a:lnSpc>
            </a:pPr>
            <a:r>
              <a:rPr lang="en-US" sz="2000" dirty="0"/>
              <a:t>Lack of strong motivation</a:t>
            </a:r>
          </a:p>
          <a:p>
            <a:pPr lvl="1">
              <a:lnSpc>
                <a:spcPct val="90000"/>
              </a:lnSpc>
            </a:pPr>
            <a:r>
              <a:rPr lang="en-US" sz="2000" dirty="0"/>
              <a:t>Lack of time to devote to quality initiatives</a:t>
            </a:r>
          </a:p>
          <a:p>
            <a:pPr lvl="1">
              <a:lnSpc>
                <a:spcPct val="90000"/>
              </a:lnSpc>
            </a:pPr>
            <a:r>
              <a:rPr lang="en-US" sz="2000" dirty="0"/>
              <a:t>Lack of leadership</a:t>
            </a:r>
          </a:p>
          <a:p>
            <a:pPr eaLnBrk="1" hangingPunct="1"/>
            <a:endParaRPr lang="en-US" sz="2400" dirty="0"/>
          </a:p>
        </p:txBody>
      </p:sp>
      <p:sp>
        <p:nvSpPr>
          <p:cNvPr id="2" name="TextBox 1"/>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28600" y="0"/>
            <a:ext cx="8915400" cy="457200"/>
          </a:xfrm>
          <a:prstGeom prst="rect">
            <a:avLst/>
          </a:prstGeom>
          <a:noFill/>
          <a:ln w="9525">
            <a:noFill/>
            <a:miter lim="800000"/>
            <a:headEnd/>
            <a:tailEnd/>
          </a:ln>
        </p:spPr>
        <p:txBody>
          <a:bodyPr>
            <a:spAutoFit/>
          </a:bodyPr>
          <a:lstStyle/>
          <a:p>
            <a:pPr algn="ctr"/>
            <a:r>
              <a:rPr lang="en-US" dirty="0">
                <a:solidFill>
                  <a:schemeClr val="bg1"/>
                </a:solidFill>
                <a:latin typeface="Tahoma" charset="0"/>
              </a:rPr>
              <a:t>Chapter 15 Quality Management</a:t>
            </a:r>
          </a:p>
        </p:txBody>
      </p:sp>
      <p:sp>
        <p:nvSpPr>
          <p:cNvPr id="291843" name="Rectangle 3"/>
          <p:cNvSpPr>
            <a:spLocks noChangeArrowheads="1"/>
          </p:cNvSpPr>
          <p:nvPr/>
        </p:nvSpPr>
        <p:spPr bwMode="auto">
          <a:xfrm>
            <a:off x="263236" y="1295400"/>
            <a:ext cx="8458200" cy="4019562"/>
          </a:xfrm>
          <a:prstGeom prst="rect">
            <a:avLst/>
          </a:prstGeom>
          <a:noFill/>
          <a:ln w="9525">
            <a:noFill/>
            <a:miter lim="800000"/>
            <a:headEnd/>
            <a:tailEnd/>
          </a:ln>
        </p:spPr>
        <p:txBody>
          <a:bodyPr anchor="ctr">
            <a:spAutoFit/>
          </a:bodyPr>
          <a:lstStyle/>
          <a:p>
            <a:pPr>
              <a:lnSpc>
                <a:spcPct val="40000"/>
              </a:lnSpc>
              <a:spcBef>
                <a:spcPct val="0"/>
              </a:spcBef>
            </a:pPr>
            <a:endParaRPr lang="en-US" sz="2800" b="1" dirty="0">
              <a:solidFill>
                <a:srgbClr val="002060"/>
              </a:solidFill>
              <a:latin typeface="+mn-lt"/>
            </a:endParaRPr>
          </a:p>
          <a:p>
            <a:pPr>
              <a:spcBef>
                <a:spcPct val="0"/>
              </a:spcBef>
            </a:pPr>
            <a:r>
              <a:rPr lang="en-US" b="1" u="sng" dirty="0">
                <a:solidFill>
                  <a:srgbClr val="002060"/>
                </a:solidFill>
                <a:latin typeface="+mn-lt"/>
              </a:rPr>
              <a:t>Repeatability</a:t>
            </a:r>
            <a:r>
              <a:rPr lang="en-US" b="1" dirty="0">
                <a:solidFill>
                  <a:srgbClr val="002060"/>
                </a:solidFill>
                <a:latin typeface="+mn-lt"/>
              </a:rPr>
              <a:t>, or equipment variation, </a:t>
            </a:r>
            <a:r>
              <a:rPr lang="en-US" dirty="0">
                <a:solidFill>
                  <a:srgbClr val="002060"/>
                </a:solidFill>
                <a:latin typeface="+mn-lt"/>
              </a:rPr>
              <a:t>is the variation in multiple measurements by an individual using the same instrument.  This is a measure of how precise and accurate the operational processes, people &amp; equipment are.  </a:t>
            </a:r>
          </a:p>
          <a:p>
            <a:pPr>
              <a:spcBef>
                <a:spcPct val="0"/>
              </a:spcBef>
              <a:buFontTx/>
              <a:buChar char="•"/>
            </a:pPr>
            <a:endParaRPr lang="en-US" dirty="0">
              <a:solidFill>
                <a:srgbClr val="002060"/>
              </a:solidFill>
              <a:latin typeface="+mn-lt"/>
            </a:endParaRPr>
          </a:p>
          <a:p>
            <a:pPr>
              <a:spcBef>
                <a:spcPct val="0"/>
              </a:spcBef>
            </a:pPr>
            <a:r>
              <a:rPr lang="en-US" b="1" u="sng" dirty="0">
                <a:solidFill>
                  <a:srgbClr val="002060"/>
                </a:solidFill>
                <a:latin typeface="+mn-lt"/>
              </a:rPr>
              <a:t>Reproducibility</a:t>
            </a:r>
            <a:r>
              <a:rPr lang="en-US" b="1" dirty="0">
                <a:solidFill>
                  <a:srgbClr val="002060"/>
                </a:solidFill>
                <a:latin typeface="+mn-lt"/>
              </a:rPr>
              <a:t>, or operator variation, </a:t>
            </a:r>
            <a:r>
              <a:rPr lang="en-US" dirty="0">
                <a:solidFill>
                  <a:srgbClr val="002060"/>
                </a:solidFill>
                <a:latin typeface="+mn-lt"/>
              </a:rPr>
              <a:t>is the variation in the same measuring instrument when it is used by different individuals to measure the same parts.  This indicates how robust the measuring process is to the operator and environmental conditions. </a:t>
            </a:r>
          </a:p>
        </p:txBody>
      </p:sp>
      <p:sp>
        <p:nvSpPr>
          <p:cNvPr id="4" name="Text Box 2"/>
          <p:cNvSpPr txBox="1">
            <a:spLocks noChangeArrowheads="1"/>
          </p:cNvSpPr>
          <p:nvPr/>
        </p:nvSpPr>
        <p:spPr bwMode="auto">
          <a:xfrm>
            <a:off x="228600" y="0"/>
            <a:ext cx="8915400" cy="1077218"/>
          </a:xfrm>
          <a:prstGeom prst="rect">
            <a:avLst/>
          </a:prstGeom>
          <a:noFill/>
          <a:ln w="9525">
            <a:noFill/>
            <a:miter lim="800000"/>
            <a:headEnd/>
            <a:tailEnd/>
          </a:ln>
        </p:spPr>
        <p:txBody>
          <a:bodyPr>
            <a:spAutoFit/>
          </a:bodyPr>
          <a:lstStyle/>
          <a:p>
            <a:pPr algn="ctr"/>
            <a:r>
              <a:rPr lang="en-US" sz="3200" b="1" dirty="0">
                <a:solidFill>
                  <a:srgbClr val="00467F"/>
                </a:solidFill>
                <a:latin typeface="+mj-lt"/>
                <a:ea typeface="+mj-ea"/>
                <a:cs typeface="+mj-cs"/>
              </a:rPr>
              <a:t>Designing Quality Management and Control Systems</a:t>
            </a:r>
            <a:endParaRPr lang="en-US" dirty="0">
              <a:solidFill>
                <a:schemeClr val="bg1"/>
              </a:solidFill>
              <a:latin typeface="Tahoma" charset="0"/>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1" name="Rectangle 3"/>
          <p:cNvSpPr>
            <a:spLocks noGrp="1" noChangeArrowheads="1"/>
          </p:cNvSpPr>
          <p:nvPr>
            <p:ph type="title"/>
          </p:nvPr>
        </p:nvSpPr>
        <p:spPr>
          <a:xfrm>
            <a:off x="381000" y="1676400"/>
            <a:ext cx="8458200" cy="792162"/>
          </a:xfrm>
          <a:noFill/>
          <a:ln/>
        </p:spPr>
        <p:txBody>
          <a:bodyPr lIns="90488" tIns="44450" rIns="90488" bIns="44450">
            <a:normAutofit/>
          </a:bodyPr>
          <a:lstStyle/>
          <a:p>
            <a:pPr>
              <a:lnSpc>
                <a:spcPct val="90000"/>
              </a:lnSpc>
            </a:pPr>
            <a:r>
              <a:rPr lang="en-US" dirty="0"/>
              <a:t>Quality Tools</a:t>
            </a:r>
          </a:p>
        </p:txBody>
      </p:sp>
      <p:sp>
        <p:nvSpPr>
          <p:cNvPr id="805999" name="Rectangle 111"/>
          <p:cNvSpPr>
            <a:spLocks noGrp="1" noChangeArrowheads="1"/>
          </p:cNvSpPr>
          <p:nvPr>
            <p:ph sz="half" idx="1"/>
          </p:nvPr>
        </p:nvSpPr>
        <p:spPr>
          <a:xfrm>
            <a:off x="381000" y="2590800"/>
            <a:ext cx="3657600" cy="2971800"/>
          </a:xfrm>
        </p:spPr>
        <p:txBody>
          <a:bodyPr/>
          <a:lstStyle/>
          <a:p>
            <a:r>
              <a:rPr lang="en-US" dirty="0">
                <a:solidFill>
                  <a:srgbClr val="002060"/>
                </a:solidFill>
              </a:rPr>
              <a:t>Process Flow Chart</a:t>
            </a:r>
          </a:p>
          <a:p>
            <a:r>
              <a:rPr lang="en-US" dirty="0">
                <a:solidFill>
                  <a:srgbClr val="002060"/>
                </a:solidFill>
              </a:rPr>
              <a:t>Cause-and-Effect Diagram</a:t>
            </a:r>
          </a:p>
          <a:p>
            <a:r>
              <a:rPr lang="en-US" dirty="0">
                <a:solidFill>
                  <a:srgbClr val="002060"/>
                </a:solidFill>
              </a:rPr>
              <a:t>Check Sheet</a:t>
            </a:r>
          </a:p>
          <a:p>
            <a:r>
              <a:rPr lang="en-US" dirty="0">
                <a:solidFill>
                  <a:srgbClr val="002060"/>
                </a:solidFill>
              </a:rPr>
              <a:t>Pareto Analysis</a:t>
            </a:r>
          </a:p>
        </p:txBody>
      </p:sp>
      <p:sp>
        <p:nvSpPr>
          <p:cNvPr id="806000" name="Rectangle 112"/>
          <p:cNvSpPr>
            <a:spLocks noGrp="1" noChangeArrowheads="1"/>
          </p:cNvSpPr>
          <p:nvPr>
            <p:ph sz="half" idx="2"/>
          </p:nvPr>
        </p:nvSpPr>
        <p:spPr>
          <a:xfrm>
            <a:off x="4495800" y="2514600"/>
            <a:ext cx="3886200" cy="2209800"/>
          </a:xfrm>
        </p:spPr>
        <p:txBody>
          <a:bodyPr/>
          <a:lstStyle/>
          <a:p>
            <a:r>
              <a:rPr lang="en-US" dirty="0">
                <a:solidFill>
                  <a:srgbClr val="002060"/>
                </a:solidFill>
              </a:rPr>
              <a:t>Histogram</a:t>
            </a:r>
          </a:p>
          <a:p>
            <a:r>
              <a:rPr lang="en-US" dirty="0">
                <a:solidFill>
                  <a:srgbClr val="002060"/>
                </a:solidFill>
              </a:rPr>
              <a:t>Scatter Diagram</a:t>
            </a:r>
          </a:p>
          <a:p>
            <a:r>
              <a:rPr lang="en-US" dirty="0">
                <a:solidFill>
                  <a:srgbClr val="002060"/>
                </a:solidFill>
              </a:rPr>
              <a:t>Statistical Process</a:t>
            </a:r>
          </a:p>
          <a:p>
            <a:r>
              <a:rPr lang="en-US" dirty="0">
                <a:solidFill>
                  <a:srgbClr val="002060"/>
                </a:solidFill>
              </a:rPr>
              <a:t>Control Chart</a:t>
            </a:r>
          </a:p>
        </p:txBody>
      </p:sp>
      <p:sp>
        <p:nvSpPr>
          <p:cNvPr id="5" name="Slide Number Placeholder 4"/>
          <p:cNvSpPr>
            <a:spLocks noGrp="1"/>
          </p:cNvSpPr>
          <p:nvPr>
            <p:ph type="sldNum" sz="quarter" idx="4294967295"/>
          </p:nvPr>
        </p:nvSpPr>
        <p:spPr>
          <a:xfrm>
            <a:off x="7010400" y="6356350"/>
            <a:ext cx="2133600" cy="365125"/>
          </a:xfrm>
        </p:spPr>
        <p:txBody>
          <a:bodyPr/>
          <a:lstStyle/>
          <a:p>
            <a:pPr>
              <a:buFont typeface="Wingdings" charset="2"/>
              <a:buNone/>
            </a:pPr>
            <a:r>
              <a:rPr lang="en-US" dirty="0"/>
              <a:t>2-</a:t>
            </a:r>
            <a:fld id="{73B5094C-D53B-4813-A3D9-27E2C75DE32C}" type="slidenum">
              <a:rPr lang="en-US" smtClean="0"/>
              <a:pPr>
                <a:buFont typeface="Wingdings" charset="2"/>
                <a:buNone/>
              </a:pPr>
              <a:t>29</a:t>
            </a:fld>
            <a:endParaRPr lang="en-US" dirty="0"/>
          </a:p>
        </p:txBody>
      </p:sp>
      <p:sp>
        <p:nvSpPr>
          <p:cNvPr id="6" name="Text Box 2"/>
          <p:cNvSpPr txBox="1">
            <a:spLocks noChangeArrowheads="1"/>
          </p:cNvSpPr>
          <p:nvPr/>
        </p:nvSpPr>
        <p:spPr bwMode="auto">
          <a:xfrm>
            <a:off x="228600" y="0"/>
            <a:ext cx="8915400" cy="1077218"/>
          </a:xfrm>
          <a:prstGeom prst="rect">
            <a:avLst/>
          </a:prstGeom>
          <a:noFill/>
          <a:ln w="9525">
            <a:noFill/>
            <a:miter lim="800000"/>
            <a:headEnd/>
            <a:tailEnd/>
          </a:ln>
        </p:spPr>
        <p:txBody>
          <a:bodyPr>
            <a:spAutoFit/>
          </a:bodyPr>
          <a:lstStyle/>
          <a:p>
            <a:pPr algn="ctr"/>
            <a:r>
              <a:rPr lang="en-US" sz="3200" b="1" dirty="0">
                <a:solidFill>
                  <a:srgbClr val="00467F"/>
                </a:solidFill>
                <a:latin typeface="+mj-lt"/>
                <a:ea typeface="+mj-ea"/>
                <a:cs typeface="+mj-cs"/>
              </a:rPr>
              <a:t>Designing Quality Management and Control Systems</a:t>
            </a:r>
            <a:endParaRPr lang="en-US" dirty="0">
              <a:solidFill>
                <a:schemeClr val="bg1"/>
              </a:solidFill>
              <a:latin typeface="Tahoma" charset="0"/>
            </a:endParaRPr>
          </a:p>
        </p:txBody>
      </p:sp>
    </p:spTree>
    <p:extLst>
      <p:ext uri="{BB962C8B-B14F-4D97-AF65-F5344CB8AC3E}">
        <p14:creationId xmlns:p14="http://schemas.microsoft.com/office/powerpoint/2010/main" val="342907564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228600" y="304800"/>
            <a:ext cx="8686800" cy="3724096"/>
          </a:xfrm>
          <a:prstGeom prst="rect">
            <a:avLst/>
          </a:prstGeom>
          <a:noFill/>
          <a:ln w="9525" algn="ctr">
            <a:noFill/>
            <a:miter lim="800000"/>
            <a:headEnd/>
            <a:tailEnd/>
          </a:ln>
        </p:spPr>
        <p:txBody>
          <a:bodyPr wrap="square">
            <a:spAutoFit/>
          </a:bodyPr>
          <a:lstStyle/>
          <a:p>
            <a:pPr algn="ctr"/>
            <a:r>
              <a:rPr lang="en-AU" sz="2800" b="1" dirty="0">
                <a:solidFill>
                  <a:srgbClr val="002060"/>
                </a:solidFill>
                <a:latin typeface="Tahoma" charset="0"/>
              </a:rPr>
              <a:t>Three issues that are critical to operations managers (all managers, for that matter)</a:t>
            </a:r>
          </a:p>
          <a:p>
            <a:r>
              <a:rPr lang="en-AU" sz="2800" b="1" i="1" u="sng" dirty="0">
                <a:solidFill>
                  <a:srgbClr val="002060"/>
                </a:solidFill>
                <a:latin typeface="Tahoma" charset="0"/>
              </a:rPr>
              <a:t>Productivity</a:t>
            </a:r>
            <a:r>
              <a:rPr lang="en-AU" sz="2800" b="1" i="1" dirty="0">
                <a:solidFill>
                  <a:srgbClr val="002060"/>
                </a:solidFill>
                <a:latin typeface="Tahoma" charset="0"/>
              </a:rPr>
              <a:t>: </a:t>
            </a:r>
            <a:r>
              <a:rPr lang="en-AU" sz="1800" b="1" dirty="0">
                <a:solidFill>
                  <a:srgbClr val="002060"/>
                </a:solidFill>
                <a:latin typeface="Tahoma" charset="0"/>
              </a:rPr>
              <a:t>Ratio of outputs </a:t>
            </a:r>
            <a:r>
              <a:rPr lang="en-AU" sz="1800" b="1">
                <a:solidFill>
                  <a:srgbClr val="002060"/>
                </a:solidFill>
                <a:latin typeface="Tahoma" charset="0"/>
              </a:rPr>
              <a:t>to inputs</a:t>
            </a:r>
            <a:r>
              <a:rPr lang="en-AU" sz="1800" b="1" dirty="0">
                <a:solidFill>
                  <a:srgbClr val="002060"/>
                </a:solidFill>
                <a:latin typeface="Tahoma" charset="0"/>
              </a:rPr>
              <a:t>, </a:t>
            </a:r>
            <a:r>
              <a:rPr lang="en-AU" sz="1800" b="1" u="sng" dirty="0">
                <a:solidFill>
                  <a:srgbClr val="002060"/>
                </a:solidFill>
                <a:latin typeface="Tahoma" charset="0"/>
              </a:rPr>
              <a:t>do more with less</a:t>
            </a:r>
            <a:r>
              <a:rPr lang="en-AU" sz="1800" b="1" dirty="0">
                <a:solidFill>
                  <a:srgbClr val="002060"/>
                </a:solidFill>
                <a:latin typeface="Tahoma" charset="0"/>
              </a:rPr>
              <a:t>;</a:t>
            </a:r>
          </a:p>
          <a:p>
            <a:r>
              <a:rPr lang="en-AU" sz="2800" b="1" i="1" u="sng" dirty="0">
                <a:solidFill>
                  <a:srgbClr val="002060"/>
                </a:solidFill>
                <a:latin typeface="Tahoma" charset="0"/>
              </a:rPr>
              <a:t>Cost</a:t>
            </a:r>
            <a:r>
              <a:rPr lang="en-AU" sz="2800" b="1" i="1" dirty="0">
                <a:solidFill>
                  <a:srgbClr val="002060"/>
                </a:solidFill>
                <a:latin typeface="Tahoma" charset="0"/>
              </a:rPr>
              <a:t>: </a:t>
            </a:r>
            <a:r>
              <a:rPr lang="en-AU" sz="1800" b="1" dirty="0">
                <a:solidFill>
                  <a:srgbClr val="002060"/>
                </a:solidFill>
                <a:latin typeface="Tahoma" charset="0"/>
              </a:rPr>
              <a:t>Reduce the cost of production, </a:t>
            </a:r>
            <a:r>
              <a:rPr lang="en-AU" sz="1800" b="1" u="sng" dirty="0">
                <a:solidFill>
                  <a:srgbClr val="002060"/>
                </a:solidFill>
                <a:latin typeface="Tahoma" charset="0"/>
              </a:rPr>
              <a:t>lower price</a:t>
            </a:r>
            <a:r>
              <a:rPr lang="en-AU" sz="1800" b="1" dirty="0">
                <a:solidFill>
                  <a:srgbClr val="002060"/>
                </a:solidFill>
                <a:latin typeface="Tahoma" charset="0"/>
              </a:rPr>
              <a:t>; increase competitiveness; increase market share;</a:t>
            </a:r>
          </a:p>
          <a:p>
            <a:r>
              <a:rPr lang="en-AU" sz="2800" b="1" i="1" u="sng" dirty="0">
                <a:solidFill>
                  <a:srgbClr val="002060"/>
                </a:solidFill>
                <a:latin typeface="Tahoma" charset="0"/>
              </a:rPr>
              <a:t>Quality</a:t>
            </a:r>
            <a:r>
              <a:rPr lang="en-AU" sz="2800" b="1" i="1" dirty="0">
                <a:solidFill>
                  <a:srgbClr val="002060"/>
                </a:solidFill>
                <a:latin typeface="Tahoma" charset="0"/>
              </a:rPr>
              <a:t>:  </a:t>
            </a:r>
            <a:r>
              <a:rPr lang="en-AU" sz="1800" b="1" dirty="0">
                <a:solidFill>
                  <a:srgbClr val="002060"/>
                </a:solidFill>
                <a:latin typeface="Tahoma" charset="0"/>
              </a:rPr>
              <a:t>Produce a superior/better /higher quality service - product; </a:t>
            </a:r>
          </a:p>
          <a:p>
            <a:r>
              <a:rPr lang="en-AU" b="1" dirty="0">
                <a:solidFill>
                  <a:srgbClr val="002060"/>
                </a:solidFill>
                <a:latin typeface="Tahoma" charset="0"/>
              </a:rPr>
              <a:t> The desired outcome: </a:t>
            </a:r>
          </a:p>
        </p:txBody>
      </p:sp>
      <p:sp>
        <p:nvSpPr>
          <p:cNvPr id="3" name="TextBox 2"/>
          <p:cNvSpPr txBox="1"/>
          <p:nvPr/>
        </p:nvSpPr>
        <p:spPr>
          <a:xfrm>
            <a:off x="1116436" y="4267200"/>
            <a:ext cx="6898042" cy="1292662"/>
          </a:xfrm>
          <a:prstGeom prst="rect">
            <a:avLst/>
          </a:prstGeom>
          <a:noFill/>
        </p:spPr>
        <p:txBody>
          <a:bodyPr wrap="none" rtlCol="0">
            <a:spAutoFit/>
          </a:bodyPr>
          <a:lstStyle/>
          <a:p>
            <a:pPr algn="ctr"/>
            <a:r>
              <a:rPr lang="en-AU" b="1" dirty="0">
                <a:solidFill>
                  <a:srgbClr val="002060"/>
                </a:solidFill>
                <a:latin typeface="Tahoma" charset="0"/>
              </a:rPr>
              <a:t>Satisfied Customers who </a:t>
            </a:r>
            <a:r>
              <a:rPr lang="en-AU" b="1" u="sng" dirty="0">
                <a:solidFill>
                  <a:srgbClr val="002060"/>
                </a:solidFill>
                <a:latin typeface="Tahoma" charset="0"/>
              </a:rPr>
              <a:t>get more for less </a:t>
            </a:r>
            <a:r>
              <a:rPr lang="en-AU" b="1" dirty="0">
                <a:solidFill>
                  <a:srgbClr val="002060"/>
                </a:solidFill>
                <a:latin typeface="Tahoma" charset="0"/>
              </a:rPr>
              <a:t> </a:t>
            </a:r>
          </a:p>
          <a:p>
            <a:pPr algn="ctr"/>
            <a:r>
              <a:rPr lang="en-AU" sz="3600" b="1" dirty="0">
                <a:solidFill>
                  <a:srgbClr val="002060"/>
                </a:solidFill>
                <a:latin typeface="Tahoma" charset="0"/>
              </a:rPr>
              <a:t>Increase Customer Value</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9-08-27 at 11.08.36 AM.png"/>
          <p:cNvPicPr>
            <a:picLocks noGrp="1" noChangeAspect="1"/>
          </p:cNvPicPr>
          <p:nvPr>
            <p:ph idx="1"/>
          </p:nvPr>
        </p:nvPicPr>
        <p:blipFill>
          <a:blip r:embed="rId2">
            <a:extLst>
              <a:ext uri="{28A0092B-C50C-407E-A947-70E740481C1C}">
                <a14:useLocalDpi xmlns:a14="http://schemas.microsoft.com/office/drawing/2010/main" val="0"/>
              </a:ext>
            </a:extLst>
          </a:blip>
          <a:srcRect l="-76184" r="-76184"/>
          <a:stretch>
            <a:fillRect/>
          </a:stretch>
        </p:blipFill>
        <p:spPr>
          <a:xfrm>
            <a:off x="-274320" y="571500"/>
            <a:ext cx="9418320" cy="5232400"/>
          </a:xfrm>
        </p:spPr>
      </p:pic>
      <p:sp>
        <p:nvSpPr>
          <p:cNvPr id="41986" name="Title 1"/>
          <p:cNvSpPr>
            <a:spLocks noGrp="1"/>
          </p:cNvSpPr>
          <p:nvPr>
            <p:ph type="title"/>
          </p:nvPr>
        </p:nvSpPr>
        <p:spPr>
          <a:xfrm>
            <a:off x="2590800" y="-76021"/>
            <a:ext cx="8229600" cy="1143000"/>
          </a:xfrm>
        </p:spPr>
        <p:txBody>
          <a:bodyPr/>
          <a:lstStyle/>
          <a:p>
            <a:pPr eaLnBrk="1" hangingPunct="1"/>
            <a:r>
              <a:rPr lang="en-US" dirty="0"/>
              <a:t>Quality Tools (cont.)</a:t>
            </a:r>
            <a:br>
              <a:rPr lang="en-US" dirty="0"/>
            </a:br>
            <a:endParaRPr lang="en-US" dirty="0"/>
          </a:p>
        </p:txBody>
      </p:sp>
      <p:sp>
        <p:nvSpPr>
          <p:cNvPr id="2" name="TextBox 1"/>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5"/>
          <p:cNvSpPr>
            <a:spLocks noGrp="1"/>
          </p:cNvSpPr>
          <p:nvPr>
            <p:ph idx="1"/>
          </p:nvPr>
        </p:nvSpPr>
        <p:spPr/>
        <p:txBody>
          <a:bodyPr>
            <a:normAutofit/>
          </a:bodyPr>
          <a:lstStyle/>
          <a:p>
            <a:pPr eaLnBrk="1" hangingPunct="1"/>
            <a:r>
              <a:rPr lang="en-US" sz="2400" b="1" dirty="0"/>
              <a:t>Quality circle</a:t>
            </a:r>
          </a:p>
          <a:p>
            <a:pPr lvl="1" eaLnBrk="1" hangingPunct="1"/>
            <a:r>
              <a:rPr lang="en-US" sz="2000" dirty="0"/>
              <a:t>Groups of workers who meet to discuss ways of improving products or processes</a:t>
            </a:r>
          </a:p>
          <a:p>
            <a:pPr lvl="2" eaLnBrk="1" hangingPunct="1"/>
            <a:r>
              <a:rPr lang="en-US" sz="2000" dirty="0"/>
              <a:t>Less structured and more informal than teams involved in continuous improvement</a:t>
            </a:r>
          </a:p>
          <a:p>
            <a:pPr lvl="2" eaLnBrk="1" hangingPunct="1"/>
            <a:r>
              <a:rPr lang="en-US" sz="2000" dirty="0"/>
              <a:t>Quality circle teams have historically had relatively little authority to make any but the most minor changes</a:t>
            </a:r>
          </a:p>
        </p:txBody>
      </p:sp>
      <p:sp>
        <p:nvSpPr>
          <p:cNvPr id="43010" name="Title 4"/>
          <p:cNvSpPr>
            <a:spLocks noGrp="1"/>
          </p:cNvSpPr>
          <p:nvPr>
            <p:ph type="title"/>
          </p:nvPr>
        </p:nvSpPr>
        <p:spPr/>
        <p:txBody>
          <a:bodyPr/>
          <a:lstStyle/>
          <a:p>
            <a:pPr eaLnBrk="1" hangingPunct="1"/>
            <a:r>
              <a:rPr lang="en-US" dirty="0"/>
              <a:t>Quality Circles</a:t>
            </a:r>
          </a:p>
        </p:txBody>
      </p:sp>
      <p:sp>
        <p:nvSpPr>
          <p:cNvPr id="2" name="TextBox 1"/>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Quality and t</a:t>
            </a:r>
            <a:r>
              <a:rPr lang="en-US" dirty="0"/>
              <a:t>he</a:t>
            </a:r>
            <a:r>
              <a:rPr dirty="0"/>
              <a:t> Supply Chain</a:t>
            </a:r>
            <a:endParaRPr lang="en-US" dirty="0"/>
          </a:p>
        </p:txBody>
      </p:sp>
      <p:sp>
        <p:nvSpPr>
          <p:cNvPr id="3" name="Content Placeholder 2"/>
          <p:cNvSpPr>
            <a:spLocks noGrp="1"/>
          </p:cNvSpPr>
          <p:nvPr>
            <p:ph idx="1"/>
          </p:nvPr>
        </p:nvSpPr>
        <p:spPr/>
        <p:txBody>
          <a:bodyPr>
            <a:normAutofit fontScale="92500" lnSpcReduction="10000"/>
          </a:bodyPr>
          <a:lstStyle/>
          <a:p>
            <a:r>
              <a:rPr lang="en-US" b="0" dirty="0"/>
              <a:t>Business leaders are increasingly recognizing the importance of their supply chains in achieving their quality goals</a:t>
            </a:r>
          </a:p>
          <a:p>
            <a:pPr lvl="1"/>
            <a:r>
              <a:rPr lang="en-US" dirty="0"/>
              <a:t>Requires:</a:t>
            </a:r>
          </a:p>
          <a:p>
            <a:pPr lvl="2"/>
            <a:r>
              <a:rPr lang="en-US" dirty="0"/>
              <a:t>Measuring customer perceptions of quality</a:t>
            </a:r>
          </a:p>
          <a:p>
            <a:pPr lvl="2"/>
            <a:r>
              <a:rPr lang="en-US" dirty="0"/>
              <a:t>Identifying problem areas</a:t>
            </a:r>
          </a:p>
          <a:p>
            <a:pPr lvl="2"/>
            <a:r>
              <a:rPr lang="en-US" dirty="0"/>
              <a:t>Correcting these problems</a:t>
            </a:r>
          </a:p>
          <a:p>
            <a:pPr lvl="1"/>
            <a:r>
              <a:rPr lang="en-US" dirty="0"/>
              <a:t>Supply chain quality management can benefit from a collaborative relationship with suppliers</a:t>
            </a:r>
          </a:p>
          <a:p>
            <a:pPr lvl="2"/>
            <a:r>
              <a:rPr lang="en-US" dirty="0"/>
              <a:t>Helping suppliers with quality assurance efforts</a:t>
            </a:r>
          </a:p>
          <a:p>
            <a:pPr lvl="2"/>
            <a:r>
              <a:rPr lang="en-US" dirty="0"/>
              <a:t>Information sharing on quality-related matters</a:t>
            </a:r>
          </a:p>
        </p:txBody>
      </p:sp>
      <p:sp>
        <p:nvSpPr>
          <p:cNvPr id="4" name="TextBox 3"/>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p:txBody>
          <a:bodyPr/>
          <a:lstStyle/>
          <a:p>
            <a:pPr marL="514350" indent="-514350" eaLnBrk="1" hangingPunct="1">
              <a:buFont typeface="+mj-lt"/>
              <a:buAutoNum type="arabicPeriod"/>
            </a:pPr>
            <a:r>
              <a:rPr lang="en-US" b="0" dirty="0"/>
              <a:t>Identify a critical process that needs improvement</a:t>
            </a:r>
          </a:p>
          <a:p>
            <a:pPr marL="514350" indent="-514350" eaLnBrk="1" hangingPunct="1">
              <a:buFont typeface="+mj-lt"/>
              <a:buAutoNum type="arabicPeriod"/>
            </a:pPr>
            <a:r>
              <a:rPr lang="en-US" b="0" dirty="0"/>
              <a:t>Identify an organization that excels in this process</a:t>
            </a:r>
          </a:p>
          <a:p>
            <a:pPr marL="514350" indent="-514350" eaLnBrk="1" hangingPunct="1">
              <a:buFont typeface="+mj-lt"/>
              <a:buAutoNum type="arabicPeriod"/>
            </a:pPr>
            <a:r>
              <a:rPr lang="en-US" b="0" dirty="0"/>
              <a:t>Contact that organization</a:t>
            </a:r>
          </a:p>
          <a:p>
            <a:pPr marL="514350" indent="-514350" eaLnBrk="1" hangingPunct="1">
              <a:buFont typeface="+mj-lt"/>
              <a:buAutoNum type="arabicPeriod"/>
            </a:pPr>
            <a:r>
              <a:rPr lang="en-US" b="0" dirty="0"/>
              <a:t>Analyze the data</a:t>
            </a:r>
          </a:p>
          <a:p>
            <a:pPr marL="514350" indent="-514350" eaLnBrk="1" hangingPunct="1">
              <a:buFont typeface="+mj-lt"/>
              <a:buAutoNum type="arabicPeriod"/>
            </a:pPr>
            <a:r>
              <a:rPr lang="en-US" b="0" dirty="0"/>
              <a:t>Improve the critical process</a:t>
            </a:r>
          </a:p>
          <a:p>
            <a:pPr eaLnBrk="1" hangingPunct="1"/>
            <a:endParaRPr lang="en-US" b="0" dirty="0"/>
          </a:p>
          <a:p>
            <a:pPr eaLnBrk="1" hangingPunct="1"/>
            <a:endParaRPr lang="en-US" b="0" dirty="0"/>
          </a:p>
        </p:txBody>
      </p:sp>
      <p:sp>
        <p:nvSpPr>
          <p:cNvPr id="44034" name="Title 1"/>
          <p:cNvSpPr>
            <a:spLocks noGrp="1"/>
          </p:cNvSpPr>
          <p:nvPr>
            <p:ph type="title"/>
          </p:nvPr>
        </p:nvSpPr>
        <p:spPr/>
        <p:txBody>
          <a:bodyPr/>
          <a:lstStyle/>
          <a:p>
            <a:pPr eaLnBrk="1" hangingPunct="1"/>
            <a:r>
              <a:rPr lang="en-US" dirty="0"/>
              <a:t>Benchmarking Process</a:t>
            </a:r>
          </a:p>
        </p:txBody>
      </p:sp>
      <p:sp>
        <p:nvSpPr>
          <p:cNvPr id="2" name="TextBox 1"/>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28600" y="152400"/>
            <a:ext cx="8915400" cy="523220"/>
          </a:xfrm>
          <a:prstGeom prst="rect">
            <a:avLst/>
          </a:prstGeom>
          <a:noFill/>
          <a:ln w="9525">
            <a:noFill/>
            <a:miter lim="800000"/>
            <a:headEnd/>
            <a:tailEnd/>
          </a:ln>
        </p:spPr>
        <p:txBody>
          <a:bodyPr>
            <a:spAutoFit/>
          </a:bodyPr>
          <a:lstStyle/>
          <a:p>
            <a:pPr algn="ctr"/>
            <a:r>
              <a:rPr lang="en-US" sz="2800" b="1" dirty="0">
                <a:solidFill>
                  <a:srgbClr val="00467F"/>
                </a:solidFill>
                <a:latin typeface="Arial"/>
                <a:ea typeface="+mj-ea"/>
                <a:cs typeface="+mj-cs"/>
              </a:rPr>
              <a:t>Cost of Quality</a:t>
            </a:r>
          </a:p>
        </p:txBody>
      </p:sp>
      <p:sp>
        <p:nvSpPr>
          <p:cNvPr id="193539" name="Rectangle 3"/>
          <p:cNvSpPr>
            <a:spLocks noChangeArrowheads="1"/>
          </p:cNvSpPr>
          <p:nvPr/>
        </p:nvSpPr>
        <p:spPr bwMode="auto">
          <a:xfrm>
            <a:off x="304800" y="583287"/>
            <a:ext cx="8382000" cy="5324535"/>
          </a:xfrm>
          <a:prstGeom prst="rect">
            <a:avLst/>
          </a:prstGeom>
          <a:noFill/>
          <a:ln w="9525">
            <a:noFill/>
            <a:miter lim="800000"/>
            <a:headEnd/>
            <a:tailEnd/>
          </a:ln>
        </p:spPr>
        <p:txBody>
          <a:bodyPr wrap="square" anchor="ctr">
            <a:spAutoFit/>
          </a:bodyPr>
          <a:lstStyle/>
          <a:p>
            <a:pPr marL="457200" indent="-457200">
              <a:spcBef>
                <a:spcPct val="0"/>
              </a:spcBef>
            </a:pPr>
            <a:r>
              <a:rPr lang="en-US" sz="2000" b="1" dirty="0">
                <a:solidFill>
                  <a:srgbClr val="002060"/>
                </a:solidFill>
                <a:latin typeface="+mn-lt"/>
              </a:rPr>
              <a:t>Cost of quality</a:t>
            </a:r>
            <a:r>
              <a:rPr lang="en-US" sz="2000" dirty="0">
                <a:solidFill>
                  <a:srgbClr val="002060"/>
                </a:solidFill>
                <a:latin typeface="+mn-lt"/>
              </a:rPr>
              <a:t>: costs associated with avoiding poor quality or those incurred as a result of poor quality.</a:t>
            </a:r>
          </a:p>
          <a:p>
            <a:pPr marL="457200" indent="-457200">
              <a:spcBef>
                <a:spcPct val="0"/>
              </a:spcBef>
              <a:buFontTx/>
              <a:buChar char="•"/>
            </a:pPr>
            <a:endParaRPr lang="en-US" sz="2800" b="1" i="1" dirty="0">
              <a:solidFill>
                <a:srgbClr val="002060"/>
              </a:solidFill>
              <a:latin typeface="+mn-lt"/>
            </a:endParaRPr>
          </a:p>
          <a:p>
            <a:pPr marL="457200" indent="-457200">
              <a:spcBef>
                <a:spcPct val="0"/>
              </a:spcBef>
              <a:buFontTx/>
              <a:buChar char="•"/>
            </a:pPr>
            <a:r>
              <a:rPr lang="en-US" sz="1800" b="1" i="1" dirty="0">
                <a:solidFill>
                  <a:srgbClr val="002060"/>
                </a:solidFill>
                <a:latin typeface="+mn-lt"/>
              </a:rPr>
              <a:t>Prevention costs:</a:t>
            </a:r>
            <a:r>
              <a:rPr lang="en-US" sz="1800" dirty="0">
                <a:solidFill>
                  <a:srgbClr val="002060"/>
                </a:solidFill>
                <a:latin typeface="+mn-lt"/>
              </a:rPr>
              <a:t> expended to keep nonconforming goods and services from being made and reaching the customer (costs arising from designing quality into the product or service, staff training, prototyping).</a:t>
            </a:r>
          </a:p>
          <a:p>
            <a:pPr marL="457200" indent="-457200">
              <a:spcBef>
                <a:spcPct val="0"/>
              </a:spcBef>
              <a:buFontTx/>
              <a:buChar char="•"/>
            </a:pPr>
            <a:endParaRPr lang="en-US" sz="1800" b="1" i="1" dirty="0">
              <a:solidFill>
                <a:srgbClr val="002060"/>
              </a:solidFill>
              <a:latin typeface="+mn-lt"/>
            </a:endParaRPr>
          </a:p>
          <a:p>
            <a:pPr marL="457200" indent="-457200">
              <a:spcBef>
                <a:spcPct val="0"/>
              </a:spcBef>
              <a:buFontTx/>
              <a:buChar char="•"/>
            </a:pPr>
            <a:r>
              <a:rPr lang="en-US" sz="1800" b="1" i="1" dirty="0">
                <a:solidFill>
                  <a:srgbClr val="002060"/>
                </a:solidFill>
                <a:latin typeface="+mn-lt"/>
              </a:rPr>
              <a:t>Appraisal costs:</a:t>
            </a:r>
            <a:r>
              <a:rPr lang="en-US" sz="1800" dirty="0">
                <a:solidFill>
                  <a:srgbClr val="002060"/>
                </a:solidFill>
                <a:latin typeface="+mn-lt"/>
              </a:rPr>
              <a:t> expended on ascertaining quality levels through measurement and analysis of data to detect and correct problems (failure detected in the inputs to production, people or parts).</a:t>
            </a:r>
          </a:p>
          <a:p>
            <a:pPr marL="457200" indent="-457200">
              <a:spcBef>
                <a:spcPct val="0"/>
              </a:spcBef>
              <a:buFontTx/>
              <a:buChar char="•"/>
            </a:pPr>
            <a:endParaRPr lang="en-US" sz="1800" dirty="0">
              <a:solidFill>
                <a:srgbClr val="002060"/>
              </a:solidFill>
              <a:latin typeface="+mn-lt"/>
            </a:endParaRPr>
          </a:p>
          <a:p>
            <a:pPr marL="457200" indent="-457200">
              <a:spcBef>
                <a:spcPct val="0"/>
              </a:spcBef>
              <a:buFontTx/>
              <a:buChar char="•"/>
            </a:pPr>
            <a:r>
              <a:rPr lang="en-US" sz="1800" b="1" dirty="0">
                <a:solidFill>
                  <a:srgbClr val="002060"/>
                </a:solidFill>
                <a:latin typeface="+mn-lt"/>
              </a:rPr>
              <a:t>Internal-failure costs</a:t>
            </a:r>
            <a:r>
              <a:rPr lang="en-US" sz="1800" dirty="0">
                <a:solidFill>
                  <a:srgbClr val="002060"/>
                </a:solidFill>
                <a:latin typeface="+mn-lt"/>
              </a:rPr>
              <a:t>: costs incurred as a result of unsatisfactory quality that is found before delivery of good or service to the customer (failure arising from production process).</a:t>
            </a:r>
          </a:p>
          <a:p>
            <a:pPr marL="457200" indent="-457200">
              <a:spcBef>
                <a:spcPct val="0"/>
              </a:spcBef>
              <a:buFontTx/>
              <a:buChar char="•"/>
            </a:pPr>
            <a:endParaRPr lang="en-US" sz="1800" dirty="0">
              <a:solidFill>
                <a:srgbClr val="002060"/>
              </a:solidFill>
              <a:latin typeface="+mn-lt"/>
            </a:endParaRPr>
          </a:p>
          <a:p>
            <a:pPr marL="457200" indent="-457200">
              <a:spcBef>
                <a:spcPct val="0"/>
              </a:spcBef>
              <a:buFontTx/>
              <a:buChar char="•"/>
            </a:pPr>
            <a:r>
              <a:rPr lang="en-US" sz="1800" b="1" dirty="0">
                <a:solidFill>
                  <a:srgbClr val="002060"/>
                </a:solidFill>
                <a:latin typeface="+mn-lt"/>
              </a:rPr>
              <a:t>External-failure costs</a:t>
            </a:r>
            <a:r>
              <a:rPr lang="en-US" sz="1800" dirty="0">
                <a:solidFill>
                  <a:srgbClr val="002060"/>
                </a:solidFill>
                <a:latin typeface="+mn-lt"/>
              </a:rPr>
              <a:t>: incurred after poor-quality goods or services reach the customer (warranty).</a:t>
            </a:r>
          </a:p>
          <a:p>
            <a:pPr marL="457200" indent="-457200">
              <a:spcBef>
                <a:spcPct val="0"/>
              </a:spcBef>
              <a:buFontTx/>
              <a:buChar char="•"/>
            </a:pPr>
            <a:endParaRPr lang="en-US" sz="2000" b="1" i="1" dirty="0">
              <a:solidFill>
                <a:srgbClr val="002060"/>
              </a:solidFill>
              <a:latin typeface="+mn-lt"/>
            </a:endParaRP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28600" y="152400"/>
            <a:ext cx="8915400" cy="457200"/>
          </a:xfrm>
          <a:prstGeom prst="rect">
            <a:avLst/>
          </a:prstGeom>
          <a:noFill/>
          <a:ln w="9525">
            <a:noFill/>
            <a:miter lim="800000"/>
            <a:headEnd/>
            <a:tailEnd/>
          </a:ln>
        </p:spPr>
        <p:txBody>
          <a:bodyPr>
            <a:spAutoFit/>
          </a:bodyPr>
          <a:lstStyle/>
          <a:p>
            <a:pPr algn="ctr"/>
            <a:r>
              <a:rPr lang="en-US" dirty="0">
                <a:solidFill>
                  <a:schemeClr val="bg1"/>
                </a:solidFill>
                <a:latin typeface="Tahoma" charset="0"/>
              </a:rPr>
              <a:t>Chapter 15 Quality Management</a:t>
            </a:r>
          </a:p>
        </p:txBody>
      </p:sp>
      <p:sp>
        <p:nvSpPr>
          <p:cNvPr id="281603" name="Rectangle 3"/>
          <p:cNvSpPr>
            <a:spLocks noChangeArrowheads="1"/>
          </p:cNvSpPr>
          <p:nvPr/>
        </p:nvSpPr>
        <p:spPr bwMode="auto">
          <a:xfrm>
            <a:off x="48491" y="1143000"/>
            <a:ext cx="8915400" cy="3970318"/>
          </a:xfrm>
          <a:prstGeom prst="rect">
            <a:avLst/>
          </a:prstGeom>
          <a:noFill/>
          <a:ln w="9525">
            <a:noFill/>
            <a:miter lim="800000"/>
            <a:headEnd/>
            <a:tailEnd/>
          </a:ln>
        </p:spPr>
        <p:txBody>
          <a:bodyPr wrap="square" anchor="ctr">
            <a:spAutoFit/>
          </a:bodyPr>
          <a:lstStyle/>
          <a:p>
            <a:pPr marL="457200" indent="-457200">
              <a:spcBef>
                <a:spcPct val="0"/>
              </a:spcBef>
            </a:pPr>
            <a:r>
              <a:rPr lang="en-US" sz="2800" b="1" dirty="0">
                <a:solidFill>
                  <a:srgbClr val="002060"/>
                </a:solidFill>
                <a:latin typeface="+mn-lt"/>
              </a:rPr>
              <a:t>Investment in Quality Yields Business Results</a:t>
            </a:r>
          </a:p>
          <a:p>
            <a:pPr marL="1028700" lvl="1" indent="-457200">
              <a:spcBef>
                <a:spcPct val="0"/>
              </a:spcBef>
              <a:buFont typeface="Wingdings" pitchFamily="2" charset="2"/>
              <a:buChar char="Ø"/>
            </a:pPr>
            <a:r>
              <a:rPr lang="en-US" sz="2800" dirty="0">
                <a:solidFill>
                  <a:srgbClr val="002060"/>
                </a:solidFill>
                <a:latin typeface="+mn-lt"/>
              </a:rPr>
              <a:t>Increased employee participation</a:t>
            </a:r>
          </a:p>
          <a:p>
            <a:pPr marL="1028700" lvl="1" indent="-457200">
              <a:spcBef>
                <a:spcPct val="0"/>
              </a:spcBef>
              <a:buFont typeface="Wingdings" pitchFamily="2" charset="2"/>
              <a:buChar char="Ø"/>
            </a:pPr>
            <a:r>
              <a:rPr lang="en-US" sz="2800" dirty="0">
                <a:solidFill>
                  <a:srgbClr val="002060"/>
                </a:solidFill>
                <a:latin typeface="+mn-lt"/>
              </a:rPr>
              <a:t>Improved product and service quality</a:t>
            </a:r>
          </a:p>
          <a:p>
            <a:pPr marL="1028700" lvl="1" indent="-457200">
              <a:spcBef>
                <a:spcPct val="0"/>
              </a:spcBef>
              <a:buFont typeface="Wingdings" pitchFamily="2" charset="2"/>
              <a:buChar char="Ø"/>
            </a:pPr>
            <a:r>
              <a:rPr lang="en-US" sz="2800" dirty="0">
                <a:solidFill>
                  <a:srgbClr val="002060"/>
                </a:solidFill>
                <a:latin typeface="+mn-lt"/>
              </a:rPr>
              <a:t>Improved customer satisfaction</a:t>
            </a:r>
          </a:p>
          <a:p>
            <a:pPr marL="1028700" lvl="1" indent="-457200">
              <a:spcBef>
                <a:spcPct val="0"/>
              </a:spcBef>
              <a:buFont typeface="Wingdings" pitchFamily="2" charset="2"/>
              <a:buChar char="Ø"/>
            </a:pPr>
            <a:r>
              <a:rPr lang="en-US" sz="2800" dirty="0">
                <a:solidFill>
                  <a:srgbClr val="002060"/>
                </a:solidFill>
                <a:latin typeface="+mn-lt"/>
              </a:rPr>
              <a:t>Improved productivity</a:t>
            </a:r>
          </a:p>
          <a:p>
            <a:pPr marL="1028700" lvl="1" indent="-457200">
              <a:spcBef>
                <a:spcPct val="0"/>
              </a:spcBef>
              <a:buFont typeface="Wingdings" pitchFamily="2" charset="2"/>
              <a:buChar char="Ø"/>
            </a:pPr>
            <a:r>
              <a:rPr lang="en-US" sz="2800" dirty="0">
                <a:solidFill>
                  <a:srgbClr val="002060"/>
                </a:solidFill>
                <a:latin typeface="+mn-lt"/>
              </a:rPr>
              <a:t>Improved employee skills</a:t>
            </a:r>
          </a:p>
          <a:p>
            <a:pPr marL="1028700" lvl="1" indent="-457200">
              <a:spcBef>
                <a:spcPct val="0"/>
              </a:spcBef>
              <a:buFont typeface="Wingdings" pitchFamily="2" charset="2"/>
              <a:buChar char="Ø"/>
            </a:pPr>
            <a:r>
              <a:rPr lang="en-US" sz="2800" dirty="0">
                <a:solidFill>
                  <a:srgbClr val="002060"/>
                </a:solidFill>
                <a:latin typeface="+mn-lt"/>
              </a:rPr>
              <a:t>Improved financial performance</a:t>
            </a:r>
          </a:p>
          <a:p>
            <a:pPr marL="1028700" lvl="1" indent="-457200">
              <a:spcBef>
                <a:spcPct val="0"/>
              </a:spcBef>
              <a:buFont typeface="Wingdings" pitchFamily="2" charset="2"/>
              <a:buChar char="Ø"/>
            </a:pPr>
            <a:r>
              <a:rPr lang="en-US" sz="2800" dirty="0">
                <a:solidFill>
                  <a:srgbClr val="002060"/>
                </a:solidFill>
                <a:latin typeface="+mn-lt"/>
              </a:rPr>
              <a:t>Improved organisational reputation</a:t>
            </a:r>
          </a:p>
          <a:p>
            <a:pPr marL="1028700" lvl="1" indent="-457200">
              <a:spcBef>
                <a:spcPct val="0"/>
              </a:spcBef>
            </a:pPr>
            <a:endParaRPr lang="en-US" sz="2800" dirty="0">
              <a:solidFill>
                <a:srgbClr val="002060"/>
              </a:solidFill>
              <a:latin typeface="+mn-lt"/>
            </a:endParaRPr>
          </a:p>
        </p:txBody>
      </p:sp>
      <p:sp>
        <p:nvSpPr>
          <p:cNvPr id="4" name="Text Box 2"/>
          <p:cNvSpPr txBox="1">
            <a:spLocks noChangeArrowheads="1"/>
          </p:cNvSpPr>
          <p:nvPr/>
        </p:nvSpPr>
        <p:spPr bwMode="auto">
          <a:xfrm>
            <a:off x="228600" y="152400"/>
            <a:ext cx="8915400" cy="523220"/>
          </a:xfrm>
          <a:prstGeom prst="rect">
            <a:avLst/>
          </a:prstGeom>
          <a:noFill/>
          <a:ln w="9525">
            <a:noFill/>
            <a:miter lim="800000"/>
            <a:headEnd/>
            <a:tailEnd/>
          </a:ln>
        </p:spPr>
        <p:txBody>
          <a:bodyPr>
            <a:spAutoFit/>
          </a:bodyPr>
          <a:lstStyle/>
          <a:p>
            <a:pPr algn="ctr"/>
            <a:r>
              <a:rPr lang="en-US" sz="2800" b="1" dirty="0">
                <a:solidFill>
                  <a:srgbClr val="00467F"/>
                </a:solidFill>
                <a:latin typeface="Arial"/>
                <a:ea typeface="+mj-ea"/>
                <a:cs typeface="+mj-cs"/>
              </a:rPr>
              <a:t>Benefits of Quality to the Firm</a:t>
            </a:r>
            <a:endParaRPr lang="en-US" dirty="0">
              <a:solidFill>
                <a:schemeClr val="bg1"/>
              </a:solidFill>
              <a:latin typeface="Tahoma" charset="0"/>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lstStyle/>
          <a:p>
            <a:pPr eaLnBrk="1" hangingPunct="1"/>
            <a:r>
              <a:rPr lang="en-US" b="0" dirty="0"/>
              <a:t>Loss of business</a:t>
            </a:r>
            <a:endParaRPr lang="en-US" sz="3600" b="0" dirty="0"/>
          </a:p>
          <a:p>
            <a:pPr eaLnBrk="1" hangingPunct="1"/>
            <a:r>
              <a:rPr lang="en-US" b="0" dirty="0"/>
              <a:t>Liability</a:t>
            </a:r>
            <a:endParaRPr lang="en-US" sz="3600" b="0" dirty="0"/>
          </a:p>
          <a:p>
            <a:pPr eaLnBrk="1" hangingPunct="1"/>
            <a:r>
              <a:rPr lang="en-US" b="0" dirty="0"/>
              <a:t>Productivity</a:t>
            </a:r>
            <a:endParaRPr lang="en-US" sz="3600" b="0" dirty="0"/>
          </a:p>
          <a:p>
            <a:pPr eaLnBrk="1" hangingPunct="1"/>
            <a:r>
              <a:rPr lang="en-US" b="0" dirty="0"/>
              <a:t>Costs</a:t>
            </a:r>
          </a:p>
        </p:txBody>
      </p:sp>
      <p:sp>
        <p:nvSpPr>
          <p:cNvPr id="16386" name="Title 1"/>
          <p:cNvSpPr>
            <a:spLocks noGrp="1"/>
          </p:cNvSpPr>
          <p:nvPr>
            <p:ph type="title"/>
          </p:nvPr>
        </p:nvSpPr>
        <p:spPr/>
        <p:txBody>
          <a:bodyPr/>
          <a:lstStyle/>
          <a:p>
            <a:pPr eaLnBrk="1" hangingPunct="1"/>
            <a:r>
              <a:rPr lang="en-US" dirty="0"/>
              <a:t>The Consequences of Poor Quality</a:t>
            </a:r>
          </a:p>
        </p:txBody>
      </p:sp>
      <p:sp>
        <p:nvSpPr>
          <p:cNvPr id="3" name="TextBox 2"/>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a:t>Ethics and Quality</a:t>
            </a:r>
          </a:p>
        </p:txBody>
      </p:sp>
      <p:sp>
        <p:nvSpPr>
          <p:cNvPr id="21507" name="Content Placeholder 2"/>
          <p:cNvSpPr>
            <a:spLocks noGrp="1"/>
          </p:cNvSpPr>
          <p:nvPr>
            <p:ph idx="1"/>
          </p:nvPr>
        </p:nvSpPr>
        <p:spPr/>
        <p:txBody>
          <a:bodyPr/>
          <a:lstStyle/>
          <a:p>
            <a:pPr eaLnBrk="1" hangingPunct="1"/>
            <a:r>
              <a:rPr lang="en-US" b="1" dirty="0"/>
              <a:t>Substandard work</a:t>
            </a:r>
          </a:p>
          <a:p>
            <a:pPr lvl="1" eaLnBrk="1" hangingPunct="1"/>
            <a:r>
              <a:rPr lang="en-US" dirty="0"/>
              <a:t>Defective products</a:t>
            </a:r>
          </a:p>
          <a:p>
            <a:pPr lvl="1" eaLnBrk="1" hangingPunct="1"/>
            <a:r>
              <a:rPr lang="en-US" dirty="0"/>
              <a:t>Substandard service</a:t>
            </a:r>
          </a:p>
          <a:p>
            <a:pPr lvl="1" eaLnBrk="1" hangingPunct="1"/>
            <a:r>
              <a:rPr lang="en-US" dirty="0"/>
              <a:t>Poor designs</a:t>
            </a:r>
          </a:p>
          <a:p>
            <a:pPr lvl="1" eaLnBrk="1" hangingPunct="1"/>
            <a:r>
              <a:rPr lang="en-US" dirty="0"/>
              <a:t>Shoddy workmanship</a:t>
            </a:r>
          </a:p>
          <a:p>
            <a:pPr lvl="1" eaLnBrk="1" hangingPunct="1"/>
            <a:r>
              <a:rPr lang="en-US" dirty="0"/>
              <a:t>Substandard parts and materials</a:t>
            </a:r>
          </a:p>
          <a:p>
            <a:pPr eaLnBrk="1" hangingPunct="1"/>
            <a:endParaRPr lang="en-US" dirty="0"/>
          </a:p>
        </p:txBody>
      </p:sp>
      <p:sp>
        <p:nvSpPr>
          <p:cNvPr id="21508" name="Text Box 5"/>
          <p:cNvSpPr txBox="1">
            <a:spLocks noChangeArrowheads="1"/>
          </p:cNvSpPr>
          <p:nvPr/>
        </p:nvSpPr>
        <p:spPr bwMode="auto">
          <a:xfrm>
            <a:off x="1600201" y="5002291"/>
            <a:ext cx="6324600" cy="1015663"/>
          </a:xfrm>
          <a:prstGeom prst="rect">
            <a:avLst/>
          </a:prstGeom>
          <a:solidFill>
            <a:schemeClr val="bg2">
              <a:lumMod val="90000"/>
            </a:schemeClr>
          </a:solidFill>
          <a:ln w="57150" cmpd="thickThin">
            <a:solidFill>
              <a:schemeClr val="tx2"/>
            </a:solidFill>
            <a:miter lim="800000"/>
            <a:headEnd/>
            <a:tailEnd/>
          </a:ln>
        </p:spPr>
        <p:txBody>
          <a:bodyPr wrap="square">
            <a:spAutoFit/>
          </a:bodyPr>
          <a:lstStyle/>
          <a:p>
            <a:pPr eaLnBrk="0" hangingPunct="0"/>
            <a:r>
              <a:rPr lang="en-US" sz="2400" b="1" dirty="0">
                <a:solidFill>
                  <a:srgbClr val="333333"/>
                </a:solidFill>
                <a:latin typeface="Times New Roman" pitchFamily="18" charset="0"/>
              </a:rPr>
              <a:t>Having knowledge of this and failing to correct</a:t>
            </a:r>
          </a:p>
          <a:p>
            <a:pPr eaLnBrk="0" hangingPunct="0"/>
            <a:r>
              <a:rPr lang="en-US" sz="2400" b="1" dirty="0">
                <a:solidFill>
                  <a:srgbClr val="333333"/>
                </a:solidFill>
                <a:latin typeface="Times New Roman" pitchFamily="18" charset="0"/>
              </a:rPr>
              <a:t>and report it in a timely manner is unethical.</a:t>
            </a:r>
          </a:p>
        </p:txBody>
      </p:sp>
      <p:sp>
        <p:nvSpPr>
          <p:cNvPr id="2" name="TextBox 1"/>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457200" y="533400"/>
            <a:ext cx="8229600" cy="5084763"/>
          </a:xfrm>
        </p:spPr>
        <p:txBody>
          <a:bodyPr>
            <a:normAutofit/>
          </a:bodyPr>
          <a:lstStyle/>
          <a:p>
            <a:pPr>
              <a:buNone/>
            </a:pPr>
            <a:r>
              <a:rPr lang="en-AU" b="1" dirty="0"/>
              <a:t>Additional References:</a:t>
            </a:r>
          </a:p>
          <a:p>
            <a:pPr>
              <a:buFontTx/>
              <a:buNone/>
            </a:pPr>
            <a:endParaRPr lang="en-AU" sz="1800" dirty="0"/>
          </a:p>
          <a:p>
            <a:pPr>
              <a:buFontTx/>
              <a:buNone/>
            </a:pPr>
            <a:r>
              <a:rPr lang="en-AU" sz="1800" dirty="0"/>
              <a:t>Kennedy, Mark T and Peer C Fiss (2009), Institutionalization, framing, and diffusion: The logic of TQM adoption and implementation decisions among US Hospitals, </a:t>
            </a:r>
            <a:r>
              <a:rPr lang="en-AU" sz="1800" i="1" dirty="0"/>
              <a:t>Academy of Management Journal, </a:t>
            </a:r>
            <a:r>
              <a:rPr lang="en-AU" sz="1800" dirty="0"/>
              <a:t>52/5, pp. 897-918 (Copy on QUT Readings)</a:t>
            </a:r>
          </a:p>
          <a:p>
            <a:pPr>
              <a:buFontTx/>
              <a:buNone/>
            </a:pPr>
            <a:endParaRPr lang="en-AU" sz="1800" dirty="0"/>
          </a:p>
          <a:p>
            <a:pPr>
              <a:buFontTx/>
              <a:buNone/>
            </a:pPr>
            <a:r>
              <a:rPr lang="en-AU" sz="1800" dirty="0"/>
              <a:t>Zhao, Xiande, Andy C.L. Yeung, T.S Lee (2004), Quality management and organisational context in selected service industries in China, </a:t>
            </a:r>
            <a:r>
              <a:rPr lang="en-AU" sz="1800" i="1" dirty="0"/>
              <a:t>Journal of Operations Management, </a:t>
            </a:r>
            <a:r>
              <a:rPr lang="en-AU" sz="1800" dirty="0"/>
              <a:t>22, pp. 575-587 (Copy on QUT Readings)</a:t>
            </a:r>
          </a:p>
          <a:p>
            <a:pPr>
              <a:buFontTx/>
              <a:buNone/>
            </a:pPr>
            <a:endParaRPr lang="en-AU" sz="1800" dirty="0"/>
          </a:p>
          <a:p>
            <a:r>
              <a:rPr lang="en-US" sz="1800" dirty="0"/>
              <a:t>Websites:</a:t>
            </a:r>
          </a:p>
          <a:p>
            <a:pPr>
              <a:buNone/>
            </a:pPr>
            <a:r>
              <a:rPr lang="en-US" sz="1800" dirty="0">
                <a:hlinkClick r:id="rId3"/>
              </a:rPr>
              <a:t>International Standards Organisation</a:t>
            </a:r>
            <a:endParaRPr lang="en-US" sz="1800" dirty="0"/>
          </a:p>
          <a:p>
            <a:pPr>
              <a:buNone/>
            </a:pPr>
            <a:r>
              <a:rPr lang="en-US" sz="1800" dirty="0">
                <a:hlinkClick r:id="rId4"/>
              </a:rPr>
              <a:t>Six Sigma</a:t>
            </a:r>
            <a:endParaRPr lang="en-US" sz="1800" dirty="0"/>
          </a:p>
          <a:p>
            <a:pPr>
              <a:buFontTx/>
              <a:buNone/>
            </a:pPr>
            <a:endParaRPr lang="en-AU" sz="1800" dirty="0"/>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3B93-09FD-4957-AA8D-8DD2DE9FB013}"/>
              </a:ext>
            </a:extLst>
          </p:cNvPr>
          <p:cNvSpPr>
            <a:spLocks noGrp="1"/>
          </p:cNvSpPr>
          <p:nvPr>
            <p:ph type="title"/>
          </p:nvPr>
        </p:nvSpPr>
        <p:spPr/>
        <p:txBody>
          <a:bodyPr>
            <a:normAutofit/>
          </a:bodyPr>
          <a:lstStyle/>
          <a:p>
            <a:pPr algn="ctr"/>
            <a:r>
              <a:rPr lang="en-AU" sz="4000" dirty="0"/>
              <a:t>Next Week</a:t>
            </a:r>
          </a:p>
        </p:txBody>
      </p:sp>
      <p:sp>
        <p:nvSpPr>
          <p:cNvPr id="3" name="Content Placeholder 2">
            <a:extLst>
              <a:ext uri="{FF2B5EF4-FFF2-40B4-BE49-F238E27FC236}">
                <a16:creationId xmlns:a16="http://schemas.microsoft.com/office/drawing/2014/main" id="{52323448-8B77-4DDB-94D4-99AF2432FB62}"/>
              </a:ext>
            </a:extLst>
          </p:cNvPr>
          <p:cNvSpPr>
            <a:spLocks noGrp="1"/>
          </p:cNvSpPr>
          <p:nvPr>
            <p:ph idx="1"/>
          </p:nvPr>
        </p:nvSpPr>
        <p:spPr>
          <a:xfrm>
            <a:off x="552450" y="2514600"/>
            <a:ext cx="8229600" cy="1828799"/>
          </a:xfrm>
        </p:spPr>
        <p:txBody>
          <a:bodyPr>
            <a:normAutofit/>
          </a:bodyPr>
          <a:lstStyle/>
          <a:p>
            <a:pPr marL="0" indent="0" algn="ctr">
              <a:buNone/>
            </a:pPr>
            <a:r>
              <a:rPr lang="en-AU" sz="3600" dirty="0"/>
              <a:t>Organisational Strategy and Operations &amp; </a:t>
            </a:r>
            <a:r>
              <a:rPr lang="en-AU" sz="3600" u="sng" dirty="0"/>
              <a:t>Measuring Performance</a:t>
            </a:r>
          </a:p>
        </p:txBody>
      </p:sp>
    </p:spTree>
    <p:extLst>
      <p:ext uri="{BB962C8B-B14F-4D97-AF65-F5344CB8AC3E}">
        <p14:creationId xmlns:p14="http://schemas.microsoft.com/office/powerpoint/2010/main" val="425203428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342088" y="468026"/>
            <a:ext cx="8458200" cy="792162"/>
          </a:xfrm>
        </p:spPr>
        <p:txBody>
          <a:bodyPr>
            <a:normAutofit fontScale="90000"/>
          </a:bodyPr>
          <a:lstStyle/>
          <a:p>
            <a:pPr algn="ctr"/>
            <a:r>
              <a:rPr lang="en-US" dirty="0"/>
              <a:t>What Is Quality?</a:t>
            </a:r>
            <a:br>
              <a:rPr lang="en-US" dirty="0"/>
            </a:br>
            <a:br>
              <a:rPr lang="en-US" dirty="0"/>
            </a:br>
            <a:r>
              <a:rPr lang="en-US" dirty="0"/>
              <a:t>What do you think makes a quality product?</a:t>
            </a:r>
          </a:p>
        </p:txBody>
      </p:sp>
      <p:sp>
        <p:nvSpPr>
          <p:cNvPr id="784387" name="Rectangle 3"/>
          <p:cNvSpPr>
            <a:spLocks noGrp="1" noChangeArrowheads="1"/>
          </p:cNvSpPr>
          <p:nvPr>
            <p:ph idx="1"/>
          </p:nvPr>
        </p:nvSpPr>
        <p:spPr>
          <a:xfrm>
            <a:off x="426571" y="2245012"/>
            <a:ext cx="8289234" cy="3352800"/>
          </a:xfrm>
        </p:spPr>
        <p:txBody>
          <a:bodyPr>
            <a:normAutofit/>
          </a:bodyPr>
          <a:lstStyle/>
          <a:p>
            <a:pPr>
              <a:lnSpc>
                <a:spcPct val="80000"/>
              </a:lnSpc>
            </a:pPr>
            <a:r>
              <a:rPr lang="en-US" i="1" dirty="0"/>
              <a:t>Oxford American Dictionary</a:t>
            </a:r>
          </a:p>
          <a:p>
            <a:pPr lvl="1">
              <a:lnSpc>
                <a:spcPct val="80000"/>
              </a:lnSpc>
              <a:buSzTx/>
              <a:buFont typeface="Arial" pitchFamily="34" charset="0"/>
              <a:buChar char="•"/>
            </a:pPr>
            <a:r>
              <a:rPr lang="en-US" dirty="0"/>
              <a:t>a degree or level of </a:t>
            </a:r>
            <a:r>
              <a:rPr lang="en-US" dirty="0">
                <a:solidFill>
                  <a:schemeClr val="tx1"/>
                </a:solidFill>
              </a:rPr>
              <a:t>excellence</a:t>
            </a:r>
          </a:p>
          <a:p>
            <a:pPr lvl="1">
              <a:lnSpc>
                <a:spcPct val="80000"/>
              </a:lnSpc>
              <a:buSzTx/>
              <a:buFont typeface="Arial" pitchFamily="34" charset="0"/>
              <a:buChar char="•"/>
            </a:pPr>
            <a:endParaRPr lang="en-US" dirty="0">
              <a:solidFill>
                <a:srgbClr val="00B050"/>
              </a:solidFill>
            </a:endParaRPr>
          </a:p>
          <a:p>
            <a:pPr>
              <a:lnSpc>
                <a:spcPct val="80000"/>
              </a:lnSpc>
            </a:pPr>
            <a:r>
              <a:rPr lang="en-US" dirty="0"/>
              <a:t>American Society for Quality</a:t>
            </a:r>
          </a:p>
          <a:p>
            <a:pPr lvl="1">
              <a:lnSpc>
                <a:spcPct val="80000"/>
              </a:lnSpc>
              <a:buSzTx/>
              <a:buFont typeface="Arial" pitchFamily="34" charset="0"/>
              <a:buChar char="•"/>
            </a:pPr>
            <a:r>
              <a:rPr lang="en-US" dirty="0">
                <a:solidFill>
                  <a:srgbClr val="002060"/>
                </a:solidFill>
              </a:rPr>
              <a:t>totality of features and characteristics that satisfy needs without deficiencies</a:t>
            </a:r>
          </a:p>
          <a:p>
            <a:pPr marL="457200" lvl="1" indent="0">
              <a:lnSpc>
                <a:spcPct val="80000"/>
              </a:lnSpc>
              <a:buSzTx/>
              <a:buNone/>
            </a:pPr>
            <a:endParaRPr lang="en-US" dirty="0">
              <a:solidFill>
                <a:srgbClr val="002060"/>
              </a:solidFill>
            </a:endParaRPr>
          </a:p>
        </p:txBody>
      </p:sp>
      <p:sp>
        <p:nvSpPr>
          <p:cNvPr id="6" name="Slide Number Placeholder 9"/>
          <p:cNvSpPr>
            <a:spLocks noGrp="1"/>
          </p:cNvSpPr>
          <p:nvPr>
            <p:ph type="sldNum" sz="quarter" idx="4294967295"/>
          </p:nvPr>
        </p:nvSpPr>
        <p:spPr>
          <a:xfrm>
            <a:off x="7010400" y="6356350"/>
            <a:ext cx="2133600" cy="365125"/>
          </a:xfrm>
          <a:prstGeom prst="rect">
            <a:avLst/>
          </a:prstGeom>
        </p:spPr>
        <p:txBody>
          <a:bodyPr/>
          <a:lstStyle/>
          <a:p>
            <a:pPr>
              <a:buFont typeface="Wingdings" charset="2"/>
              <a:buNone/>
            </a:pPr>
            <a:r>
              <a:rPr lang="en-US" dirty="0"/>
              <a:t>2-</a:t>
            </a:r>
            <a:fld id="{71A65A2E-08BC-40DF-8CFF-73275DC0837F}" type="slidenum">
              <a:rPr lang="en-US" smtClean="0"/>
              <a:pPr>
                <a:buFont typeface="Wingdings" charset="2"/>
                <a:buNone/>
              </a:pPr>
              <a:t>4</a:t>
            </a:fld>
            <a:endParaRPr lang="en-US" dirty="0"/>
          </a:p>
        </p:txBody>
      </p:sp>
    </p:spTree>
    <p:extLst>
      <p:ext uri="{BB962C8B-B14F-4D97-AF65-F5344CB8AC3E}">
        <p14:creationId xmlns:p14="http://schemas.microsoft.com/office/powerpoint/2010/main" val="3284979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Quality Management</a:t>
            </a:r>
          </a:p>
        </p:txBody>
      </p:sp>
      <p:sp>
        <p:nvSpPr>
          <p:cNvPr id="6147" name="Content Placeholder 2"/>
          <p:cNvSpPr>
            <a:spLocks noGrp="1"/>
          </p:cNvSpPr>
          <p:nvPr>
            <p:ph idx="1"/>
          </p:nvPr>
        </p:nvSpPr>
        <p:spPr/>
        <p:txBody>
          <a:bodyPr>
            <a:normAutofit fontScale="85000" lnSpcReduction="10000"/>
          </a:bodyPr>
          <a:lstStyle/>
          <a:p>
            <a:pPr eaLnBrk="1" hangingPunct="1"/>
            <a:r>
              <a:rPr lang="en-US" b="1" dirty="0"/>
              <a:t>Quality</a:t>
            </a:r>
          </a:p>
          <a:p>
            <a:pPr lvl="1" eaLnBrk="1" hangingPunct="1"/>
            <a:r>
              <a:rPr lang="en-US" dirty="0"/>
              <a:t>The ability of a product or service to consistently meet or exceed customer expectations</a:t>
            </a:r>
          </a:p>
          <a:p>
            <a:pPr lvl="2" eaLnBrk="1" hangingPunct="1"/>
            <a:r>
              <a:rPr lang="en-US" dirty="0"/>
              <a:t>For a decade or so, quality was an important focal point in business. After a while, this emphasis began to fade as other concerns took precedence</a:t>
            </a:r>
          </a:p>
          <a:p>
            <a:pPr lvl="2" eaLnBrk="1" hangingPunct="1"/>
            <a:r>
              <a:rPr lang="en-US" dirty="0"/>
              <a:t>There has been a recent resurgence in attention to quality given recent experiences with the costs and adverse attention associated with highly visible quality failures:</a:t>
            </a:r>
          </a:p>
          <a:p>
            <a:pPr lvl="3"/>
            <a:r>
              <a:rPr lang="en-US" dirty="0"/>
              <a:t>Auto recalls</a:t>
            </a:r>
          </a:p>
          <a:p>
            <a:pPr lvl="3"/>
            <a:r>
              <a:rPr lang="en-US" dirty="0"/>
              <a:t>Toys</a:t>
            </a:r>
          </a:p>
          <a:p>
            <a:pPr lvl="3"/>
            <a:r>
              <a:rPr lang="en-US" dirty="0"/>
              <a:t>Produce</a:t>
            </a:r>
          </a:p>
          <a:p>
            <a:pPr lvl="3"/>
            <a:r>
              <a:rPr lang="en-US" dirty="0"/>
              <a:t>Dog food</a:t>
            </a:r>
          </a:p>
          <a:p>
            <a:pPr lvl="3"/>
            <a:r>
              <a:rPr lang="en-US" dirty="0"/>
              <a:t>Pharmaceuticals</a:t>
            </a:r>
          </a:p>
        </p:txBody>
      </p:sp>
      <p:sp>
        <p:nvSpPr>
          <p:cNvPr id="2" name="TextBox 1"/>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extLst>
      <p:ext uri="{BB962C8B-B14F-4D97-AF65-F5344CB8AC3E}">
        <p14:creationId xmlns:p14="http://schemas.microsoft.com/office/powerpoint/2010/main" val="48900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a:t>Dimensions of Product Quality</a:t>
            </a:r>
          </a:p>
        </p:txBody>
      </p:sp>
      <p:sp>
        <p:nvSpPr>
          <p:cNvPr id="11267" name="Content Placeholder 4"/>
          <p:cNvSpPr>
            <a:spLocks noGrp="1"/>
          </p:cNvSpPr>
          <p:nvPr>
            <p:ph idx="1"/>
          </p:nvPr>
        </p:nvSpPr>
        <p:spPr/>
        <p:txBody>
          <a:bodyPr/>
          <a:lstStyle/>
          <a:p>
            <a:pPr eaLnBrk="1" hangingPunct="1"/>
            <a:r>
              <a:rPr lang="en-US" sz="2200" dirty="0"/>
              <a:t>Performance –</a:t>
            </a:r>
            <a:r>
              <a:rPr lang="en-US" sz="2200" b="0" dirty="0"/>
              <a:t> </a:t>
            </a:r>
            <a:r>
              <a:rPr lang="en-US" sz="2000" b="0" dirty="0"/>
              <a:t>main characteristics of the product</a:t>
            </a:r>
            <a:endParaRPr lang="en-US" sz="2200" b="0" dirty="0"/>
          </a:p>
          <a:p>
            <a:pPr eaLnBrk="1" hangingPunct="1"/>
            <a:r>
              <a:rPr lang="en-US" sz="2200" dirty="0"/>
              <a:t>Aesthetics –</a:t>
            </a:r>
            <a:r>
              <a:rPr lang="en-US" sz="2200" b="0" dirty="0"/>
              <a:t> </a:t>
            </a:r>
            <a:r>
              <a:rPr lang="en-US" sz="2000" b="0" dirty="0"/>
              <a:t>appearance, feel, smell, taste</a:t>
            </a:r>
            <a:endParaRPr lang="en-US" sz="2200" b="0" dirty="0"/>
          </a:p>
          <a:p>
            <a:pPr eaLnBrk="1" hangingPunct="1"/>
            <a:r>
              <a:rPr lang="en-US" sz="2200" dirty="0"/>
              <a:t>Special features – </a:t>
            </a:r>
            <a:r>
              <a:rPr lang="en-US" sz="2000" b="0" dirty="0"/>
              <a:t>extra characteristics</a:t>
            </a:r>
            <a:endParaRPr lang="en-US" sz="2200" b="0" dirty="0"/>
          </a:p>
          <a:p>
            <a:pPr eaLnBrk="1" hangingPunct="1"/>
            <a:r>
              <a:rPr lang="en-US" sz="2200" dirty="0"/>
              <a:t>Conformance –</a:t>
            </a:r>
            <a:r>
              <a:rPr lang="en-US" sz="2200" b="0" dirty="0"/>
              <a:t> </a:t>
            </a:r>
            <a:r>
              <a:rPr lang="en-US" sz="2000" b="0" dirty="0"/>
              <a:t>how well the product conforms to design specifications</a:t>
            </a:r>
            <a:endParaRPr lang="en-US" sz="2200" b="0" dirty="0"/>
          </a:p>
          <a:p>
            <a:pPr eaLnBrk="1" hangingPunct="1"/>
            <a:r>
              <a:rPr lang="en-US" sz="2200" dirty="0"/>
              <a:t>Reliability – </a:t>
            </a:r>
            <a:r>
              <a:rPr lang="en-US" sz="2000" b="0" dirty="0"/>
              <a:t>consistency of performance</a:t>
            </a:r>
            <a:endParaRPr lang="en-US" sz="2200" b="0" dirty="0"/>
          </a:p>
          <a:p>
            <a:pPr eaLnBrk="1" hangingPunct="1"/>
            <a:r>
              <a:rPr lang="en-US" sz="2200" dirty="0"/>
              <a:t>Durability – </a:t>
            </a:r>
            <a:r>
              <a:rPr lang="en-US" sz="2000" b="0" dirty="0"/>
              <a:t>the useful life of the product</a:t>
            </a:r>
            <a:endParaRPr lang="en-US" sz="2200" b="0" dirty="0"/>
          </a:p>
          <a:p>
            <a:pPr eaLnBrk="1" hangingPunct="1"/>
            <a:r>
              <a:rPr lang="en-US" sz="2200" dirty="0"/>
              <a:t>Perceived quality – </a:t>
            </a:r>
            <a:r>
              <a:rPr lang="en-US" sz="2000" b="0" dirty="0"/>
              <a:t>indirect evaluation of quality</a:t>
            </a:r>
            <a:endParaRPr lang="en-US" sz="2200" b="0" dirty="0"/>
          </a:p>
          <a:p>
            <a:pPr eaLnBrk="1" hangingPunct="1"/>
            <a:r>
              <a:rPr lang="en-US" sz="2200" dirty="0"/>
              <a:t>Serviceability – </a:t>
            </a:r>
            <a:r>
              <a:rPr lang="en-US" sz="2000" b="0" dirty="0"/>
              <a:t>handling of complaints or repairs</a:t>
            </a:r>
          </a:p>
          <a:p>
            <a:pPr eaLnBrk="1" hangingPunct="1"/>
            <a:r>
              <a:rPr lang="en-US" sz="2200" dirty="0"/>
              <a:t>Consistency – </a:t>
            </a:r>
            <a:r>
              <a:rPr lang="en-US" sz="2000" b="0" dirty="0"/>
              <a:t>quality doesn’t vary</a:t>
            </a:r>
            <a:endParaRPr lang="en-US" sz="2200" b="0" dirty="0"/>
          </a:p>
        </p:txBody>
      </p:sp>
      <p:sp>
        <p:nvSpPr>
          <p:cNvPr id="2" name="TextBox 1"/>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Dimensions of Service Quality</a:t>
            </a:r>
          </a:p>
        </p:txBody>
      </p:sp>
      <p:sp>
        <p:nvSpPr>
          <p:cNvPr id="12291" name="Content Placeholder 4"/>
          <p:cNvSpPr>
            <a:spLocks noGrp="1"/>
          </p:cNvSpPr>
          <p:nvPr>
            <p:ph idx="1"/>
          </p:nvPr>
        </p:nvSpPr>
        <p:spPr>
          <a:xfrm>
            <a:off x="304800" y="1524000"/>
            <a:ext cx="8229600" cy="4572000"/>
          </a:xfrm>
        </p:spPr>
        <p:txBody>
          <a:bodyPr>
            <a:normAutofit lnSpcReduction="10000"/>
          </a:bodyPr>
          <a:lstStyle/>
          <a:p>
            <a:pPr eaLnBrk="1" hangingPunct="1"/>
            <a:r>
              <a:rPr lang="en-US" sz="2000" dirty="0"/>
              <a:t>Convenience – </a:t>
            </a:r>
            <a:r>
              <a:rPr lang="en-US" sz="1800" b="0" dirty="0"/>
              <a:t>the availability and accessibility of the service</a:t>
            </a:r>
            <a:endParaRPr lang="en-US" sz="2000" b="0" dirty="0"/>
          </a:p>
          <a:p>
            <a:pPr eaLnBrk="1" hangingPunct="1"/>
            <a:r>
              <a:rPr lang="en-US" sz="2000" dirty="0"/>
              <a:t>Reliability </a:t>
            </a:r>
            <a:r>
              <a:rPr lang="en-US" sz="1800" dirty="0"/>
              <a:t>– </a:t>
            </a:r>
            <a:r>
              <a:rPr lang="en-US" sz="1800" b="0" dirty="0"/>
              <a:t>ability to perform a service dependably, consistently, and accurately</a:t>
            </a:r>
            <a:endParaRPr lang="en-US" sz="2000" b="0" dirty="0"/>
          </a:p>
          <a:p>
            <a:pPr eaLnBrk="1" hangingPunct="1"/>
            <a:r>
              <a:rPr lang="en-US" sz="2000" dirty="0"/>
              <a:t>Responsiveness –</a:t>
            </a:r>
            <a:r>
              <a:rPr lang="en-US" sz="2000" b="0" dirty="0"/>
              <a:t> </a:t>
            </a:r>
            <a:r>
              <a:rPr lang="en-US" sz="1800" b="0" dirty="0"/>
              <a:t>willingness to help customers in unusual situations and to deal with problems</a:t>
            </a:r>
            <a:endParaRPr lang="en-US" sz="2000" b="0" dirty="0"/>
          </a:p>
          <a:p>
            <a:pPr eaLnBrk="1" hangingPunct="1"/>
            <a:r>
              <a:rPr lang="en-US" sz="2000" dirty="0"/>
              <a:t>Time – </a:t>
            </a:r>
            <a:r>
              <a:rPr lang="en-US" sz="1800" b="0" dirty="0"/>
              <a:t>the speed with which the service is delivered</a:t>
            </a:r>
            <a:endParaRPr lang="en-US" sz="2000" b="0" dirty="0"/>
          </a:p>
          <a:p>
            <a:pPr eaLnBrk="1" hangingPunct="1"/>
            <a:r>
              <a:rPr lang="en-US" sz="2000" dirty="0"/>
              <a:t>Assurance –</a:t>
            </a:r>
            <a:r>
              <a:rPr lang="en-US" sz="2000" b="0" dirty="0"/>
              <a:t> </a:t>
            </a:r>
            <a:r>
              <a:rPr lang="en-US" sz="1800" b="0" dirty="0"/>
              <a:t>knowledge exhibited by personnel and their ability to convey trust and confidence</a:t>
            </a:r>
            <a:endParaRPr lang="en-US" sz="2000" b="0" dirty="0"/>
          </a:p>
          <a:p>
            <a:r>
              <a:rPr lang="en-US" sz="2000" dirty="0"/>
              <a:t>Courtesy – </a:t>
            </a:r>
            <a:r>
              <a:rPr lang="en-US" sz="1800" b="0" dirty="0"/>
              <a:t>the way customers are treated by employees</a:t>
            </a:r>
            <a:endParaRPr lang="en-US" sz="2000" b="0" dirty="0"/>
          </a:p>
          <a:p>
            <a:r>
              <a:rPr lang="en-US" sz="2000" dirty="0"/>
              <a:t>Tangibles –</a:t>
            </a:r>
            <a:r>
              <a:rPr lang="en-US" sz="2000" b="0" dirty="0"/>
              <a:t> </a:t>
            </a:r>
            <a:r>
              <a:rPr lang="en-US" sz="1800" b="0" dirty="0"/>
              <a:t>the physical appearance of facilities, equipment, personnel, and communication materials</a:t>
            </a:r>
            <a:endParaRPr lang="en-US" sz="2000" b="0" dirty="0"/>
          </a:p>
          <a:p>
            <a:r>
              <a:rPr lang="en-US" sz="2000" dirty="0"/>
              <a:t>Consistency – </a:t>
            </a:r>
            <a:r>
              <a:rPr lang="en-US" sz="1800" b="0" dirty="0"/>
              <a:t>the ability to provide the same level of good quality repeatedly</a:t>
            </a:r>
          </a:p>
          <a:p>
            <a:r>
              <a:rPr lang="en-US" sz="2000" dirty="0"/>
              <a:t>Expectancy – </a:t>
            </a:r>
            <a:r>
              <a:rPr lang="en-US" sz="1800" b="0" dirty="0"/>
              <a:t>meet (or exceed) customer expectations</a:t>
            </a:r>
            <a:endParaRPr lang="en-US" sz="2000" dirty="0"/>
          </a:p>
          <a:p>
            <a:pPr eaLnBrk="1" hangingPunct="1">
              <a:buNone/>
            </a:pPr>
            <a:endParaRPr lang="en-US" sz="2000" b="0" i="1" dirty="0"/>
          </a:p>
        </p:txBody>
      </p:sp>
      <p:sp>
        <p:nvSpPr>
          <p:cNvPr id="2" name="TextBox 1"/>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14300" y="254000"/>
            <a:ext cx="9372600" cy="1143000"/>
          </a:xfrm>
        </p:spPr>
        <p:txBody>
          <a:bodyPr>
            <a:normAutofit fontScale="90000"/>
          </a:bodyPr>
          <a:lstStyle/>
          <a:p>
            <a:pPr eaLnBrk="1" hangingPunct="1"/>
            <a:r>
              <a:rPr lang="en-US" dirty="0"/>
              <a:t>Assessing Service Quality (Gap Model)</a:t>
            </a:r>
          </a:p>
        </p:txBody>
      </p:sp>
      <p:sp>
        <p:nvSpPr>
          <p:cNvPr id="14339" name="Content Placeholder 2"/>
          <p:cNvSpPr>
            <a:spLocks noGrp="1"/>
          </p:cNvSpPr>
          <p:nvPr>
            <p:ph idx="1"/>
          </p:nvPr>
        </p:nvSpPr>
        <p:spPr/>
        <p:txBody>
          <a:bodyPr/>
          <a:lstStyle/>
          <a:p>
            <a:pPr eaLnBrk="1" hangingPunct="1"/>
            <a:r>
              <a:rPr lang="en-US" sz="2400" dirty="0"/>
              <a:t>Audit service to identify strengths and weaknesses</a:t>
            </a:r>
          </a:p>
          <a:p>
            <a:pPr eaLnBrk="1" hangingPunct="1"/>
            <a:r>
              <a:rPr lang="en-US" sz="2400" dirty="0"/>
              <a:t>In particular, look for discrepancies between:</a:t>
            </a:r>
          </a:p>
          <a:p>
            <a:pPr marL="801688" lvl="1" indent="-457200" eaLnBrk="1" hangingPunct="1">
              <a:buFontTx/>
              <a:buAutoNum type="arabicPeriod"/>
            </a:pPr>
            <a:r>
              <a:rPr lang="en-US" sz="2000" dirty="0"/>
              <a:t>Customer expectations and management perceptions of those expectations</a:t>
            </a:r>
          </a:p>
          <a:p>
            <a:pPr marL="801688" lvl="1" indent="-457200" eaLnBrk="1" hangingPunct="1">
              <a:buFontTx/>
              <a:buAutoNum type="arabicPeriod"/>
            </a:pPr>
            <a:r>
              <a:rPr lang="en-US" sz="2000" dirty="0"/>
              <a:t>Management perceptions, customer expectations, and service-quality specifications</a:t>
            </a:r>
          </a:p>
          <a:p>
            <a:pPr marL="801688" lvl="1" indent="-457200" eaLnBrk="1" hangingPunct="1">
              <a:buFontTx/>
              <a:buAutoNum type="arabicPeriod"/>
            </a:pPr>
            <a:r>
              <a:rPr lang="en-US" sz="2000" dirty="0"/>
              <a:t>Service quality and service actually delivered</a:t>
            </a:r>
          </a:p>
          <a:p>
            <a:pPr marL="801688" lvl="1" indent="-457200" eaLnBrk="1" hangingPunct="1">
              <a:buFontTx/>
              <a:buAutoNum type="arabicPeriod"/>
            </a:pPr>
            <a:r>
              <a:rPr lang="en-US" sz="2000" dirty="0"/>
              <a:t>Service actually delivered and what is communicated about the service to customers</a:t>
            </a:r>
          </a:p>
          <a:p>
            <a:pPr marL="801688" lvl="1" indent="-457200" eaLnBrk="1" hangingPunct="1">
              <a:buFontTx/>
              <a:buAutoNum type="arabicPeriod"/>
            </a:pPr>
            <a:r>
              <a:rPr lang="en-US" sz="2000" dirty="0"/>
              <a:t>Customers’ expectations of the service provider and their perceptions of provider delivery</a:t>
            </a:r>
          </a:p>
        </p:txBody>
      </p:sp>
      <p:sp>
        <p:nvSpPr>
          <p:cNvPr id="2" name="TextBox 1"/>
          <p:cNvSpPr txBox="1"/>
          <p:nvPr/>
        </p:nvSpPr>
        <p:spPr>
          <a:xfrm>
            <a:off x="1079500" y="6350000"/>
            <a:ext cx="7810500" cy="400110"/>
          </a:xfrm>
          <a:prstGeom prst="rect">
            <a:avLst/>
          </a:prstGeom>
          <a:noFill/>
        </p:spPr>
        <p:txBody>
          <a:bodyPr wrap="square" rtlCol="0">
            <a:spAutoFit/>
          </a:bodyPr>
          <a:lstStyle/>
          <a:p>
            <a:pPr marL="0" lvl="1" eaLnBrk="0" hangingPunct="0"/>
            <a:r>
              <a:rPr lang="en-US" sz="1000" dirty="0">
                <a:solidFill>
                  <a:prstClr val="black"/>
                </a:solidFill>
                <a:latin typeface="Constantia"/>
              </a:rPr>
              <a:t>Copyright ©2021 McGraw-Hill Education. All rights reserved. No reproduction or distribution without the prior written consent of McGraw-Hill Education.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3" name="Rectangle 5"/>
          <p:cNvSpPr>
            <a:spLocks noGrp="1" noChangeArrowheads="1"/>
          </p:cNvSpPr>
          <p:nvPr>
            <p:ph idx="1"/>
          </p:nvPr>
        </p:nvSpPr>
        <p:spPr>
          <a:xfrm>
            <a:off x="152400" y="531867"/>
            <a:ext cx="8991600" cy="2135134"/>
          </a:xfrm>
          <a:noFill/>
        </p:spPr>
        <p:txBody>
          <a:bodyPr/>
          <a:lstStyle/>
          <a:p>
            <a:pPr eaLnBrk="1" hangingPunct="1">
              <a:lnSpc>
                <a:spcPct val="90000"/>
              </a:lnSpc>
              <a:buFontTx/>
              <a:buNone/>
            </a:pPr>
            <a:r>
              <a:rPr lang="en-US" sz="2000" b="1" dirty="0">
                <a:latin typeface="Tahoma" charset="0"/>
              </a:rPr>
              <a:t>How does one ensure quality at all levels of the organisation?</a:t>
            </a:r>
          </a:p>
          <a:p>
            <a:pPr eaLnBrk="1" hangingPunct="1">
              <a:lnSpc>
                <a:spcPct val="90000"/>
              </a:lnSpc>
              <a:buFontTx/>
              <a:buNone/>
            </a:pPr>
            <a:endParaRPr lang="en-US" sz="2000" b="1" dirty="0">
              <a:latin typeface="Tahoma" charset="0"/>
            </a:endParaRPr>
          </a:p>
          <a:p>
            <a:pPr eaLnBrk="1" hangingPunct="1">
              <a:lnSpc>
                <a:spcPct val="90000"/>
              </a:lnSpc>
              <a:buFontTx/>
              <a:buNone/>
            </a:pPr>
            <a:r>
              <a:rPr lang="en-US" sz="2000" b="1" dirty="0">
                <a:latin typeface="Tahoma" charset="0"/>
              </a:rPr>
              <a:t>The </a:t>
            </a:r>
            <a:r>
              <a:rPr lang="en-US" sz="2000" dirty="0">
                <a:latin typeface="Tahoma" charset="0"/>
              </a:rPr>
              <a:t>GAP model</a:t>
            </a:r>
            <a:r>
              <a:rPr lang="en-US" sz="2000" b="1" dirty="0">
                <a:latin typeface="Tahoma" charset="0"/>
              </a:rPr>
              <a:t> recognizes that there are several ways to misspecify and mismanage the creation and delivery of high levels of quality. These "gaps“ are shown in the model (</a:t>
            </a:r>
            <a:r>
              <a:rPr lang="en-US" sz="1400" b="1" dirty="0">
                <a:latin typeface="Tahoma" charset="0"/>
              </a:rPr>
              <a:t>Figure from Collier &amp; Evans, 2007</a:t>
            </a:r>
            <a:r>
              <a:rPr lang="en-US" sz="2000" b="1" dirty="0">
                <a:latin typeface="Tahoma" charset="0"/>
              </a:rPr>
              <a:t>).</a:t>
            </a:r>
          </a:p>
        </p:txBody>
      </p:sp>
      <p:sp>
        <p:nvSpPr>
          <p:cNvPr id="3" name="Rectangle 2"/>
          <p:cNvSpPr/>
          <p:nvPr/>
        </p:nvSpPr>
        <p:spPr>
          <a:xfrm>
            <a:off x="0" y="8646"/>
            <a:ext cx="9144000" cy="523220"/>
          </a:xfrm>
          <a:prstGeom prst="rect">
            <a:avLst/>
          </a:prstGeom>
        </p:spPr>
        <p:txBody>
          <a:bodyPr wrap="square">
            <a:spAutoFit/>
          </a:bodyPr>
          <a:lstStyle/>
          <a:p>
            <a:pPr algn="ctr"/>
            <a:r>
              <a:rPr lang="en-US" sz="2800" b="1" dirty="0">
                <a:solidFill>
                  <a:srgbClr val="00467F"/>
                </a:solidFill>
                <a:latin typeface="Arial"/>
                <a:ea typeface="+mj-ea"/>
                <a:cs typeface="+mj-cs"/>
              </a:rPr>
              <a:t>A Tool to Identify Quality Problems - The Gap Model</a:t>
            </a:r>
            <a:endParaRPr lang="en-AU" sz="2800" dirty="0"/>
          </a:p>
        </p:txBody>
      </p:sp>
      <p:pic>
        <p:nvPicPr>
          <p:cNvPr id="7" name="Picture 7" descr="Exh 15"/>
          <p:cNvPicPr>
            <a:picLocks noChangeAspect="1" noChangeArrowheads="1"/>
          </p:cNvPicPr>
          <p:nvPr/>
        </p:nvPicPr>
        <p:blipFill>
          <a:blip r:embed="rId3" cstate="print"/>
          <a:srcRect/>
          <a:stretch>
            <a:fillRect/>
          </a:stretch>
        </p:blipFill>
        <p:spPr bwMode="auto">
          <a:xfrm>
            <a:off x="2514600" y="2133600"/>
            <a:ext cx="5181600" cy="3717924"/>
          </a:xfrm>
          <a:prstGeom prst="rect">
            <a:avLst/>
          </a:prstGeom>
          <a:noFill/>
          <a:ln w="9525">
            <a:noFill/>
            <a:miter lim="800000"/>
            <a:headEnd/>
            <a:tailEnd/>
          </a:ln>
        </p:spPr>
      </p:pic>
    </p:spTree>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4.1.2"/>
  <p:tag name="PPTVERSION" val="15"/>
  <p:tag name="TPOS" val="2"/>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5114</TotalTime>
  <Words>2430</Words>
  <Application>Microsoft Office PowerPoint</Application>
  <PresentationFormat>On-screen Show (4:3)</PresentationFormat>
  <Paragraphs>319</Paragraphs>
  <Slides>39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Constantia</vt:lpstr>
      <vt:lpstr>Tahoma</vt:lpstr>
      <vt:lpstr>Times New Roman</vt:lpstr>
      <vt:lpstr>Wingdings</vt:lpstr>
      <vt:lpstr>Theme1</vt:lpstr>
      <vt:lpstr>MGB235 Monitoring and Managing Operational Performance</vt:lpstr>
      <vt:lpstr>PowerPoint Presentation</vt:lpstr>
      <vt:lpstr>PowerPoint Presentation</vt:lpstr>
      <vt:lpstr>What Is Quality?  What do you think makes a quality product?</vt:lpstr>
      <vt:lpstr>Quality Management</vt:lpstr>
      <vt:lpstr>Dimensions of Product Quality</vt:lpstr>
      <vt:lpstr>Dimensions of Service Quality</vt:lpstr>
      <vt:lpstr>Assessing Service Quality (Gap Model)</vt:lpstr>
      <vt:lpstr>PowerPoint Presentation</vt:lpstr>
      <vt:lpstr> Summary: What is Quality Consumer’s and Producer’s perspective </vt:lpstr>
      <vt:lpstr>Responsibility for Quality</vt:lpstr>
      <vt:lpstr>Quality Management Systems</vt:lpstr>
      <vt:lpstr> Quality Management Systems Deming Wheel: PDSA Cycle</vt:lpstr>
      <vt:lpstr>PDSA Cycle</vt:lpstr>
      <vt:lpstr>PDSA Cycle (cont.)</vt:lpstr>
      <vt:lpstr>Problem Solving</vt:lpstr>
      <vt:lpstr>Process Improvement</vt:lpstr>
      <vt:lpstr>PowerPoint Presentation</vt:lpstr>
      <vt:lpstr>PowerPoint Presentation</vt:lpstr>
      <vt:lpstr>Six Sigma</vt:lpstr>
      <vt:lpstr>Six Sigma (cont.)</vt:lpstr>
      <vt:lpstr>Total Quality Management</vt:lpstr>
      <vt:lpstr>TQM Approach</vt:lpstr>
      <vt:lpstr>TQM Elements</vt:lpstr>
      <vt:lpstr>Continuous Improvement</vt:lpstr>
      <vt:lpstr>Quality at the Source</vt:lpstr>
      <vt:lpstr>Obstacles to Implementing TQM</vt:lpstr>
      <vt:lpstr>PowerPoint Presentation</vt:lpstr>
      <vt:lpstr>Quality Tools</vt:lpstr>
      <vt:lpstr>Quality Tools (cont.) </vt:lpstr>
      <vt:lpstr>Quality Circles</vt:lpstr>
      <vt:lpstr>Quality and the Supply Chain</vt:lpstr>
      <vt:lpstr>Benchmarking Process</vt:lpstr>
      <vt:lpstr>PowerPoint Presentation</vt:lpstr>
      <vt:lpstr>PowerPoint Presentation</vt:lpstr>
      <vt:lpstr>The Consequences of Poor Quality</vt:lpstr>
      <vt:lpstr>Ethics and Quality</vt:lpstr>
      <vt:lpstr>PowerPoint Presentation</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DPS</dc:creator>
  <cp:lastModifiedBy>Kavoos Mohannak</cp:lastModifiedBy>
  <cp:revision>410</cp:revision>
  <cp:lastPrinted>2017-03-08T23:45:07Z</cp:lastPrinted>
  <dcterms:created xsi:type="dcterms:W3CDTF">2011-02-08T05:24:24Z</dcterms:created>
  <dcterms:modified xsi:type="dcterms:W3CDTF">2022-07-31T02:17:59Z</dcterms:modified>
</cp:coreProperties>
</file>