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handoutMasterIdLst>
    <p:handoutMasterId r:id="rId45"/>
  </p:handoutMasterIdLst>
  <p:sldIdLst>
    <p:sldId id="323" r:id="rId2"/>
    <p:sldId id="382" r:id="rId3"/>
    <p:sldId id="441" r:id="rId4"/>
    <p:sldId id="341" r:id="rId5"/>
    <p:sldId id="342" r:id="rId6"/>
    <p:sldId id="294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93" r:id="rId15"/>
    <p:sldId id="394" r:id="rId16"/>
    <p:sldId id="395" r:id="rId17"/>
    <p:sldId id="396" r:id="rId18"/>
    <p:sldId id="397" r:id="rId19"/>
    <p:sldId id="438" r:id="rId20"/>
    <p:sldId id="403" r:id="rId21"/>
    <p:sldId id="404" r:id="rId22"/>
    <p:sldId id="405" r:id="rId23"/>
    <p:sldId id="407" r:id="rId24"/>
    <p:sldId id="408" r:id="rId25"/>
    <p:sldId id="409" r:id="rId26"/>
    <p:sldId id="410" r:id="rId27"/>
    <p:sldId id="411" r:id="rId28"/>
    <p:sldId id="413" r:id="rId29"/>
    <p:sldId id="414" r:id="rId30"/>
    <p:sldId id="416" r:id="rId31"/>
    <p:sldId id="417" r:id="rId32"/>
    <p:sldId id="420" r:id="rId33"/>
    <p:sldId id="421" r:id="rId34"/>
    <p:sldId id="423" r:id="rId35"/>
    <p:sldId id="424" r:id="rId36"/>
    <p:sldId id="425" r:id="rId37"/>
    <p:sldId id="426" r:id="rId38"/>
    <p:sldId id="427" r:id="rId39"/>
    <p:sldId id="439" r:id="rId40"/>
    <p:sldId id="429" r:id="rId41"/>
    <p:sldId id="430" r:id="rId42"/>
    <p:sldId id="440" r:id="rId43"/>
  </p:sldIdLst>
  <p:sldSz cx="9144000" cy="6858000" type="screen4x3"/>
  <p:notesSz cx="6807200" cy="9939338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Font typeface="Wingdings" charset="2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Font typeface="Wingdings" charset="2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Font typeface="Wingdings" charset="2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Font typeface="Wingdings" charset="2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Font typeface="Wingdings" charset="2"/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000"/>
    <a:srgbClr val="FFCC99"/>
    <a:srgbClr val="0000CC"/>
    <a:srgbClr val="006600"/>
    <a:srgbClr val="008000"/>
    <a:srgbClr val="2C4200"/>
    <a:srgbClr val="6699FF"/>
    <a:srgbClr val="3399FF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76379" autoAdjust="0"/>
  </p:normalViewPr>
  <p:slideViewPr>
    <p:cSldViewPr>
      <p:cViewPr varScale="1">
        <p:scale>
          <a:sx n="82" d="100"/>
          <a:sy n="82" d="100"/>
        </p:scale>
        <p:origin x="20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D67D0-14E1-4F04-BE45-065E25617E49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A960-132F-4A83-95F4-0A0607AE9A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3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fld id="{04E33EB3-20F8-4BEF-A3B5-491C398D62D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2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7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3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2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9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3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3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0C6BF-6A5F-464E-BC8F-C68C6D0B316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97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0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58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8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63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7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51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87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93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9B73C-530D-4A34-A899-4CDB7C2ACEB0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6"/>
            <a:ext cx="4991947" cy="4472702"/>
          </a:xfrm>
          <a:ln/>
        </p:spPr>
        <p:txBody>
          <a:bodyPr lIns="93662" tIns="47625" rIns="93662" bIns="47625"/>
          <a:lstStyle/>
          <a:p>
            <a:endParaRPr lang="en-AU" dirty="0"/>
          </a:p>
        </p:txBody>
      </p:sp>
      <p:sp>
        <p:nvSpPr>
          <p:cNvPr id="1155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14872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11424-B76E-440A-B81D-FE80C7F147F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159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7627" y="4721186"/>
            <a:ext cx="4991947" cy="4472702"/>
          </a:xfrm>
          <a:ln/>
        </p:spPr>
        <p:txBody>
          <a:bodyPr lIns="93662" tIns="47625" rIns="93662" bIns="47625"/>
          <a:lstStyle/>
          <a:p>
            <a:endParaRPr lang="en-AU" dirty="0"/>
          </a:p>
        </p:txBody>
      </p:sp>
      <p:sp>
        <p:nvSpPr>
          <p:cNvPr id="1159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298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6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25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0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3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59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63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1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73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447F6-8A75-4604-88A2-C45FCE9397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65700" cy="37258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2097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4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5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6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7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33EB3-20F8-4BEF-A3B5-491C398D62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8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World Arrows texture3.jpg"/>
          <p:cNvPicPr>
            <a:picLocks noChangeAspect="1"/>
          </p:cNvPicPr>
          <p:nvPr/>
        </p:nvPicPr>
        <p:blipFill>
          <a:blip r:embed="rId2" cstate="print"/>
          <a:srcRect t="3556"/>
          <a:stretch>
            <a:fillRect/>
          </a:stretch>
        </p:blipFill>
        <p:spPr>
          <a:xfrm>
            <a:off x="0" y="2010508"/>
            <a:ext cx="9144000" cy="48474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98778"/>
            <a:ext cx="9144000" cy="4853354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23" y="2130425"/>
            <a:ext cx="575603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984" y="3974123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004643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2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2" name="Picture 161" descr="words and logo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7068" y="405150"/>
            <a:ext cx="1760678" cy="696824"/>
          </a:xfrm>
          <a:prstGeom prst="rect">
            <a:avLst/>
          </a:prstGeom>
        </p:spPr>
      </p:pic>
      <p:grpSp>
        <p:nvGrpSpPr>
          <p:cNvPr id="48" name="Group 324"/>
          <p:cNvGrpSpPr/>
          <p:nvPr/>
        </p:nvGrpSpPr>
        <p:grpSpPr>
          <a:xfrm>
            <a:off x="533400" y="1693985"/>
            <a:ext cx="6749237" cy="291978"/>
            <a:chOff x="533400" y="1711325"/>
            <a:chExt cx="6348413" cy="274638"/>
          </a:xfrm>
          <a:solidFill>
            <a:srgbClr val="376092"/>
          </a:solidFill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533400" y="1712913"/>
              <a:ext cx="88900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631825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70326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74700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852488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92233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00125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0398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11112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189038" y="1736725"/>
              <a:ext cx="63500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250950" y="1739900"/>
              <a:ext cx="74613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355725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1433513" y="17129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530350" y="17129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612900" y="1739900"/>
              <a:ext cx="6191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" y="0"/>
                </a:cxn>
                <a:cxn ang="0">
                  <a:pos x="136" y="319"/>
                </a:cxn>
                <a:cxn ang="0">
                  <a:pos x="138" y="319"/>
                </a:cxn>
                <a:cxn ang="0">
                  <a:pos x="307" y="0"/>
                </a:cxn>
                <a:cxn ang="0">
                  <a:pos x="409" y="0"/>
                </a:cxn>
                <a:cxn ang="0">
                  <a:pos x="167" y="438"/>
                </a:cxn>
                <a:cxn ang="0">
                  <a:pos x="59" y="438"/>
                </a:cxn>
                <a:cxn ang="0">
                  <a:pos x="0" y="0"/>
                </a:cxn>
              </a:cxnLst>
              <a:rect l="0" t="0" r="r" b="b"/>
              <a:pathLst>
                <a:path w="409" h="438">
                  <a:moveTo>
                    <a:pt x="0" y="0"/>
                  </a:moveTo>
                  <a:lnTo>
                    <a:pt x="100" y="0"/>
                  </a:lnTo>
                  <a:lnTo>
                    <a:pt x="136" y="319"/>
                  </a:lnTo>
                  <a:lnTo>
                    <a:pt x="138" y="319"/>
                  </a:lnTo>
                  <a:lnTo>
                    <a:pt x="307" y="0"/>
                  </a:lnTo>
                  <a:lnTo>
                    <a:pt x="409" y="0"/>
                  </a:lnTo>
                  <a:lnTo>
                    <a:pt x="167" y="438"/>
                  </a:lnTo>
                  <a:lnTo>
                    <a:pt x="59" y="4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16732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 userDrawn="1"/>
          </p:nvSpPr>
          <p:spPr bwMode="auto">
            <a:xfrm>
              <a:off x="1743075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793875" y="17192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183356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1865313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19288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9605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2033588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21447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2230438" y="17129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566" y="0"/>
                </a:cxn>
                <a:cxn ang="0">
                  <a:pos x="547" y="91"/>
                </a:cxn>
                <a:cxn ang="0">
                  <a:pos x="211" y="91"/>
                </a:cxn>
                <a:cxn ang="0">
                  <a:pos x="178" y="250"/>
                </a:cxn>
                <a:cxn ang="0">
                  <a:pos x="489" y="250"/>
                </a:cxn>
                <a:cxn ang="0">
                  <a:pos x="472" y="336"/>
                </a:cxn>
                <a:cxn ang="0">
                  <a:pos x="159" y="336"/>
                </a:cxn>
                <a:cxn ang="0">
                  <a:pos x="123" y="514"/>
                </a:cxn>
                <a:cxn ang="0">
                  <a:pos x="461" y="514"/>
                </a:cxn>
                <a:cxn ang="0">
                  <a:pos x="443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66" h="605">
                  <a:moveTo>
                    <a:pt x="125" y="0"/>
                  </a:moveTo>
                  <a:lnTo>
                    <a:pt x="566" y="0"/>
                  </a:lnTo>
                  <a:lnTo>
                    <a:pt x="547" y="91"/>
                  </a:lnTo>
                  <a:lnTo>
                    <a:pt x="211" y="91"/>
                  </a:lnTo>
                  <a:lnTo>
                    <a:pt x="178" y="250"/>
                  </a:lnTo>
                  <a:lnTo>
                    <a:pt x="489" y="250"/>
                  </a:lnTo>
                  <a:lnTo>
                    <a:pt x="472" y="336"/>
                  </a:lnTo>
                  <a:lnTo>
                    <a:pt x="159" y="336"/>
                  </a:lnTo>
                  <a:lnTo>
                    <a:pt x="123" y="514"/>
                  </a:lnTo>
                  <a:lnTo>
                    <a:pt x="461" y="514"/>
                  </a:lnTo>
                  <a:lnTo>
                    <a:pt x="443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23129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2384425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 userDrawn="1"/>
          </p:nvSpPr>
          <p:spPr bwMode="auto">
            <a:xfrm>
              <a:off x="24574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 noEditPoints="1"/>
            </p:cNvSpPr>
            <p:nvPr userDrawn="1"/>
          </p:nvSpPr>
          <p:spPr bwMode="auto">
            <a:xfrm>
              <a:off x="2535238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2609850" y="1736725"/>
              <a:ext cx="1063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 noEditPoints="1"/>
            </p:cNvSpPr>
            <p:nvPr userDrawn="1"/>
          </p:nvSpPr>
          <p:spPr bwMode="auto">
            <a:xfrm>
              <a:off x="2724150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2757488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2825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2924175" y="17113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3009900" y="1712913"/>
              <a:ext cx="8255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539" y="0"/>
                </a:cxn>
                <a:cxn ang="0">
                  <a:pos x="520" y="91"/>
                </a:cxn>
                <a:cxn ang="0">
                  <a:pos x="212" y="91"/>
                </a:cxn>
                <a:cxn ang="0">
                  <a:pos x="179" y="250"/>
                </a:cxn>
                <a:cxn ang="0">
                  <a:pos x="446" y="250"/>
                </a:cxn>
                <a:cxn ang="0">
                  <a:pos x="428" y="336"/>
                </a:cxn>
                <a:cxn ang="0">
                  <a:pos x="162" y="33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39" h="605">
                  <a:moveTo>
                    <a:pt x="126" y="0"/>
                  </a:moveTo>
                  <a:lnTo>
                    <a:pt x="539" y="0"/>
                  </a:lnTo>
                  <a:lnTo>
                    <a:pt x="520" y="91"/>
                  </a:lnTo>
                  <a:lnTo>
                    <a:pt x="212" y="91"/>
                  </a:lnTo>
                  <a:lnTo>
                    <a:pt x="179" y="250"/>
                  </a:lnTo>
                  <a:lnTo>
                    <a:pt x="446" y="250"/>
                  </a:lnTo>
                  <a:lnTo>
                    <a:pt x="428" y="336"/>
                  </a:lnTo>
                  <a:lnTo>
                    <a:pt x="162" y="33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 userDrawn="1"/>
          </p:nvSpPr>
          <p:spPr bwMode="auto">
            <a:xfrm>
              <a:off x="3084513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311626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/>
            <p:cNvSpPr>
              <a:spLocks noEditPoints="1"/>
            </p:cNvSpPr>
            <p:nvPr userDrawn="1"/>
          </p:nvSpPr>
          <p:spPr bwMode="auto">
            <a:xfrm>
              <a:off x="319087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32623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3338513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/>
            <p:cNvSpPr>
              <a:spLocks noEditPoints="1"/>
            </p:cNvSpPr>
            <p:nvPr userDrawn="1"/>
          </p:nvSpPr>
          <p:spPr bwMode="auto">
            <a:xfrm>
              <a:off x="34099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3513138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3597275" y="17129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31" y="0"/>
                </a:cxn>
                <a:cxn ang="0">
                  <a:pos x="181" y="241"/>
                </a:cxn>
                <a:cxn ang="0">
                  <a:pos x="464" y="241"/>
                </a:cxn>
                <a:cxn ang="0">
                  <a:pos x="514" y="0"/>
                </a:cxn>
                <a:cxn ang="0">
                  <a:pos x="620" y="0"/>
                </a:cxn>
                <a:cxn ang="0">
                  <a:pos x="495" y="605"/>
                </a:cxn>
                <a:cxn ang="0">
                  <a:pos x="389" y="605"/>
                </a:cxn>
                <a:cxn ang="0">
                  <a:pos x="445" y="332"/>
                </a:cxn>
                <a:cxn ang="0">
                  <a:pos x="163" y="332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0" h="605">
                  <a:moveTo>
                    <a:pt x="125" y="0"/>
                  </a:moveTo>
                  <a:lnTo>
                    <a:pt x="231" y="0"/>
                  </a:lnTo>
                  <a:lnTo>
                    <a:pt x="181" y="241"/>
                  </a:lnTo>
                  <a:lnTo>
                    <a:pt x="464" y="241"/>
                  </a:lnTo>
                  <a:lnTo>
                    <a:pt x="514" y="0"/>
                  </a:lnTo>
                  <a:lnTo>
                    <a:pt x="620" y="0"/>
                  </a:lnTo>
                  <a:lnTo>
                    <a:pt x="495" y="605"/>
                  </a:lnTo>
                  <a:lnTo>
                    <a:pt x="389" y="605"/>
                  </a:lnTo>
                  <a:lnTo>
                    <a:pt x="445" y="332"/>
                  </a:lnTo>
                  <a:lnTo>
                    <a:pt x="163" y="332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369411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3763963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/>
            <p:cNvSpPr>
              <a:spLocks noEditPoints="1"/>
            </p:cNvSpPr>
            <p:nvPr userDrawn="1"/>
          </p:nvSpPr>
          <p:spPr bwMode="auto">
            <a:xfrm>
              <a:off x="38798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 userDrawn="1"/>
          </p:nvSpPr>
          <p:spPr bwMode="auto">
            <a:xfrm>
              <a:off x="39512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4062413" y="1712913"/>
              <a:ext cx="87313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3"/>
            <p:cNvSpPr>
              <a:spLocks noEditPoints="1"/>
            </p:cNvSpPr>
            <p:nvPr userDrawn="1"/>
          </p:nvSpPr>
          <p:spPr bwMode="auto">
            <a:xfrm>
              <a:off x="41544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 userDrawn="1"/>
          </p:nvSpPr>
          <p:spPr bwMode="auto">
            <a:xfrm>
              <a:off x="422275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5"/>
            <p:cNvSpPr>
              <a:spLocks noEditPoints="1"/>
            </p:cNvSpPr>
            <p:nvPr userDrawn="1"/>
          </p:nvSpPr>
          <p:spPr bwMode="auto">
            <a:xfrm>
              <a:off x="4291013" y="17367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 userDrawn="1"/>
          </p:nvSpPr>
          <p:spPr bwMode="auto">
            <a:xfrm>
              <a:off x="4367213" y="1739900"/>
              <a:ext cx="69850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7"/>
            <p:cNvSpPr>
              <a:spLocks/>
            </p:cNvSpPr>
            <p:nvPr userDrawn="1"/>
          </p:nvSpPr>
          <p:spPr bwMode="auto">
            <a:xfrm>
              <a:off x="4438650" y="17367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 userDrawn="1"/>
          </p:nvSpPr>
          <p:spPr bwMode="auto">
            <a:xfrm>
              <a:off x="4489450" y="17367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9"/>
            <p:cNvSpPr>
              <a:spLocks noEditPoints="1"/>
            </p:cNvSpPr>
            <p:nvPr userDrawn="1"/>
          </p:nvSpPr>
          <p:spPr bwMode="auto">
            <a:xfrm>
              <a:off x="4560888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 userDrawn="1"/>
          </p:nvSpPr>
          <p:spPr bwMode="auto">
            <a:xfrm>
              <a:off x="4667250" y="17129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1"/>
            <p:cNvSpPr>
              <a:spLocks noEditPoints="1"/>
            </p:cNvSpPr>
            <p:nvPr userDrawn="1"/>
          </p:nvSpPr>
          <p:spPr bwMode="auto">
            <a:xfrm>
              <a:off x="4781550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 userDrawn="1"/>
          </p:nvSpPr>
          <p:spPr bwMode="auto">
            <a:xfrm>
              <a:off x="4852988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 noEditPoints="1"/>
            </p:cNvSpPr>
            <p:nvPr userDrawn="1"/>
          </p:nvSpPr>
          <p:spPr bwMode="auto">
            <a:xfrm>
              <a:off x="4926013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 noEditPoints="1"/>
            </p:cNvSpPr>
            <p:nvPr userDrawn="1"/>
          </p:nvSpPr>
          <p:spPr bwMode="auto">
            <a:xfrm>
              <a:off x="4997450" y="17367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 noEditPoints="1"/>
            </p:cNvSpPr>
            <p:nvPr userDrawn="1"/>
          </p:nvSpPr>
          <p:spPr bwMode="auto">
            <a:xfrm>
              <a:off x="5076825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6"/>
            <p:cNvSpPr>
              <a:spLocks/>
            </p:cNvSpPr>
            <p:nvPr userDrawn="1"/>
          </p:nvSpPr>
          <p:spPr bwMode="auto">
            <a:xfrm>
              <a:off x="5146675" y="17367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7"/>
            <p:cNvSpPr>
              <a:spLocks noEditPoints="1"/>
            </p:cNvSpPr>
            <p:nvPr userDrawn="1"/>
          </p:nvSpPr>
          <p:spPr bwMode="auto">
            <a:xfrm>
              <a:off x="5264150" y="17367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8"/>
            <p:cNvSpPr>
              <a:spLocks/>
            </p:cNvSpPr>
            <p:nvPr userDrawn="1"/>
          </p:nvSpPr>
          <p:spPr bwMode="auto">
            <a:xfrm>
              <a:off x="5332413" y="1736725"/>
              <a:ext cx="698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9"/>
            <p:cNvSpPr>
              <a:spLocks/>
            </p:cNvSpPr>
            <p:nvPr userDrawn="1"/>
          </p:nvSpPr>
          <p:spPr bwMode="auto">
            <a:xfrm>
              <a:off x="541178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0"/>
            <p:cNvSpPr>
              <a:spLocks/>
            </p:cNvSpPr>
            <p:nvPr userDrawn="1"/>
          </p:nvSpPr>
          <p:spPr bwMode="auto">
            <a:xfrm>
              <a:off x="5484813" y="17113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1"/>
            <p:cNvSpPr>
              <a:spLocks/>
            </p:cNvSpPr>
            <p:nvPr userDrawn="1"/>
          </p:nvSpPr>
          <p:spPr bwMode="auto">
            <a:xfrm>
              <a:off x="5568950" y="1712913"/>
              <a:ext cx="36513" cy="936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232" y="0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7" y="0"/>
                </a:cxn>
              </a:cxnLst>
              <a:rect l="0" t="0" r="r" b="b"/>
              <a:pathLst>
                <a:path w="232" h="605">
                  <a:moveTo>
                    <a:pt x="127" y="0"/>
                  </a:moveTo>
                  <a:lnTo>
                    <a:pt x="232" y="0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2"/>
            <p:cNvSpPr>
              <a:spLocks/>
            </p:cNvSpPr>
            <p:nvPr userDrawn="1"/>
          </p:nvSpPr>
          <p:spPr bwMode="auto">
            <a:xfrm>
              <a:off x="56038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3"/>
            <p:cNvSpPr>
              <a:spLocks/>
            </p:cNvSpPr>
            <p:nvPr userDrawn="1"/>
          </p:nvSpPr>
          <p:spPr bwMode="auto">
            <a:xfrm>
              <a:off x="5681663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4"/>
            <p:cNvSpPr>
              <a:spLocks noEditPoints="1"/>
            </p:cNvSpPr>
            <p:nvPr userDrawn="1"/>
          </p:nvSpPr>
          <p:spPr bwMode="auto">
            <a:xfrm>
              <a:off x="5722938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5"/>
            <p:cNvSpPr>
              <a:spLocks/>
            </p:cNvSpPr>
            <p:nvPr userDrawn="1"/>
          </p:nvSpPr>
          <p:spPr bwMode="auto">
            <a:xfrm>
              <a:off x="5792788" y="17367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6"/>
            <p:cNvSpPr>
              <a:spLocks/>
            </p:cNvSpPr>
            <p:nvPr userDrawn="1"/>
          </p:nvSpPr>
          <p:spPr bwMode="auto">
            <a:xfrm>
              <a:off x="5840413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7"/>
            <p:cNvSpPr>
              <a:spLocks noEditPoints="1"/>
            </p:cNvSpPr>
            <p:nvPr userDrawn="1"/>
          </p:nvSpPr>
          <p:spPr bwMode="auto">
            <a:xfrm>
              <a:off x="5915025" y="17367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 userDrawn="1"/>
          </p:nvSpPr>
          <p:spPr bwMode="auto">
            <a:xfrm>
              <a:off x="5989638" y="17192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 noEditPoints="1"/>
            </p:cNvSpPr>
            <p:nvPr userDrawn="1"/>
          </p:nvSpPr>
          <p:spPr bwMode="auto">
            <a:xfrm>
              <a:off x="6029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 noEditPoints="1"/>
            </p:cNvSpPr>
            <p:nvPr userDrawn="1"/>
          </p:nvSpPr>
          <p:spPr bwMode="auto">
            <a:xfrm>
              <a:off x="6062663" y="17367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 userDrawn="1"/>
          </p:nvSpPr>
          <p:spPr bwMode="auto">
            <a:xfrm>
              <a:off x="6137275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 noEditPoints="1"/>
            </p:cNvSpPr>
            <p:nvPr userDrawn="1"/>
          </p:nvSpPr>
          <p:spPr bwMode="auto">
            <a:xfrm>
              <a:off x="6210300" y="17367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 userDrawn="1"/>
          </p:nvSpPr>
          <p:spPr bwMode="auto">
            <a:xfrm>
              <a:off x="6283325" y="17129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 noEditPoints="1"/>
            </p:cNvSpPr>
            <p:nvPr userDrawn="1"/>
          </p:nvSpPr>
          <p:spPr bwMode="auto">
            <a:xfrm>
              <a:off x="6351588" y="17129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 userDrawn="1"/>
          </p:nvSpPr>
          <p:spPr bwMode="auto">
            <a:xfrm>
              <a:off x="6443663" y="17399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 userDrawn="1"/>
          </p:nvSpPr>
          <p:spPr bwMode="auto">
            <a:xfrm>
              <a:off x="6515100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 noEditPoints="1"/>
            </p:cNvSpPr>
            <p:nvPr userDrawn="1"/>
          </p:nvSpPr>
          <p:spPr bwMode="auto">
            <a:xfrm>
              <a:off x="6578600" y="17129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 userDrawn="1"/>
          </p:nvSpPr>
          <p:spPr bwMode="auto">
            <a:xfrm>
              <a:off x="6610350" y="17367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 noEditPoints="1"/>
            </p:cNvSpPr>
            <p:nvPr userDrawn="1"/>
          </p:nvSpPr>
          <p:spPr bwMode="auto">
            <a:xfrm>
              <a:off x="6686550" y="17367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 userDrawn="1"/>
          </p:nvSpPr>
          <p:spPr bwMode="auto">
            <a:xfrm>
              <a:off x="6756400" y="17367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/>
            </p:cNvSpPr>
            <p:nvPr userDrawn="1"/>
          </p:nvSpPr>
          <p:spPr bwMode="auto">
            <a:xfrm>
              <a:off x="6821488" y="17367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 userDrawn="1"/>
          </p:nvSpPr>
          <p:spPr bwMode="auto">
            <a:xfrm>
              <a:off x="541338" y="1865313"/>
              <a:ext cx="114300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 noEditPoints="1"/>
            </p:cNvSpPr>
            <p:nvPr userDrawn="1"/>
          </p:nvSpPr>
          <p:spPr bwMode="auto">
            <a:xfrm>
              <a:off x="655638" y="1865313"/>
              <a:ext cx="85725" cy="93663"/>
            </a:xfrm>
            <a:custGeom>
              <a:avLst/>
              <a:gdLst/>
              <a:ahLst/>
              <a:cxnLst>
                <a:cxn ang="0">
                  <a:pos x="124" y="519"/>
                </a:cxn>
                <a:cxn ang="0">
                  <a:pos x="275" y="519"/>
                </a:cxn>
                <a:cxn ang="0">
                  <a:pos x="313" y="518"/>
                </a:cxn>
                <a:cxn ang="0">
                  <a:pos x="363" y="509"/>
                </a:cxn>
                <a:cxn ang="0">
                  <a:pos x="409" y="482"/>
                </a:cxn>
                <a:cxn ang="0">
                  <a:pos x="432" y="425"/>
                </a:cxn>
                <a:cxn ang="0">
                  <a:pos x="432" y="398"/>
                </a:cxn>
                <a:cxn ang="0">
                  <a:pos x="420" y="366"/>
                </a:cxn>
                <a:cxn ang="0">
                  <a:pos x="387" y="341"/>
                </a:cxn>
                <a:cxn ang="0">
                  <a:pos x="324" y="330"/>
                </a:cxn>
                <a:cxn ang="0">
                  <a:pos x="164" y="330"/>
                </a:cxn>
                <a:cxn ang="0">
                  <a:pos x="124" y="519"/>
                </a:cxn>
                <a:cxn ang="0">
                  <a:pos x="178" y="254"/>
                </a:cxn>
                <a:cxn ang="0">
                  <a:pos x="337" y="254"/>
                </a:cxn>
                <a:cxn ang="0">
                  <a:pos x="399" y="244"/>
                </a:cxn>
                <a:cxn ang="0">
                  <a:pos x="436" y="219"/>
                </a:cxn>
                <a:cxn ang="0">
                  <a:pos x="453" y="187"/>
                </a:cxn>
                <a:cxn ang="0">
                  <a:pos x="457" y="158"/>
                </a:cxn>
                <a:cxn ang="0">
                  <a:pos x="454" y="137"/>
                </a:cxn>
                <a:cxn ang="0">
                  <a:pos x="443" y="113"/>
                </a:cxn>
                <a:cxn ang="0">
                  <a:pos x="415" y="94"/>
                </a:cxn>
                <a:cxn ang="0">
                  <a:pos x="364" y="86"/>
                </a:cxn>
                <a:cxn ang="0">
                  <a:pos x="213" y="86"/>
                </a:cxn>
                <a:cxn ang="0">
                  <a:pos x="178" y="254"/>
                </a:cxn>
                <a:cxn ang="0">
                  <a:pos x="126" y="0"/>
                </a:cxn>
                <a:cxn ang="0">
                  <a:pos x="386" y="0"/>
                </a:cxn>
                <a:cxn ang="0">
                  <a:pos x="482" y="16"/>
                </a:cxn>
                <a:cxn ang="0">
                  <a:pos x="535" y="54"/>
                </a:cxn>
                <a:cxn ang="0">
                  <a:pos x="558" y="101"/>
                </a:cxn>
                <a:cxn ang="0">
                  <a:pos x="563" y="142"/>
                </a:cxn>
                <a:cxn ang="0">
                  <a:pos x="555" y="193"/>
                </a:cxn>
                <a:cxn ang="0">
                  <a:pos x="532" y="236"/>
                </a:cxn>
                <a:cxn ang="0">
                  <a:pos x="495" y="269"/>
                </a:cxn>
                <a:cxn ang="0">
                  <a:pos x="447" y="286"/>
                </a:cxn>
                <a:cxn ang="0">
                  <a:pos x="447" y="288"/>
                </a:cxn>
                <a:cxn ang="0">
                  <a:pos x="516" y="334"/>
                </a:cxn>
                <a:cxn ang="0">
                  <a:pos x="538" y="415"/>
                </a:cxn>
                <a:cxn ang="0">
                  <a:pos x="529" y="471"/>
                </a:cxn>
                <a:cxn ang="0">
                  <a:pos x="494" y="534"/>
                </a:cxn>
                <a:cxn ang="0">
                  <a:pos x="425" y="584"/>
                </a:cxn>
                <a:cxn ang="0">
                  <a:pos x="311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563" h="605">
                  <a:moveTo>
                    <a:pt x="124" y="519"/>
                  </a:moveTo>
                  <a:lnTo>
                    <a:pt x="275" y="519"/>
                  </a:lnTo>
                  <a:cubicBezTo>
                    <a:pt x="284" y="519"/>
                    <a:pt x="297" y="519"/>
                    <a:pt x="313" y="518"/>
                  </a:cubicBezTo>
                  <a:cubicBezTo>
                    <a:pt x="330" y="518"/>
                    <a:pt x="346" y="515"/>
                    <a:pt x="363" y="509"/>
                  </a:cubicBezTo>
                  <a:cubicBezTo>
                    <a:pt x="380" y="504"/>
                    <a:pt x="395" y="495"/>
                    <a:pt x="409" y="482"/>
                  </a:cubicBezTo>
                  <a:cubicBezTo>
                    <a:pt x="422" y="469"/>
                    <a:pt x="430" y="450"/>
                    <a:pt x="432" y="425"/>
                  </a:cubicBezTo>
                  <a:cubicBezTo>
                    <a:pt x="433" y="418"/>
                    <a:pt x="432" y="409"/>
                    <a:pt x="432" y="398"/>
                  </a:cubicBezTo>
                  <a:cubicBezTo>
                    <a:pt x="431" y="387"/>
                    <a:pt x="427" y="377"/>
                    <a:pt x="420" y="366"/>
                  </a:cubicBezTo>
                  <a:cubicBezTo>
                    <a:pt x="413" y="356"/>
                    <a:pt x="402" y="348"/>
                    <a:pt x="387" y="341"/>
                  </a:cubicBezTo>
                  <a:cubicBezTo>
                    <a:pt x="372" y="334"/>
                    <a:pt x="351" y="330"/>
                    <a:pt x="324" y="330"/>
                  </a:cubicBezTo>
                  <a:lnTo>
                    <a:pt x="164" y="330"/>
                  </a:lnTo>
                  <a:lnTo>
                    <a:pt x="124" y="519"/>
                  </a:lnTo>
                  <a:close/>
                  <a:moveTo>
                    <a:pt x="178" y="254"/>
                  </a:moveTo>
                  <a:lnTo>
                    <a:pt x="337" y="254"/>
                  </a:lnTo>
                  <a:cubicBezTo>
                    <a:pt x="363" y="254"/>
                    <a:pt x="384" y="251"/>
                    <a:pt x="399" y="244"/>
                  </a:cubicBezTo>
                  <a:cubicBezTo>
                    <a:pt x="415" y="237"/>
                    <a:pt x="427" y="229"/>
                    <a:pt x="436" y="219"/>
                  </a:cubicBezTo>
                  <a:cubicBezTo>
                    <a:pt x="444" y="209"/>
                    <a:pt x="450" y="198"/>
                    <a:pt x="453" y="187"/>
                  </a:cubicBezTo>
                  <a:cubicBezTo>
                    <a:pt x="456" y="176"/>
                    <a:pt x="457" y="166"/>
                    <a:pt x="457" y="158"/>
                  </a:cubicBezTo>
                  <a:cubicBezTo>
                    <a:pt x="457" y="152"/>
                    <a:pt x="456" y="145"/>
                    <a:pt x="454" y="137"/>
                  </a:cubicBezTo>
                  <a:cubicBezTo>
                    <a:pt x="453" y="128"/>
                    <a:pt x="449" y="121"/>
                    <a:pt x="443" y="113"/>
                  </a:cubicBezTo>
                  <a:cubicBezTo>
                    <a:pt x="436" y="105"/>
                    <a:pt x="427" y="99"/>
                    <a:pt x="415" y="94"/>
                  </a:cubicBezTo>
                  <a:cubicBezTo>
                    <a:pt x="402" y="89"/>
                    <a:pt x="385" y="86"/>
                    <a:pt x="364" y="86"/>
                  </a:cubicBezTo>
                  <a:lnTo>
                    <a:pt x="213" y="86"/>
                  </a:lnTo>
                  <a:lnTo>
                    <a:pt x="178" y="254"/>
                  </a:lnTo>
                  <a:close/>
                  <a:moveTo>
                    <a:pt x="126" y="0"/>
                  </a:moveTo>
                  <a:lnTo>
                    <a:pt x="386" y="0"/>
                  </a:lnTo>
                  <a:cubicBezTo>
                    <a:pt x="426" y="0"/>
                    <a:pt x="458" y="5"/>
                    <a:pt x="482" y="16"/>
                  </a:cubicBezTo>
                  <a:cubicBezTo>
                    <a:pt x="505" y="27"/>
                    <a:pt x="523" y="40"/>
                    <a:pt x="535" y="54"/>
                  </a:cubicBezTo>
                  <a:cubicBezTo>
                    <a:pt x="547" y="69"/>
                    <a:pt x="555" y="85"/>
                    <a:pt x="558" y="101"/>
                  </a:cubicBezTo>
                  <a:cubicBezTo>
                    <a:pt x="561" y="117"/>
                    <a:pt x="563" y="131"/>
                    <a:pt x="563" y="142"/>
                  </a:cubicBezTo>
                  <a:cubicBezTo>
                    <a:pt x="563" y="160"/>
                    <a:pt x="560" y="177"/>
                    <a:pt x="555" y="193"/>
                  </a:cubicBezTo>
                  <a:cubicBezTo>
                    <a:pt x="550" y="209"/>
                    <a:pt x="542" y="224"/>
                    <a:pt x="532" y="236"/>
                  </a:cubicBezTo>
                  <a:cubicBezTo>
                    <a:pt x="522" y="249"/>
                    <a:pt x="509" y="260"/>
                    <a:pt x="495" y="269"/>
                  </a:cubicBezTo>
                  <a:cubicBezTo>
                    <a:pt x="481" y="277"/>
                    <a:pt x="465" y="283"/>
                    <a:pt x="447" y="286"/>
                  </a:cubicBezTo>
                  <a:lnTo>
                    <a:pt x="447" y="288"/>
                  </a:lnTo>
                  <a:cubicBezTo>
                    <a:pt x="478" y="297"/>
                    <a:pt x="501" y="313"/>
                    <a:pt x="516" y="334"/>
                  </a:cubicBezTo>
                  <a:cubicBezTo>
                    <a:pt x="531" y="356"/>
                    <a:pt x="538" y="383"/>
                    <a:pt x="538" y="415"/>
                  </a:cubicBezTo>
                  <a:cubicBezTo>
                    <a:pt x="538" y="430"/>
                    <a:pt x="535" y="449"/>
                    <a:pt x="529" y="471"/>
                  </a:cubicBezTo>
                  <a:cubicBezTo>
                    <a:pt x="522" y="493"/>
                    <a:pt x="511" y="513"/>
                    <a:pt x="494" y="534"/>
                  </a:cubicBezTo>
                  <a:cubicBezTo>
                    <a:pt x="478" y="554"/>
                    <a:pt x="455" y="570"/>
                    <a:pt x="425" y="584"/>
                  </a:cubicBezTo>
                  <a:cubicBezTo>
                    <a:pt x="396" y="598"/>
                    <a:pt x="358" y="605"/>
                    <a:pt x="311" y="605"/>
                  </a:cubicBez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94"/>
            <p:cNvSpPr>
              <a:spLocks noEditPoints="1"/>
            </p:cNvSpPr>
            <p:nvPr userDrawn="1"/>
          </p:nvSpPr>
          <p:spPr bwMode="auto">
            <a:xfrm>
              <a:off x="739775" y="1865313"/>
              <a:ext cx="87313" cy="936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75" y="0"/>
                </a:cxn>
                <a:cxn ang="0">
                  <a:pos x="580" y="605"/>
                </a:cxn>
                <a:cxn ang="0">
                  <a:pos x="472" y="605"/>
                </a:cxn>
                <a:cxn ang="0">
                  <a:pos x="447" y="445"/>
                </a:cxn>
                <a:cxn ang="0">
                  <a:pos x="207" y="445"/>
                </a:cxn>
                <a:cxn ang="0">
                  <a:pos x="114" y="605"/>
                </a:cxn>
                <a:cxn ang="0">
                  <a:pos x="0" y="605"/>
                </a:cxn>
                <a:cxn ang="0">
                  <a:pos x="363" y="0"/>
                </a:cxn>
                <a:cxn ang="0">
                  <a:pos x="399" y="107"/>
                </a:cxn>
                <a:cxn ang="0">
                  <a:pos x="397" y="107"/>
                </a:cxn>
                <a:cxn ang="0">
                  <a:pos x="252" y="365"/>
                </a:cxn>
                <a:cxn ang="0">
                  <a:pos x="436" y="365"/>
                </a:cxn>
                <a:cxn ang="0">
                  <a:pos x="399" y="107"/>
                </a:cxn>
              </a:cxnLst>
              <a:rect l="0" t="0" r="r" b="b"/>
              <a:pathLst>
                <a:path w="580" h="605">
                  <a:moveTo>
                    <a:pt x="363" y="0"/>
                  </a:moveTo>
                  <a:lnTo>
                    <a:pt x="475" y="0"/>
                  </a:lnTo>
                  <a:lnTo>
                    <a:pt x="580" y="605"/>
                  </a:lnTo>
                  <a:lnTo>
                    <a:pt x="472" y="605"/>
                  </a:lnTo>
                  <a:lnTo>
                    <a:pt x="447" y="445"/>
                  </a:lnTo>
                  <a:lnTo>
                    <a:pt x="207" y="445"/>
                  </a:lnTo>
                  <a:lnTo>
                    <a:pt x="114" y="605"/>
                  </a:lnTo>
                  <a:lnTo>
                    <a:pt x="0" y="605"/>
                  </a:lnTo>
                  <a:lnTo>
                    <a:pt x="363" y="0"/>
                  </a:lnTo>
                  <a:close/>
                  <a:moveTo>
                    <a:pt x="399" y="107"/>
                  </a:moveTo>
                  <a:lnTo>
                    <a:pt x="397" y="107"/>
                  </a:lnTo>
                  <a:lnTo>
                    <a:pt x="252" y="365"/>
                  </a:lnTo>
                  <a:lnTo>
                    <a:pt x="436" y="365"/>
                  </a:lnTo>
                  <a:lnTo>
                    <a:pt x="399" y="1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95"/>
            <p:cNvSpPr>
              <a:spLocks/>
            </p:cNvSpPr>
            <p:nvPr userDrawn="1"/>
          </p:nvSpPr>
          <p:spPr bwMode="auto">
            <a:xfrm>
              <a:off x="8683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96"/>
            <p:cNvSpPr>
              <a:spLocks/>
            </p:cNvSpPr>
            <p:nvPr userDrawn="1"/>
          </p:nvSpPr>
          <p:spPr bwMode="auto">
            <a:xfrm>
              <a:off x="9525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97"/>
            <p:cNvSpPr>
              <a:spLocks noEditPoints="1"/>
            </p:cNvSpPr>
            <p:nvPr userDrawn="1"/>
          </p:nvSpPr>
          <p:spPr bwMode="auto">
            <a:xfrm>
              <a:off x="10668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98"/>
            <p:cNvSpPr>
              <a:spLocks/>
            </p:cNvSpPr>
            <p:nvPr userDrawn="1"/>
          </p:nvSpPr>
          <p:spPr bwMode="auto">
            <a:xfrm>
              <a:off x="113823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99"/>
            <p:cNvSpPr>
              <a:spLocks noEditPoints="1"/>
            </p:cNvSpPr>
            <p:nvPr userDrawn="1"/>
          </p:nvSpPr>
          <p:spPr bwMode="auto">
            <a:xfrm>
              <a:off x="121126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00"/>
            <p:cNvSpPr>
              <a:spLocks noEditPoints="1"/>
            </p:cNvSpPr>
            <p:nvPr userDrawn="1"/>
          </p:nvSpPr>
          <p:spPr bwMode="auto">
            <a:xfrm>
              <a:off x="1282700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01"/>
            <p:cNvSpPr>
              <a:spLocks noEditPoints="1"/>
            </p:cNvSpPr>
            <p:nvPr userDrawn="1"/>
          </p:nvSpPr>
          <p:spPr bwMode="auto">
            <a:xfrm>
              <a:off x="136366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02"/>
            <p:cNvSpPr>
              <a:spLocks/>
            </p:cNvSpPr>
            <p:nvPr userDrawn="1"/>
          </p:nvSpPr>
          <p:spPr bwMode="auto">
            <a:xfrm>
              <a:off x="1431925" y="1889125"/>
              <a:ext cx="107950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9" y="73"/>
                </a:cxn>
                <a:cxn ang="0">
                  <a:pos x="171" y="75"/>
                </a:cxn>
                <a:cxn ang="0">
                  <a:pos x="237" y="20"/>
                </a:cxn>
                <a:cxn ang="0">
                  <a:pos x="321" y="0"/>
                </a:cxn>
                <a:cxn ang="0">
                  <a:pos x="359" y="4"/>
                </a:cxn>
                <a:cxn ang="0">
                  <a:pos x="392" y="17"/>
                </a:cxn>
                <a:cxn ang="0">
                  <a:pos x="417" y="42"/>
                </a:cxn>
                <a:cxn ang="0">
                  <a:pos x="432" y="78"/>
                </a:cxn>
                <a:cxn ang="0">
                  <a:pos x="498" y="22"/>
                </a:cxn>
                <a:cxn ang="0">
                  <a:pos x="580" y="0"/>
                </a:cxn>
                <a:cxn ang="0">
                  <a:pos x="674" y="31"/>
                </a:cxn>
                <a:cxn ang="0">
                  <a:pos x="705" y="116"/>
                </a:cxn>
                <a:cxn ang="0">
                  <a:pos x="703" y="143"/>
                </a:cxn>
                <a:cxn ang="0">
                  <a:pos x="698" y="170"/>
                </a:cxn>
                <a:cxn ang="0">
                  <a:pos x="642" y="450"/>
                </a:cxn>
                <a:cxn ang="0">
                  <a:pos x="545" y="450"/>
                </a:cxn>
                <a:cxn ang="0">
                  <a:pos x="600" y="190"/>
                </a:cxn>
                <a:cxn ang="0">
                  <a:pos x="604" y="169"/>
                </a:cxn>
                <a:cxn ang="0">
                  <a:pos x="608" y="139"/>
                </a:cxn>
                <a:cxn ang="0">
                  <a:pos x="606" y="116"/>
                </a:cxn>
                <a:cxn ang="0">
                  <a:pos x="597" y="96"/>
                </a:cxn>
                <a:cxn ang="0">
                  <a:pos x="578" y="82"/>
                </a:cxn>
                <a:cxn ang="0">
                  <a:pos x="548" y="76"/>
                </a:cxn>
                <a:cxn ang="0">
                  <a:pos x="498" y="87"/>
                </a:cxn>
                <a:cxn ang="0">
                  <a:pos x="461" y="116"/>
                </a:cxn>
                <a:cxn ang="0">
                  <a:pos x="436" y="154"/>
                </a:cxn>
                <a:cxn ang="0">
                  <a:pos x="423" y="194"/>
                </a:cxn>
                <a:cxn ang="0">
                  <a:pos x="369" y="450"/>
                </a:cxn>
                <a:cxn ang="0">
                  <a:pos x="273" y="450"/>
                </a:cxn>
                <a:cxn ang="0">
                  <a:pos x="323" y="209"/>
                </a:cxn>
                <a:cxn ang="0">
                  <a:pos x="331" y="171"/>
                </a:cxn>
                <a:cxn ang="0">
                  <a:pos x="335" y="130"/>
                </a:cxn>
                <a:cxn ang="0">
                  <a:pos x="324" y="92"/>
                </a:cxn>
                <a:cxn ang="0">
                  <a:pos x="282" y="76"/>
                </a:cxn>
                <a:cxn ang="0">
                  <a:pos x="234" y="86"/>
                </a:cxn>
                <a:cxn ang="0">
                  <a:pos x="200" y="111"/>
                </a:cxn>
                <a:cxn ang="0">
                  <a:pos x="170" y="148"/>
                </a:cxn>
                <a:cxn ang="0">
                  <a:pos x="149" y="19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705" h="450">
                  <a:moveTo>
                    <a:pt x="90" y="12"/>
                  </a:moveTo>
                  <a:lnTo>
                    <a:pt x="182" y="12"/>
                  </a:lnTo>
                  <a:lnTo>
                    <a:pt x="169" y="73"/>
                  </a:lnTo>
                  <a:lnTo>
                    <a:pt x="171" y="75"/>
                  </a:lnTo>
                  <a:cubicBezTo>
                    <a:pt x="189" y="52"/>
                    <a:pt x="211" y="34"/>
                    <a:pt x="237" y="20"/>
                  </a:cubicBezTo>
                  <a:cubicBezTo>
                    <a:pt x="262" y="7"/>
                    <a:pt x="290" y="0"/>
                    <a:pt x="321" y="0"/>
                  </a:cubicBezTo>
                  <a:cubicBezTo>
                    <a:pt x="334" y="0"/>
                    <a:pt x="347" y="1"/>
                    <a:pt x="359" y="4"/>
                  </a:cubicBezTo>
                  <a:cubicBezTo>
                    <a:pt x="372" y="7"/>
                    <a:pt x="383" y="11"/>
                    <a:pt x="392" y="17"/>
                  </a:cubicBezTo>
                  <a:cubicBezTo>
                    <a:pt x="402" y="23"/>
                    <a:pt x="411" y="31"/>
                    <a:pt x="417" y="42"/>
                  </a:cubicBezTo>
                  <a:cubicBezTo>
                    <a:pt x="424" y="52"/>
                    <a:pt x="429" y="64"/>
                    <a:pt x="432" y="78"/>
                  </a:cubicBezTo>
                  <a:cubicBezTo>
                    <a:pt x="452" y="55"/>
                    <a:pt x="474" y="37"/>
                    <a:pt x="498" y="22"/>
                  </a:cubicBezTo>
                  <a:cubicBezTo>
                    <a:pt x="523" y="7"/>
                    <a:pt x="550" y="0"/>
                    <a:pt x="580" y="0"/>
                  </a:cubicBezTo>
                  <a:cubicBezTo>
                    <a:pt x="623" y="0"/>
                    <a:pt x="654" y="10"/>
                    <a:pt x="674" y="31"/>
                  </a:cubicBezTo>
                  <a:cubicBezTo>
                    <a:pt x="695" y="52"/>
                    <a:pt x="705" y="81"/>
                    <a:pt x="705" y="116"/>
                  </a:cubicBezTo>
                  <a:cubicBezTo>
                    <a:pt x="705" y="124"/>
                    <a:pt x="704" y="133"/>
                    <a:pt x="703" y="143"/>
                  </a:cubicBezTo>
                  <a:cubicBezTo>
                    <a:pt x="701" y="153"/>
                    <a:pt x="700" y="162"/>
                    <a:pt x="698" y="170"/>
                  </a:cubicBezTo>
                  <a:lnTo>
                    <a:pt x="642" y="450"/>
                  </a:lnTo>
                  <a:lnTo>
                    <a:pt x="545" y="450"/>
                  </a:lnTo>
                  <a:lnTo>
                    <a:pt x="600" y="190"/>
                  </a:lnTo>
                  <a:cubicBezTo>
                    <a:pt x="601" y="185"/>
                    <a:pt x="602" y="178"/>
                    <a:pt x="604" y="169"/>
                  </a:cubicBezTo>
                  <a:cubicBezTo>
                    <a:pt x="606" y="160"/>
                    <a:pt x="607" y="149"/>
                    <a:pt x="608" y="139"/>
                  </a:cubicBezTo>
                  <a:cubicBezTo>
                    <a:pt x="608" y="131"/>
                    <a:pt x="607" y="123"/>
                    <a:pt x="606" y="116"/>
                  </a:cubicBezTo>
                  <a:cubicBezTo>
                    <a:pt x="604" y="109"/>
                    <a:pt x="602" y="102"/>
                    <a:pt x="597" y="96"/>
                  </a:cubicBezTo>
                  <a:cubicBezTo>
                    <a:pt x="592" y="90"/>
                    <a:pt x="586" y="85"/>
                    <a:pt x="578" y="82"/>
                  </a:cubicBezTo>
                  <a:cubicBezTo>
                    <a:pt x="570" y="78"/>
                    <a:pt x="560" y="76"/>
                    <a:pt x="548" y="76"/>
                  </a:cubicBezTo>
                  <a:cubicBezTo>
                    <a:pt x="529" y="76"/>
                    <a:pt x="513" y="80"/>
                    <a:pt x="498" y="87"/>
                  </a:cubicBezTo>
                  <a:cubicBezTo>
                    <a:pt x="484" y="95"/>
                    <a:pt x="471" y="105"/>
                    <a:pt x="461" y="116"/>
                  </a:cubicBezTo>
                  <a:cubicBezTo>
                    <a:pt x="451" y="128"/>
                    <a:pt x="442" y="141"/>
                    <a:pt x="436" y="154"/>
                  </a:cubicBezTo>
                  <a:cubicBezTo>
                    <a:pt x="429" y="168"/>
                    <a:pt x="425" y="181"/>
                    <a:pt x="423" y="194"/>
                  </a:cubicBezTo>
                  <a:lnTo>
                    <a:pt x="369" y="450"/>
                  </a:lnTo>
                  <a:lnTo>
                    <a:pt x="273" y="450"/>
                  </a:lnTo>
                  <a:lnTo>
                    <a:pt x="323" y="209"/>
                  </a:lnTo>
                  <a:cubicBezTo>
                    <a:pt x="325" y="198"/>
                    <a:pt x="328" y="185"/>
                    <a:pt x="331" y="171"/>
                  </a:cubicBezTo>
                  <a:cubicBezTo>
                    <a:pt x="334" y="157"/>
                    <a:pt x="335" y="143"/>
                    <a:pt x="335" y="130"/>
                  </a:cubicBezTo>
                  <a:cubicBezTo>
                    <a:pt x="335" y="116"/>
                    <a:pt x="331" y="103"/>
                    <a:pt x="324" y="92"/>
                  </a:cubicBezTo>
                  <a:cubicBezTo>
                    <a:pt x="316" y="81"/>
                    <a:pt x="302" y="76"/>
                    <a:pt x="282" y="76"/>
                  </a:cubicBezTo>
                  <a:cubicBezTo>
                    <a:pt x="263" y="76"/>
                    <a:pt x="247" y="79"/>
                    <a:pt x="234" y="86"/>
                  </a:cubicBezTo>
                  <a:cubicBezTo>
                    <a:pt x="221" y="93"/>
                    <a:pt x="209" y="101"/>
                    <a:pt x="200" y="111"/>
                  </a:cubicBezTo>
                  <a:cubicBezTo>
                    <a:pt x="190" y="120"/>
                    <a:pt x="180" y="133"/>
                    <a:pt x="170" y="148"/>
                  </a:cubicBezTo>
                  <a:cubicBezTo>
                    <a:pt x="160" y="163"/>
                    <a:pt x="153" y="179"/>
                    <a:pt x="149" y="19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03"/>
            <p:cNvSpPr>
              <a:spLocks noEditPoints="1"/>
            </p:cNvSpPr>
            <p:nvPr userDrawn="1"/>
          </p:nvSpPr>
          <p:spPr bwMode="auto">
            <a:xfrm>
              <a:off x="1549400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04"/>
            <p:cNvSpPr>
              <a:spLocks/>
            </p:cNvSpPr>
            <p:nvPr userDrawn="1"/>
          </p:nvSpPr>
          <p:spPr bwMode="auto">
            <a:xfrm>
              <a:off x="16192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05"/>
            <p:cNvSpPr>
              <a:spLocks/>
            </p:cNvSpPr>
            <p:nvPr userDrawn="1"/>
          </p:nvSpPr>
          <p:spPr bwMode="auto">
            <a:xfrm>
              <a:off x="16970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106"/>
            <p:cNvSpPr>
              <a:spLocks/>
            </p:cNvSpPr>
            <p:nvPr userDrawn="1"/>
          </p:nvSpPr>
          <p:spPr bwMode="auto">
            <a:xfrm>
              <a:off x="1770063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07"/>
            <p:cNvSpPr>
              <a:spLocks/>
            </p:cNvSpPr>
            <p:nvPr userDrawn="1"/>
          </p:nvSpPr>
          <p:spPr bwMode="auto">
            <a:xfrm>
              <a:off x="1854200" y="1865313"/>
              <a:ext cx="115888" cy="936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271" y="0"/>
                </a:cxn>
                <a:cxn ang="0">
                  <a:pos x="338" y="461"/>
                </a:cxn>
                <a:cxn ang="0">
                  <a:pos x="339" y="461"/>
                </a:cxn>
                <a:cxn ang="0">
                  <a:pos x="602" y="0"/>
                </a:cxn>
                <a:cxn ang="0">
                  <a:pos x="752" y="0"/>
                </a:cxn>
                <a:cxn ang="0">
                  <a:pos x="627" y="605"/>
                </a:cxn>
                <a:cxn ang="0">
                  <a:pos x="526" y="605"/>
                </a:cxn>
                <a:cxn ang="0">
                  <a:pos x="631" y="120"/>
                </a:cxn>
                <a:cxn ang="0">
                  <a:pos x="629" y="120"/>
                </a:cxn>
                <a:cxn ang="0">
                  <a:pos x="355" y="605"/>
                </a:cxn>
                <a:cxn ang="0">
                  <a:pos x="272" y="605"/>
                </a:cxn>
                <a:cxn ang="0">
                  <a:pos x="196" y="120"/>
                </a:cxn>
                <a:cxn ang="0">
                  <a:pos x="194" y="120"/>
                </a:cxn>
                <a:cxn ang="0">
                  <a:pos x="102" y="605"/>
                </a:cxn>
                <a:cxn ang="0">
                  <a:pos x="0" y="605"/>
                </a:cxn>
                <a:cxn ang="0">
                  <a:pos x="126" y="0"/>
                </a:cxn>
              </a:cxnLst>
              <a:rect l="0" t="0" r="r" b="b"/>
              <a:pathLst>
                <a:path w="752" h="605">
                  <a:moveTo>
                    <a:pt x="126" y="0"/>
                  </a:moveTo>
                  <a:lnTo>
                    <a:pt x="271" y="0"/>
                  </a:lnTo>
                  <a:lnTo>
                    <a:pt x="338" y="461"/>
                  </a:lnTo>
                  <a:lnTo>
                    <a:pt x="339" y="461"/>
                  </a:lnTo>
                  <a:lnTo>
                    <a:pt x="602" y="0"/>
                  </a:lnTo>
                  <a:lnTo>
                    <a:pt x="752" y="0"/>
                  </a:lnTo>
                  <a:lnTo>
                    <a:pt x="627" y="605"/>
                  </a:lnTo>
                  <a:lnTo>
                    <a:pt x="526" y="605"/>
                  </a:lnTo>
                  <a:lnTo>
                    <a:pt x="631" y="120"/>
                  </a:lnTo>
                  <a:lnTo>
                    <a:pt x="629" y="120"/>
                  </a:lnTo>
                  <a:lnTo>
                    <a:pt x="355" y="605"/>
                  </a:lnTo>
                  <a:lnTo>
                    <a:pt x="272" y="605"/>
                  </a:lnTo>
                  <a:lnTo>
                    <a:pt x="196" y="120"/>
                  </a:lnTo>
                  <a:lnTo>
                    <a:pt x="194" y="120"/>
                  </a:lnTo>
                  <a:lnTo>
                    <a:pt x="102" y="605"/>
                  </a:lnTo>
                  <a:lnTo>
                    <a:pt x="0" y="605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08"/>
            <p:cNvSpPr>
              <a:spLocks noEditPoints="1"/>
            </p:cNvSpPr>
            <p:nvPr userDrawn="1"/>
          </p:nvSpPr>
          <p:spPr bwMode="auto">
            <a:xfrm>
              <a:off x="1968500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09"/>
            <p:cNvSpPr>
              <a:spLocks/>
            </p:cNvSpPr>
            <p:nvPr userDrawn="1"/>
          </p:nvSpPr>
          <p:spPr bwMode="auto">
            <a:xfrm>
              <a:off x="20399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10"/>
            <p:cNvSpPr>
              <a:spLocks/>
            </p:cNvSpPr>
            <p:nvPr userDrawn="1"/>
          </p:nvSpPr>
          <p:spPr bwMode="auto">
            <a:xfrm>
              <a:off x="2087563" y="1865313"/>
              <a:ext cx="714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51" y="342"/>
                </a:cxn>
                <a:cxn ang="0">
                  <a:pos x="152" y="344"/>
                </a:cxn>
                <a:cxn ang="0">
                  <a:pos x="351" y="167"/>
                </a:cxn>
                <a:cxn ang="0">
                  <a:pos x="472" y="167"/>
                </a:cxn>
                <a:cxn ang="0">
                  <a:pos x="279" y="328"/>
                </a:cxn>
                <a:cxn ang="0">
                  <a:pos x="386" y="605"/>
                </a:cxn>
                <a:cxn ang="0">
                  <a:pos x="279" y="605"/>
                </a:cxn>
                <a:cxn ang="0">
                  <a:pos x="202" y="392"/>
                </a:cxn>
                <a:cxn ang="0">
                  <a:pos x="128" y="456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72" h="605">
                  <a:moveTo>
                    <a:pt x="125" y="0"/>
                  </a:moveTo>
                  <a:lnTo>
                    <a:pt x="222" y="0"/>
                  </a:lnTo>
                  <a:lnTo>
                    <a:pt x="151" y="342"/>
                  </a:lnTo>
                  <a:lnTo>
                    <a:pt x="152" y="344"/>
                  </a:lnTo>
                  <a:lnTo>
                    <a:pt x="351" y="167"/>
                  </a:lnTo>
                  <a:lnTo>
                    <a:pt x="472" y="167"/>
                  </a:lnTo>
                  <a:lnTo>
                    <a:pt x="279" y="328"/>
                  </a:lnTo>
                  <a:lnTo>
                    <a:pt x="386" y="605"/>
                  </a:lnTo>
                  <a:lnTo>
                    <a:pt x="279" y="605"/>
                  </a:lnTo>
                  <a:lnTo>
                    <a:pt x="202" y="392"/>
                  </a:lnTo>
                  <a:lnTo>
                    <a:pt x="128" y="456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111"/>
            <p:cNvSpPr>
              <a:spLocks noEditPoints="1"/>
            </p:cNvSpPr>
            <p:nvPr userDrawn="1"/>
          </p:nvSpPr>
          <p:spPr bwMode="auto">
            <a:xfrm>
              <a:off x="2157413" y="1889125"/>
              <a:ext cx="65088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12"/>
            <p:cNvSpPr>
              <a:spLocks/>
            </p:cNvSpPr>
            <p:nvPr userDrawn="1"/>
          </p:nvSpPr>
          <p:spPr bwMode="auto">
            <a:xfrm>
              <a:off x="2230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13"/>
            <p:cNvSpPr>
              <a:spLocks noEditPoints="1"/>
            </p:cNvSpPr>
            <p:nvPr userDrawn="1"/>
          </p:nvSpPr>
          <p:spPr bwMode="auto">
            <a:xfrm>
              <a:off x="226853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14"/>
            <p:cNvSpPr>
              <a:spLocks/>
            </p:cNvSpPr>
            <p:nvPr userDrawn="1"/>
          </p:nvSpPr>
          <p:spPr bwMode="auto">
            <a:xfrm>
              <a:off x="23002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15"/>
            <p:cNvSpPr>
              <a:spLocks noEditPoints="1"/>
            </p:cNvSpPr>
            <p:nvPr userDrawn="1"/>
          </p:nvSpPr>
          <p:spPr bwMode="auto">
            <a:xfrm>
              <a:off x="2373313" y="1889125"/>
              <a:ext cx="76200" cy="96838"/>
            </a:xfrm>
            <a:custGeom>
              <a:avLst/>
              <a:gdLst/>
              <a:ahLst/>
              <a:cxnLst>
                <a:cxn ang="0">
                  <a:pos x="131" y="265"/>
                </a:cxn>
                <a:cxn ang="0">
                  <a:pos x="136" y="307"/>
                </a:cxn>
                <a:cxn ang="0">
                  <a:pos x="152" y="342"/>
                </a:cxn>
                <a:cxn ang="0">
                  <a:pos x="181" y="366"/>
                </a:cxn>
                <a:cxn ang="0">
                  <a:pos x="222" y="374"/>
                </a:cxn>
                <a:cxn ang="0">
                  <a:pos x="289" y="356"/>
                </a:cxn>
                <a:cxn ang="0">
                  <a:pos x="334" y="310"/>
                </a:cxn>
                <a:cxn ang="0">
                  <a:pos x="360" y="247"/>
                </a:cxn>
                <a:cxn ang="0">
                  <a:pos x="368" y="180"/>
                </a:cxn>
                <a:cxn ang="0">
                  <a:pos x="344" y="104"/>
                </a:cxn>
                <a:cxn ang="0">
                  <a:pos x="271" y="76"/>
                </a:cxn>
                <a:cxn ang="0">
                  <a:pos x="209" y="94"/>
                </a:cxn>
                <a:cxn ang="0">
                  <a:pos x="165" y="141"/>
                </a:cxn>
                <a:cxn ang="0">
                  <a:pos x="139" y="202"/>
                </a:cxn>
                <a:cxn ang="0">
                  <a:pos x="131" y="265"/>
                </a:cxn>
                <a:cxn ang="0">
                  <a:pos x="409" y="438"/>
                </a:cxn>
                <a:cxn ang="0">
                  <a:pos x="382" y="524"/>
                </a:cxn>
                <a:cxn ang="0">
                  <a:pos x="339" y="582"/>
                </a:cxn>
                <a:cxn ang="0">
                  <a:pos x="277" y="614"/>
                </a:cxn>
                <a:cxn ang="0">
                  <a:pos x="188" y="624"/>
                </a:cxn>
                <a:cxn ang="0">
                  <a:pos x="118" y="616"/>
                </a:cxn>
                <a:cxn ang="0">
                  <a:pos x="58" y="592"/>
                </a:cxn>
                <a:cxn ang="0">
                  <a:pos x="17" y="549"/>
                </a:cxn>
                <a:cxn ang="0">
                  <a:pos x="0" y="484"/>
                </a:cxn>
                <a:cxn ang="0">
                  <a:pos x="97" y="484"/>
                </a:cxn>
                <a:cxn ang="0">
                  <a:pos x="127" y="537"/>
                </a:cxn>
                <a:cxn ang="0">
                  <a:pos x="197" y="552"/>
                </a:cxn>
                <a:cxn ang="0">
                  <a:pos x="250" y="543"/>
                </a:cxn>
                <a:cxn ang="0">
                  <a:pos x="285" y="517"/>
                </a:cxn>
                <a:cxn ang="0">
                  <a:pos x="307" y="479"/>
                </a:cxn>
                <a:cxn ang="0">
                  <a:pos x="321" y="429"/>
                </a:cxn>
                <a:cxn ang="0">
                  <a:pos x="330" y="386"/>
                </a:cxn>
                <a:cxn ang="0">
                  <a:pos x="328" y="384"/>
                </a:cxn>
                <a:cxn ang="0">
                  <a:pos x="275" y="433"/>
                </a:cxn>
                <a:cxn ang="0">
                  <a:pos x="205" y="450"/>
                </a:cxn>
                <a:cxn ang="0">
                  <a:pos x="78" y="402"/>
                </a:cxn>
                <a:cxn ang="0">
                  <a:pos x="34" y="270"/>
                </a:cxn>
                <a:cxn ang="0">
                  <a:pos x="49" y="172"/>
                </a:cxn>
                <a:cxn ang="0">
                  <a:pos x="92" y="86"/>
                </a:cxn>
                <a:cxn ang="0">
                  <a:pos x="163" y="24"/>
                </a:cxn>
                <a:cxn ang="0">
                  <a:pos x="260" y="0"/>
                </a:cxn>
                <a:cxn ang="0">
                  <a:pos x="343" y="19"/>
                </a:cxn>
                <a:cxn ang="0">
                  <a:pos x="396" y="85"/>
                </a:cxn>
                <a:cxn ang="0">
                  <a:pos x="397" y="85"/>
                </a:cxn>
                <a:cxn ang="0">
                  <a:pos x="410" y="12"/>
                </a:cxn>
                <a:cxn ang="0">
                  <a:pos x="502" y="12"/>
                </a:cxn>
                <a:cxn ang="0">
                  <a:pos x="409" y="438"/>
                </a:cxn>
              </a:cxnLst>
              <a:rect l="0" t="0" r="r" b="b"/>
              <a:pathLst>
                <a:path w="502" h="624">
                  <a:moveTo>
                    <a:pt x="131" y="265"/>
                  </a:moveTo>
                  <a:cubicBezTo>
                    <a:pt x="131" y="280"/>
                    <a:pt x="133" y="294"/>
                    <a:pt x="136" y="307"/>
                  </a:cubicBezTo>
                  <a:cubicBezTo>
                    <a:pt x="139" y="321"/>
                    <a:pt x="145" y="332"/>
                    <a:pt x="152" y="342"/>
                  </a:cubicBezTo>
                  <a:cubicBezTo>
                    <a:pt x="160" y="352"/>
                    <a:pt x="169" y="360"/>
                    <a:pt x="181" y="366"/>
                  </a:cubicBezTo>
                  <a:cubicBezTo>
                    <a:pt x="192" y="371"/>
                    <a:pt x="206" y="374"/>
                    <a:pt x="222" y="374"/>
                  </a:cubicBezTo>
                  <a:cubicBezTo>
                    <a:pt x="248" y="374"/>
                    <a:pt x="271" y="368"/>
                    <a:pt x="289" y="356"/>
                  </a:cubicBezTo>
                  <a:cubicBezTo>
                    <a:pt x="307" y="344"/>
                    <a:pt x="322" y="329"/>
                    <a:pt x="334" y="310"/>
                  </a:cubicBezTo>
                  <a:cubicBezTo>
                    <a:pt x="346" y="292"/>
                    <a:pt x="355" y="271"/>
                    <a:pt x="360" y="247"/>
                  </a:cubicBezTo>
                  <a:cubicBezTo>
                    <a:pt x="365" y="224"/>
                    <a:pt x="368" y="202"/>
                    <a:pt x="368" y="180"/>
                  </a:cubicBezTo>
                  <a:cubicBezTo>
                    <a:pt x="368" y="148"/>
                    <a:pt x="360" y="123"/>
                    <a:pt x="344" y="104"/>
                  </a:cubicBezTo>
                  <a:cubicBezTo>
                    <a:pt x="327" y="85"/>
                    <a:pt x="303" y="76"/>
                    <a:pt x="271" y="76"/>
                  </a:cubicBezTo>
                  <a:cubicBezTo>
                    <a:pt x="247" y="76"/>
                    <a:pt x="226" y="82"/>
                    <a:pt x="209" y="94"/>
                  </a:cubicBezTo>
                  <a:cubicBezTo>
                    <a:pt x="191" y="106"/>
                    <a:pt x="177" y="122"/>
                    <a:pt x="165" y="141"/>
                  </a:cubicBezTo>
                  <a:cubicBezTo>
                    <a:pt x="154" y="159"/>
                    <a:pt x="145" y="180"/>
                    <a:pt x="139" y="202"/>
                  </a:cubicBezTo>
                  <a:cubicBezTo>
                    <a:pt x="134" y="224"/>
                    <a:pt x="131" y="246"/>
                    <a:pt x="131" y="265"/>
                  </a:cubicBezTo>
                  <a:close/>
                  <a:moveTo>
                    <a:pt x="409" y="438"/>
                  </a:moveTo>
                  <a:cubicBezTo>
                    <a:pt x="402" y="472"/>
                    <a:pt x="393" y="500"/>
                    <a:pt x="382" y="524"/>
                  </a:cubicBezTo>
                  <a:cubicBezTo>
                    <a:pt x="371" y="548"/>
                    <a:pt x="357" y="567"/>
                    <a:pt x="339" y="582"/>
                  </a:cubicBezTo>
                  <a:cubicBezTo>
                    <a:pt x="322" y="596"/>
                    <a:pt x="301" y="607"/>
                    <a:pt x="277" y="614"/>
                  </a:cubicBezTo>
                  <a:cubicBezTo>
                    <a:pt x="252" y="621"/>
                    <a:pt x="223" y="624"/>
                    <a:pt x="188" y="624"/>
                  </a:cubicBezTo>
                  <a:cubicBezTo>
                    <a:pt x="164" y="624"/>
                    <a:pt x="140" y="621"/>
                    <a:pt x="118" y="616"/>
                  </a:cubicBezTo>
                  <a:cubicBezTo>
                    <a:pt x="95" y="611"/>
                    <a:pt x="75" y="603"/>
                    <a:pt x="58" y="592"/>
                  </a:cubicBezTo>
                  <a:cubicBezTo>
                    <a:pt x="41" y="581"/>
                    <a:pt x="27" y="567"/>
                    <a:pt x="17" y="549"/>
                  </a:cubicBezTo>
                  <a:cubicBezTo>
                    <a:pt x="6" y="531"/>
                    <a:pt x="1" y="510"/>
                    <a:pt x="0" y="484"/>
                  </a:cubicBezTo>
                  <a:lnTo>
                    <a:pt x="97" y="484"/>
                  </a:lnTo>
                  <a:cubicBezTo>
                    <a:pt x="98" y="509"/>
                    <a:pt x="108" y="527"/>
                    <a:pt x="127" y="537"/>
                  </a:cubicBezTo>
                  <a:cubicBezTo>
                    <a:pt x="146" y="547"/>
                    <a:pt x="169" y="552"/>
                    <a:pt x="197" y="552"/>
                  </a:cubicBezTo>
                  <a:cubicBezTo>
                    <a:pt x="218" y="552"/>
                    <a:pt x="236" y="549"/>
                    <a:pt x="250" y="543"/>
                  </a:cubicBezTo>
                  <a:cubicBezTo>
                    <a:pt x="264" y="536"/>
                    <a:pt x="276" y="528"/>
                    <a:pt x="285" y="517"/>
                  </a:cubicBezTo>
                  <a:cubicBezTo>
                    <a:pt x="295" y="507"/>
                    <a:pt x="302" y="494"/>
                    <a:pt x="307" y="479"/>
                  </a:cubicBezTo>
                  <a:cubicBezTo>
                    <a:pt x="312" y="464"/>
                    <a:pt x="317" y="447"/>
                    <a:pt x="321" y="429"/>
                  </a:cubicBezTo>
                  <a:lnTo>
                    <a:pt x="330" y="386"/>
                  </a:lnTo>
                  <a:lnTo>
                    <a:pt x="328" y="384"/>
                  </a:lnTo>
                  <a:cubicBezTo>
                    <a:pt x="314" y="406"/>
                    <a:pt x="296" y="422"/>
                    <a:pt x="275" y="433"/>
                  </a:cubicBezTo>
                  <a:cubicBezTo>
                    <a:pt x="254" y="444"/>
                    <a:pt x="231" y="450"/>
                    <a:pt x="205" y="450"/>
                  </a:cubicBezTo>
                  <a:cubicBezTo>
                    <a:pt x="150" y="450"/>
                    <a:pt x="108" y="434"/>
                    <a:pt x="78" y="402"/>
                  </a:cubicBezTo>
                  <a:cubicBezTo>
                    <a:pt x="49" y="369"/>
                    <a:pt x="34" y="326"/>
                    <a:pt x="34" y="270"/>
                  </a:cubicBezTo>
                  <a:cubicBezTo>
                    <a:pt x="34" y="238"/>
                    <a:pt x="39" y="205"/>
                    <a:pt x="49" y="172"/>
                  </a:cubicBezTo>
                  <a:cubicBezTo>
                    <a:pt x="59" y="140"/>
                    <a:pt x="73" y="111"/>
                    <a:pt x="92" y="86"/>
                  </a:cubicBezTo>
                  <a:cubicBezTo>
                    <a:pt x="111" y="60"/>
                    <a:pt x="135" y="40"/>
                    <a:pt x="163" y="24"/>
                  </a:cubicBezTo>
                  <a:cubicBezTo>
                    <a:pt x="191" y="8"/>
                    <a:pt x="223" y="0"/>
                    <a:pt x="260" y="0"/>
                  </a:cubicBezTo>
                  <a:cubicBezTo>
                    <a:pt x="292" y="0"/>
                    <a:pt x="319" y="6"/>
                    <a:pt x="343" y="19"/>
                  </a:cubicBezTo>
                  <a:cubicBezTo>
                    <a:pt x="366" y="32"/>
                    <a:pt x="384" y="54"/>
                    <a:pt x="396" y="85"/>
                  </a:cubicBezTo>
                  <a:lnTo>
                    <a:pt x="397" y="85"/>
                  </a:lnTo>
                  <a:lnTo>
                    <a:pt x="410" y="12"/>
                  </a:lnTo>
                  <a:lnTo>
                    <a:pt x="502" y="12"/>
                  </a:lnTo>
                  <a:lnTo>
                    <a:pt x="409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16"/>
            <p:cNvSpPr>
              <a:spLocks/>
            </p:cNvSpPr>
            <p:nvPr userDrawn="1"/>
          </p:nvSpPr>
          <p:spPr bwMode="auto">
            <a:xfrm>
              <a:off x="2484438" y="1863725"/>
              <a:ext cx="50800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17"/>
            <p:cNvSpPr>
              <a:spLocks noEditPoints="1"/>
            </p:cNvSpPr>
            <p:nvPr userDrawn="1"/>
          </p:nvSpPr>
          <p:spPr bwMode="auto">
            <a:xfrm>
              <a:off x="2570163" y="1865313"/>
              <a:ext cx="841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18"/>
            <p:cNvSpPr>
              <a:spLocks/>
            </p:cNvSpPr>
            <p:nvPr userDrawn="1"/>
          </p:nvSpPr>
          <p:spPr bwMode="auto">
            <a:xfrm>
              <a:off x="2657475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19"/>
            <p:cNvSpPr>
              <a:spLocks noEditPoints="1"/>
            </p:cNvSpPr>
            <p:nvPr userDrawn="1"/>
          </p:nvSpPr>
          <p:spPr bwMode="auto">
            <a:xfrm>
              <a:off x="2728913" y="1865313"/>
              <a:ext cx="71438" cy="95250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7" y="217"/>
                </a:cxn>
                <a:cxn ang="0">
                  <a:pos x="179" y="218"/>
                </a:cxn>
                <a:cxn ang="0">
                  <a:pos x="312" y="155"/>
                </a:cxn>
                <a:cxn ang="0">
                  <a:pos x="382" y="169"/>
                </a:cxn>
                <a:cxn ang="0">
                  <a:pos x="434" y="206"/>
                </a:cxn>
                <a:cxn ang="0">
                  <a:pos x="466" y="264"/>
                </a:cxn>
                <a:cxn ang="0">
                  <a:pos x="477" y="336"/>
                </a:cxn>
                <a:cxn ang="0">
                  <a:pos x="463" y="438"/>
                </a:cxn>
                <a:cxn ang="0">
                  <a:pos x="419" y="528"/>
                </a:cxn>
                <a:cxn ang="0">
                  <a:pos x="347" y="592"/>
                </a:cxn>
                <a:cxn ang="0">
                  <a:pos x="247" y="617"/>
                </a:cxn>
                <a:cxn ang="0">
                  <a:pos x="161" y="598"/>
                </a:cxn>
                <a:cxn ang="0">
                  <a:pos x="103" y="531"/>
                </a:cxn>
                <a:cxn ang="0">
                  <a:pos x="101" y="531"/>
                </a:cxn>
                <a:cxn ang="0">
                  <a:pos x="88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278" y="231"/>
                </a:cxn>
                <a:cxn ang="0">
                  <a:pos x="214" y="250"/>
                </a:cxn>
                <a:cxn ang="0">
                  <a:pos x="169" y="298"/>
                </a:cxn>
                <a:cxn ang="0">
                  <a:pos x="142" y="362"/>
                </a:cxn>
                <a:cxn ang="0">
                  <a:pos x="133" y="431"/>
                </a:cxn>
                <a:cxn ang="0">
                  <a:pos x="157" y="511"/>
                </a:cxn>
                <a:cxn ang="0">
                  <a:pos x="235" y="541"/>
                </a:cxn>
                <a:cxn ang="0">
                  <a:pos x="299" y="522"/>
                </a:cxn>
                <a:cxn ang="0">
                  <a:pos x="344" y="475"/>
                </a:cxn>
                <a:cxn ang="0">
                  <a:pos x="371" y="411"/>
                </a:cxn>
                <a:cxn ang="0">
                  <a:pos x="380" y="342"/>
                </a:cxn>
                <a:cxn ang="0">
                  <a:pos x="355" y="261"/>
                </a:cxn>
                <a:cxn ang="0">
                  <a:pos x="278" y="231"/>
                </a:cxn>
              </a:cxnLst>
              <a:rect l="0" t="0" r="r" b="b"/>
              <a:pathLst>
                <a:path w="477" h="617">
                  <a:moveTo>
                    <a:pt x="125" y="0"/>
                  </a:moveTo>
                  <a:lnTo>
                    <a:pt x="222" y="0"/>
                  </a:lnTo>
                  <a:lnTo>
                    <a:pt x="177" y="217"/>
                  </a:lnTo>
                  <a:lnTo>
                    <a:pt x="179" y="218"/>
                  </a:lnTo>
                  <a:cubicBezTo>
                    <a:pt x="212" y="176"/>
                    <a:pt x="256" y="155"/>
                    <a:pt x="312" y="155"/>
                  </a:cubicBezTo>
                  <a:cubicBezTo>
                    <a:pt x="338" y="155"/>
                    <a:pt x="361" y="160"/>
                    <a:pt x="382" y="169"/>
                  </a:cubicBezTo>
                  <a:cubicBezTo>
                    <a:pt x="402" y="178"/>
                    <a:pt x="420" y="190"/>
                    <a:pt x="434" y="206"/>
                  </a:cubicBezTo>
                  <a:cubicBezTo>
                    <a:pt x="448" y="222"/>
                    <a:pt x="459" y="241"/>
                    <a:pt x="466" y="264"/>
                  </a:cubicBezTo>
                  <a:cubicBezTo>
                    <a:pt x="473" y="286"/>
                    <a:pt x="477" y="310"/>
                    <a:pt x="477" y="336"/>
                  </a:cubicBezTo>
                  <a:cubicBezTo>
                    <a:pt x="477" y="370"/>
                    <a:pt x="472" y="404"/>
                    <a:pt x="463" y="438"/>
                  </a:cubicBezTo>
                  <a:cubicBezTo>
                    <a:pt x="453" y="471"/>
                    <a:pt x="439" y="501"/>
                    <a:pt x="419" y="528"/>
                  </a:cubicBezTo>
                  <a:cubicBezTo>
                    <a:pt x="400" y="555"/>
                    <a:pt x="376" y="576"/>
                    <a:pt x="347" y="592"/>
                  </a:cubicBezTo>
                  <a:cubicBezTo>
                    <a:pt x="319" y="609"/>
                    <a:pt x="285" y="617"/>
                    <a:pt x="247" y="617"/>
                  </a:cubicBezTo>
                  <a:cubicBezTo>
                    <a:pt x="214" y="617"/>
                    <a:pt x="185" y="611"/>
                    <a:pt x="161" y="598"/>
                  </a:cubicBezTo>
                  <a:cubicBezTo>
                    <a:pt x="137" y="585"/>
                    <a:pt x="117" y="563"/>
                    <a:pt x="103" y="531"/>
                  </a:cubicBezTo>
                  <a:lnTo>
                    <a:pt x="101" y="531"/>
                  </a:lnTo>
                  <a:lnTo>
                    <a:pt x="8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278" y="231"/>
                  </a:moveTo>
                  <a:cubicBezTo>
                    <a:pt x="253" y="231"/>
                    <a:pt x="232" y="237"/>
                    <a:pt x="214" y="250"/>
                  </a:cubicBezTo>
                  <a:cubicBezTo>
                    <a:pt x="196" y="262"/>
                    <a:pt x="181" y="278"/>
                    <a:pt x="169" y="298"/>
                  </a:cubicBezTo>
                  <a:cubicBezTo>
                    <a:pt x="157" y="317"/>
                    <a:pt x="148" y="339"/>
                    <a:pt x="142" y="362"/>
                  </a:cubicBezTo>
                  <a:cubicBezTo>
                    <a:pt x="136" y="386"/>
                    <a:pt x="133" y="409"/>
                    <a:pt x="133" y="431"/>
                  </a:cubicBezTo>
                  <a:cubicBezTo>
                    <a:pt x="133" y="465"/>
                    <a:pt x="141" y="491"/>
                    <a:pt x="157" y="511"/>
                  </a:cubicBezTo>
                  <a:cubicBezTo>
                    <a:pt x="174" y="531"/>
                    <a:pt x="200" y="541"/>
                    <a:pt x="235" y="541"/>
                  </a:cubicBezTo>
                  <a:cubicBezTo>
                    <a:pt x="259" y="541"/>
                    <a:pt x="281" y="535"/>
                    <a:pt x="299" y="522"/>
                  </a:cubicBezTo>
                  <a:cubicBezTo>
                    <a:pt x="317" y="510"/>
                    <a:pt x="332" y="494"/>
                    <a:pt x="344" y="475"/>
                  </a:cubicBezTo>
                  <a:cubicBezTo>
                    <a:pt x="356" y="455"/>
                    <a:pt x="365" y="434"/>
                    <a:pt x="371" y="411"/>
                  </a:cubicBezTo>
                  <a:cubicBezTo>
                    <a:pt x="377" y="387"/>
                    <a:pt x="380" y="364"/>
                    <a:pt x="380" y="342"/>
                  </a:cubicBezTo>
                  <a:cubicBezTo>
                    <a:pt x="380" y="308"/>
                    <a:pt x="372" y="281"/>
                    <a:pt x="355" y="261"/>
                  </a:cubicBezTo>
                  <a:cubicBezTo>
                    <a:pt x="339" y="241"/>
                    <a:pt x="313" y="231"/>
                    <a:pt x="278" y="2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20"/>
            <p:cNvSpPr>
              <a:spLocks/>
            </p:cNvSpPr>
            <p:nvPr userDrawn="1"/>
          </p:nvSpPr>
          <p:spPr bwMode="auto">
            <a:xfrm>
              <a:off x="2806700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21"/>
            <p:cNvSpPr>
              <a:spLocks noEditPoints="1"/>
            </p:cNvSpPr>
            <p:nvPr userDrawn="1"/>
          </p:nvSpPr>
          <p:spPr bwMode="auto">
            <a:xfrm>
              <a:off x="283845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22"/>
            <p:cNvSpPr>
              <a:spLocks/>
            </p:cNvSpPr>
            <p:nvPr userDrawn="1"/>
          </p:nvSpPr>
          <p:spPr bwMode="auto">
            <a:xfrm>
              <a:off x="2871788" y="1889125"/>
              <a:ext cx="65088" cy="71438"/>
            </a:xfrm>
            <a:custGeom>
              <a:avLst/>
              <a:gdLst/>
              <a:ahLst/>
              <a:cxnLst>
                <a:cxn ang="0">
                  <a:pos x="327" y="157"/>
                </a:cxn>
                <a:cxn ang="0">
                  <a:pos x="305" y="96"/>
                </a:cxn>
                <a:cxn ang="0">
                  <a:pos x="241" y="76"/>
                </a:cxn>
                <a:cxn ang="0">
                  <a:pos x="177" y="95"/>
                </a:cxn>
                <a:cxn ang="0">
                  <a:pos x="133" y="142"/>
                </a:cxn>
                <a:cxn ang="0">
                  <a:pos x="106" y="206"/>
                </a:cxn>
                <a:cxn ang="0">
                  <a:pos x="97" y="271"/>
                </a:cxn>
                <a:cxn ang="0">
                  <a:pos x="102" y="317"/>
                </a:cxn>
                <a:cxn ang="0">
                  <a:pos x="119" y="353"/>
                </a:cxn>
                <a:cxn ang="0">
                  <a:pos x="149" y="377"/>
                </a:cxn>
                <a:cxn ang="0">
                  <a:pos x="194" y="386"/>
                </a:cxn>
                <a:cxn ang="0">
                  <a:pos x="265" y="363"/>
                </a:cxn>
                <a:cxn ang="0">
                  <a:pos x="304" y="299"/>
                </a:cxn>
                <a:cxn ang="0">
                  <a:pos x="401" y="299"/>
                </a:cxn>
                <a:cxn ang="0">
                  <a:pos x="321" y="423"/>
                </a:cxn>
                <a:cxn ang="0">
                  <a:pos x="178" y="462"/>
                </a:cxn>
                <a:cxn ang="0">
                  <a:pos x="102" y="448"/>
                </a:cxn>
                <a:cxn ang="0">
                  <a:pos x="46" y="410"/>
                </a:cxn>
                <a:cxn ang="0">
                  <a:pos x="12" y="351"/>
                </a:cxn>
                <a:cxn ang="0">
                  <a:pos x="0" y="275"/>
                </a:cxn>
                <a:cxn ang="0">
                  <a:pos x="17" y="170"/>
                </a:cxn>
                <a:cxn ang="0">
                  <a:pos x="66" y="82"/>
                </a:cxn>
                <a:cxn ang="0">
                  <a:pos x="145" y="22"/>
                </a:cxn>
                <a:cxn ang="0">
                  <a:pos x="249" y="0"/>
                </a:cxn>
                <a:cxn ang="0">
                  <a:pos x="318" y="10"/>
                </a:cxn>
                <a:cxn ang="0">
                  <a:pos x="374" y="40"/>
                </a:cxn>
                <a:cxn ang="0">
                  <a:pos x="412" y="89"/>
                </a:cxn>
                <a:cxn ang="0">
                  <a:pos x="424" y="157"/>
                </a:cxn>
                <a:cxn ang="0">
                  <a:pos x="327" y="157"/>
                </a:cxn>
              </a:cxnLst>
              <a:rect l="0" t="0" r="r" b="b"/>
              <a:pathLst>
                <a:path w="425" h="462">
                  <a:moveTo>
                    <a:pt x="327" y="157"/>
                  </a:moveTo>
                  <a:cubicBezTo>
                    <a:pt x="328" y="130"/>
                    <a:pt x="321" y="109"/>
                    <a:pt x="305" y="96"/>
                  </a:cubicBezTo>
                  <a:cubicBezTo>
                    <a:pt x="289" y="83"/>
                    <a:pt x="267" y="76"/>
                    <a:pt x="241" y="76"/>
                  </a:cubicBezTo>
                  <a:cubicBezTo>
                    <a:pt x="217" y="76"/>
                    <a:pt x="195" y="82"/>
                    <a:pt x="177" y="95"/>
                  </a:cubicBezTo>
                  <a:cubicBezTo>
                    <a:pt x="159" y="107"/>
                    <a:pt x="144" y="123"/>
                    <a:pt x="133" y="142"/>
                  </a:cubicBezTo>
                  <a:cubicBezTo>
                    <a:pt x="121" y="161"/>
                    <a:pt x="112" y="183"/>
                    <a:pt x="106" y="206"/>
                  </a:cubicBezTo>
                  <a:cubicBezTo>
                    <a:pt x="100" y="228"/>
                    <a:pt x="97" y="250"/>
                    <a:pt x="97" y="271"/>
                  </a:cubicBezTo>
                  <a:cubicBezTo>
                    <a:pt x="97" y="288"/>
                    <a:pt x="99" y="303"/>
                    <a:pt x="102" y="317"/>
                  </a:cubicBezTo>
                  <a:cubicBezTo>
                    <a:pt x="105" y="331"/>
                    <a:pt x="111" y="343"/>
                    <a:pt x="119" y="353"/>
                  </a:cubicBezTo>
                  <a:cubicBezTo>
                    <a:pt x="126" y="363"/>
                    <a:pt x="136" y="371"/>
                    <a:pt x="149" y="377"/>
                  </a:cubicBezTo>
                  <a:cubicBezTo>
                    <a:pt x="161" y="383"/>
                    <a:pt x="176" y="386"/>
                    <a:pt x="194" y="386"/>
                  </a:cubicBezTo>
                  <a:cubicBezTo>
                    <a:pt x="223" y="386"/>
                    <a:pt x="247" y="378"/>
                    <a:pt x="265" y="363"/>
                  </a:cubicBezTo>
                  <a:cubicBezTo>
                    <a:pt x="283" y="347"/>
                    <a:pt x="297" y="326"/>
                    <a:pt x="304" y="299"/>
                  </a:cubicBezTo>
                  <a:lnTo>
                    <a:pt x="401" y="299"/>
                  </a:lnTo>
                  <a:cubicBezTo>
                    <a:pt x="385" y="356"/>
                    <a:pt x="359" y="397"/>
                    <a:pt x="321" y="423"/>
                  </a:cubicBezTo>
                  <a:cubicBezTo>
                    <a:pt x="283" y="449"/>
                    <a:pt x="236" y="462"/>
                    <a:pt x="178" y="462"/>
                  </a:cubicBezTo>
                  <a:cubicBezTo>
                    <a:pt x="149" y="462"/>
                    <a:pt x="124" y="457"/>
                    <a:pt x="102" y="448"/>
                  </a:cubicBezTo>
                  <a:cubicBezTo>
                    <a:pt x="80" y="439"/>
                    <a:pt x="61" y="427"/>
                    <a:pt x="46" y="410"/>
                  </a:cubicBezTo>
                  <a:cubicBezTo>
                    <a:pt x="31" y="393"/>
                    <a:pt x="20" y="373"/>
                    <a:pt x="12" y="351"/>
                  </a:cubicBezTo>
                  <a:cubicBezTo>
                    <a:pt x="4" y="328"/>
                    <a:pt x="0" y="302"/>
                    <a:pt x="0" y="275"/>
                  </a:cubicBezTo>
                  <a:cubicBezTo>
                    <a:pt x="0" y="238"/>
                    <a:pt x="6" y="203"/>
                    <a:pt x="17" y="170"/>
                  </a:cubicBezTo>
                  <a:cubicBezTo>
                    <a:pt x="28" y="136"/>
                    <a:pt x="45" y="107"/>
                    <a:pt x="66" y="82"/>
                  </a:cubicBezTo>
                  <a:cubicBezTo>
                    <a:pt x="88" y="57"/>
                    <a:pt x="114" y="37"/>
                    <a:pt x="145" y="22"/>
                  </a:cubicBezTo>
                  <a:cubicBezTo>
                    <a:pt x="175" y="7"/>
                    <a:pt x="210" y="0"/>
                    <a:pt x="249" y="0"/>
                  </a:cubicBezTo>
                  <a:cubicBezTo>
                    <a:pt x="274" y="0"/>
                    <a:pt x="297" y="3"/>
                    <a:pt x="318" y="10"/>
                  </a:cubicBezTo>
                  <a:cubicBezTo>
                    <a:pt x="339" y="17"/>
                    <a:pt x="358" y="27"/>
                    <a:pt x="374" y="40"/>
                  </a:cubicBezTo>
                  <a:cubicBezTo>
                    <a:pt x="391" y="53"/>
                    <a:pt x="403" y="69"/>
                    <a:pt x="412" y="89"/>
                  </a:cubicBezTo>
                  <a:cubicBezTo>
                    <a:pt x="420" y="109"/>
                    <a:pt x="425" y="132"/>
                    <a:pt x="424" y="157"/>
                  </a:cubicBezTo>
                  <a:lnTo>
                    <a:pt x="327" y="1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23"/>
            <p:cNvSpPr>
              <a:spLocks noEditPoints="1"/>
            </p:cNvSpPr>
            <p:nvPr userDrawn="1"/>
          </p:nvSpPr>
          <p:spPr bwMode="auto">
            <a:xfrm>
              <a:off x="2978150" y="1865313"/>
              <a:ext cx="88900" cy="93663"/>
            </a:xfrm>
            <a:custGeom>
              <a:avLst/>
              <a:gdLst/>
              <a:ahLst/>
              <a:cxnLst>
                <a:cxn ang="0">
                  <a:pos x="176" y="276"/>
                </a:cxn>
                <a:cxn ang="0">
                  <a:pos x="331" y="276"/>
                </a:cxn>
                <a:cxn ang="0">
                  <a:pos x="436" y="247"/>
                </a:cxn>
                <a:cxn ang="0">
                  <a:pos x="472" y="165"/>
                </a:cxn>
                <a:cxn ang="0">
                  <a:pos x="463" y="125"/>
                </a:cxn>
                <a:cxn ang="0">
                  <a:pos x="439" y="100"/>
                </a:cxn>
                <a:cxn ang="0">
                  <a:pos x="404" y="89"/>
                </a:cxn>
                <a:cxn ang="0">
                  <a:pos x="364" y="86"/>
                </a:cxn>
                <a:cxn ang="0">
                  <a:pos x="215" y="86"/>
                </a:cxn>
                <a:cxn ang="0">
                  <a:pos x="176" y="276"/>
                </a:cxn>
                <a:cxn ang="0">
                  <a:pos x="125" y="0"/>
                </a:cxn>
                <a:cxn ang="0">
                  <a:pos x="387" y="0"/>
                </a:cxn>
                <a:cxn ang="0">
                  <a:pos x="439" y="3"/>
                </a:cxn>
                <a:cxn ang="0">
                  <a:pos x="502" y="22"/>
                </a:cxn>
                <a:cxn ang="0">
                  <a:pos x="556" y="68"/>
                </a:cxn>
                <a:cxn ang="0">
                  <a:pos x="578" y="154"/>
                </a:cxn>
                <a:cxn ang="0">
                  <a:pos x="542" y="267"/>
                </a:cxn>
                <a:cxn ang="0">
                  <a:pos x="441" y="319"/>
                </a:cxn>
                <a:cxn ang="0">
                  <a:pos x="441" y="321"/>
                </a:cxn>
                <a:cxn ang="0">
                  <a:pos x="492" y="363"/>
                </a:cxn>
                <a:cxn ang="0">
                  <a:pos x="505" y="430"/>
                </a:cxn>
                <a:cxn ang="0">
                  <a:pos x="500" y="492"/>
                </a:cxn>
                <a:cxn ang="0">
                  <a:pos x="496" y="555"/>
                </a:cxn>
                <a:cxn ang="0">
                  <a:pos x="498" y="580"/>
                </a:cxn>
                <a:cxn ang="0">
                  <a:pos x="507" y="605"/>
                </a:cxn>
                <a:cxn ang="0">
                  <a:pos x="396" y="605"/>
                </a:cxn>
                <a:cxn ang="0">
                  <a:pos x="390" y="582"/>
                </a:cxn>
                <a:cxn ang="0">
                  <a:pos x="389" y="558"/>
                </a:cxn>
                <a:cxn ang="0">
                  <a:pos x="394" y="492"/>
                </a:cxn>
                <a:cxn ang="0">
                  <a:pos x="399" y="426"/>
                </a:cxn>
                <a:cxn ang="0">
                  <a:pos x="389" y="386"/>
                </a:cxn>
                <a:cxn ang="0">
                  <a:pos x="363" y="365"/>
                </a:cxn>
                <a:cxn ang="0">
                  <a:pos x="327" y="357"/>
                </a:cxn>
                <a:cxn ang="0">
                  <a:pos x="286" y="356"/>
                </a:cxn>
                <a:cxn ang="0">
                  <a:pos x="159" y="356"/>
                </a:cxn>
                <a:cxn ang="0">
                  <a:pos x="108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578" h="605">
                  <a:moveTo>
                    <a:pt x="176" y="276"/>
                  </a:moveTo>
                  <a:lnTo>
                    <a:pt x="331" y="276"/>
                  </a:lnTo>
                  <a:cubicBezTo>
                    <a:pt x="377" y="276"/>
                    <a:pt x="411" y="266"/>
                    <a:pt x="436" y="247"/>
                  </a:cubicBezTo>
                  <a:cubicBezTo>
                    <a:pt x="460" y="228"/>
                    <a:pt x="472" y="201"/>
                    <a:pt x="472" y="165"/>
                  </a:cubicBezTo>
                  <a:cubicBezTo>
                    <a:pt x="472" y="149"/>
                    <a:pt x="469" y="135"/>
                    <a:pt x="463" y="125"/>
                  </a:cubicBezTo>
                  <a:cubicBezTo>
                    <a:pt x="457" y="114"/>
                    <a:pt x="449" y="106"/>
                    <a:pt x="439" y="100"/>
                  </a:cubicBezTo>
                  <a:cubicBezTo>
                    <a:pt x="429" y="95"/>
                    <a:pt x="417" y="91"/>
                    <a:pt x="404" y="89"/>
                  </a:cubicBezTo>
                  <a:cubicBezTo>
                    <a:pt x="391" y="87"/>
                    <a:pt x="378" y="86"/>
                    <a:pt x="364" y="86"/>
                  </a:cubicBezTo>
                  <a:lnTo>
                    <a:pt x="215" y="86"/>
                  </a:lnTo>
                  <a:lnTo>
                    <a:pt x="176" y="276"/>
                  </a:lnTo>
                  <a:close/>
                  <a:moveTo>
                    <a:pt x="125" y="0"/>
                  </a:moveTo>
                  <a:lnTo>
                    <a:pt x="387" y="0"/>
                  </a:lnTo>
                  <a:cubicBezTo>
                    <a:pt x="400" y="0"/>
                    <a:pt x="417" y="1"/>
                    <a:pt x="439" y="3"/>
                  </a:cubicBezTo>
                  <a:cubicBezTo>
                    <a:pt x="460" y="6"/>
                    <a:pt x="481" y="12"/>
                    <a:pt x="502" y="22"/>
                  </a:cubicBezTo>
                  <a:cubicBezTo>
                    <a:pt x="523" y="32"/>
                    <a:pt x="541" y="48"/>
                    <a:pt x="556" y="68"/>
                  </a:cubicBezTo>
                  <a:cubicBezTo>
                    <a:pt x="571" y="89"/>
                    <a:pt x="578" y="118"/>
                    <a:pt x="578" y="154"/>
                  </a:cubicBezTo>
                  <a:cubicBezTo>
                    <a:pt x="578" y="202"/>
                    <a:pt x="566" y="240"/>
                    <a:pt x="542" y="267"/>
                  </a:cubicBezTo>
                  <a:cubicBezTo>
                    <a:pt x="517" y="294"/>
                    <a:pt x="484" y="311"/>
                    <a:pt x="441" y="319"/>
                  </a:cubicBezTo>
                  <a:lnTo>
                    <a:pt x="441" y="321"/>
                  </a:lnTo>
                  <a:cubicBezTo>
                    <a:pt x="466" y="330"/>
                    <a:pt x="483" y="344"/>
                    <a:pt x="492" y="363"/>
                  </a:cubicBezTo>
                  <a:cubicBezTo>
                    <a:pt x="501" y="382"/>
                    <a:pt x="505" y="404"/>
                    <a:pt x="505" y="430"/>
                  </a:cubicBezTo>
                  <a:cubicBezTo>
                    <a:pt x="505" y="451"/>
                    <a:pt x="503" y="472"/>
                    <a:pt x="500" y="492"/>
                  </a:cubicBezTo>
                  <a:cubicBezTo>
                    <a:pt x="497" y="513"/>
                    <a:pt x="495" y="534"/>
                    <a:pt x="496" y="555"/>
                  </a:cubicBezTo>
                  <a:cubicBezTo>
                    <a:pt x="496" y="564"/>
                    <a:pt x="497" y="572"/>
                    <a:pt x="498" y="580"/>
                  </a:cubicBezTo>
                  <a:cubicBezTo>
                    <a:pt x="499" y="589"/>
                    <a:pt x="502" y="597"/>
                    <a:pt x="507" y="605"/>
                  </a:cubicBezTo>
                  <a:lnTo>
                    <a:pt x="396" y="605"/>
                  </a:lnTo>
                  <a:cubicBezTo>
                    <a:pt x="393" y="597"/>
                    <a:pt x="391" y="589"/>
                    <a:pt x="390" y="582"/>
                  </a:cubicBezTo>
                  <a:cubicBezTo>
                    <a:pt x="389" y="575"/>
                    <a:pt x="389" y="567"/>
                    <a:pt x="389" y="558"/>
                  </a:cubicBezTo>
                  <a:cubicBezTo>
                    <a:pt x="389" y="536"/>
                    <a:pt x="391" y="514"/>
                    <a:pt x="394" y="492"/>
                  </a:cubicBezTo>
                  <a:cubicBezTo>
                    <a:pt x="397" y="470"/>
                    <a:pt x="399" y="448"/>
                    <a:pt x="399" y="426"/>
                  </a:cubicBezTo>
                  <a:cubicBezTo>
                    <a:pt x="399" y="409"/>
                    <a:pt x="396" y="395"/>
                    <a:pt x="389" y="386"/>
                  </a:cubicBezTo>
                  <a:cubicBezTo>
                    <a:pt x="383" y="376"/>
                    <a:pt x="374" y="369"/>
                    <a:pt x="363" y="365"/>
                  </a:cubicBezTo>
                  <a:cubicBezTo>
                    <a:pt x="353" y="361"/>
                    <a:pt x="341" y="358"/>
                    <a:pt x="327" y="357"/>
                  </a:cubicBezTo>
                  <a:cubicBezTo>
                    <a:pt x="313" y="356"/>
                    <a:pt x="300" y="356"/>
                    <a:pt x="286" y="356"/>
                  </a:cubicBezTo>
                  <a:lnTo>
                    <a:pt x="159" y="356"/>
                  </a:lnTo>
                  <a:lnTo>
                    <a:pt x="108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24"/>
            <p:cNvSpPr>
              <a:spLocks noEditPoints="1"/>
            </p:cNvSpPr>
            <p:nvPr userDrawn="1"/>
          </p:nvSpPr>
          <p:spPr bwMode="auto">
            <a:xfrm>
              <a:off x="307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25"/>
            <p:cNvSpPr>
              <a:spLocks/>
            </p:cNvSpPr>
            <p:nvPr userDrawn="1"/>
          </p:nvSpPr>
          <p:spPr bwMode="auto">
            <a:xfrm>
              <a:off x="314007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26"/>
            <p:cNvSpPr>
              <a:spLocks noEditPoints="1"/>
            </p:cNvSpPr>
            <p:nvPr userDrawn="1"/>
          </p:nvSpPr>
          <p:spPr bwMode="auto">
            <a:xfrm>
              <a:off x="3171825" y="1889125"/>
              <a:ext cx="65088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27"/>
            <p:cNvSpPr>
              <a:spLocks/>
            </p:cNvSpPr>
            <p:nvPr userDrawn="1"/>
          </p:nvSpPr>
          <p:spPr bwMode="auto">
            <a:xfrm>
              <a:off x="3246438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28"/>
            <p:cNvSpPr>
              <a:spLocks noEditPoints="1"/>
            </p:cNvSpPr>
            <p:nvPr userDrawn="1"/>
          </p:nvSpPr>
          <p:spPr bwMode="auto">
            <a:xfrm>
              <a:off x="3286125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29"/>
            <p:cNvSpPr>
              <a:spLocks noEditPoints="1"/>
            </p:cNvSpPr>
            <p:nvPr userDrawn="1"/>
          </p:nvSpPr>
          <p:spPr bwMode="auto">
            <a:xfrm>
              <a:off x="33194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30"/>
            <p:cNvSpPr>
              <a:spLocks/>
            </p:cNvSpPr>
            <p:nvPr userDrawn="1"/>
          </p:nvSpPr>
          <p:spPr bwMode="auto">
            <a:xfrm>
              <a:off x="3394075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31"/>
            <p:cNvSpPr>
              <a:spLocks/>
            </p:cNvSpPr>
            <p:nvPr userDrawn="1"/>
          </p:nvSpPr>
          <p:spPr bwMode="auto">
            <a:xfrm>
              <a:off x="3467100" y="1889125"/>
              <a:ext cx="61913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32"/>
            <p:cNvSpPr>
              <a:spLocks/>
            </p:cNvSpPr>
            <p:nvPr userDrawn="1"/>
          </p:nvSpPr>
          <p:spPr bwMode="auto">
            <a:xfrm>
              <a:off x="3565525" y="1863725"/>
              <a:ext cx="52388" cy="98425"/>
            </a:xfrm>
            <a:custGeom>
              <a:avLst/>
              <a:gdLst/>
              <a:ahLst/>
              <a:cxnLst>
                <a:cxn ang="0">
                  <a:pos x="0" y="633"/>
                </a:cxn>
                <a:cxn ang="0">
                  <a:pos x="243" y="0"/>
                </a:cxn>
                <a:cxn ang="0">
                  <a:pos x="336" y="0"/>
                </a:cxn>
                <a:cxn ang="0">
                  <a:pos x="92" y="633"/>
                </a:cxn>
                <a:cxn ang="0">
                  <a:pos x="0" y="633"/>
                </a:cxn>
              </a:cxnLst>
              <a:rect l="0" t="0" r="r" b="b"/>
              <a:pathLst>
                <a:path w="336" h="633">
                  <a:moveTo>
                    <a:pt x="0" y="633"/>
                  </a:moveTo>
                  <a:lnTo>
                    <a:pt x="243" y="0"/>
                  </a:lnTo>
                  <a:lnTo>
                    <a:pt x="336" y="0"/>
                  </a:lnTo>
                  <a:lnTo>
                    <a:pt x="92" y="633"/>
                  </a:lnTo>
                  <a:lnTo>
                    <a:pt x="0" y="6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33"/>
            <p:cNvSpPr>
              <a:spLocks noEditPoints="1"/>
            </p:cNvSpPr>
            <p:nvPr userDrawn="1"/>
          </p:nvSpPr>
          <p:spPr bwMode="auto">
            <a:xfrm>
              <a:off x="3651250" y="1865313"/>
              <a:ext cx="857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368" y="0"/>
                </a:cxn>
                <a:cxn ang="0">
                  <a:pos x="448" y="10"/>
                </a:cxn>
                <a:cxn ang="0">
                  <a:pos x="501" y="35"/>
                </a:cxn>
                <a:cxn ang="0">
                  <a:pos x="534" y="71"/>
                </a:cxn>
                <a:cxn ang="0">
                  <a:pos x="550" y="111"/>
                </a:cxn>
                <a:cxn ang="0">
                  <a:pos x="556" y="151"/>
                </a:cxn>
                <a:cxn ang="0">
                  <a:pos x="557" y="185"/>
                </a:cxn>
                <a:cxn ang="0">
                  <a:pos x="556" y="200"/>
                </a:cxn>
                <a:cxn ang="0">
                  <a:pos x="548" y="235"/>
                </a:cxn>
                <a:cxn ang="0">
                  <a:pos x="528" y="280"/>
                </a:cxn>
                <a:cxn ang="0">
                  <a:pos x="490" y="325"/>
                </a:cxn>
                <a:cxn ang="0">
                  <a:pos x="428" y="359"/>
                </a:cxn>
                <a:cxn ang="0">
                  <a:pos x="335" y="373"/>
                </a:cxn>
                <a:cxn ang="0">
                  <a:pos x="154" y="373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  <a:cxn ang="0">
                  <a:pos x="171" y="287"/>
                </a:cxn>
                <a:cxn ang="0">
                  <a:pos x="332" y="287"/>
                </a:cxn>
                <a:cxn ang="0">
                  <a:pos x="390" y="276"/>
                </a:cxn>
                <a:cxn ang="0">
                  <a:pos x="427" y="249"/>
                </a:cxn>
                <a:cxn ang="0">
                  <a:pos x="445" y="211"/>
                </a:cxn>
                <a:cxn ang="0">
                  <a:pos x="451" y="169"/>
                </a:cxn>
                <a:cxn ang="0">
                  <a:pos x="447" y="142"/>
                </a:cxn>
                <a:cxn ang="0">
                  <a:pos x="433" y="115"/>
                </a:cxn>
                <a:cxn ang="0">
                  <a:pos x="402" y="94"/>
                </a:cxn>
                <a:cxn ang="0">
                  <a:pos x="350" y="86"/>
                </a:cxn>
                <a:cxn ang="0">
                  <a:pos x="213" y="86"/>
                </a:cxn>
                <a:cxn ang="0">
                  <a:pos x="171" y="287"/>
                </a:cxn>
              </a:cxnLst>
              <a:rect l="0" t="0" r="r" b="b"/>
              <a:pathLst>
                <a:path w="557" h="605">
                  <a:moveTo>
                    <a:pt x="125" y="0"/>
                  </a:moveTo>
                  <a:lnTo>
                    <a:pt x="368" y="0"/>
                  </a:lnTo>
                  <a:cubicBezTo>
                    <a:pt x="400" y="0"/>
                    <a:pt x="426" y="3"/>
                    <a:pt x="448" y="10"/>
                  </a:cubicBezTo>
                  <a:cubicBezTo>
                    <a:pt x="469" y="16"/>
                    <a:pt x="487" y="25"/>
                    <a:pt x="501" y="35"/>
                  </a:cubicBezTo>
                  <a:cubicBezTo>
                    <a:pt x="515" y="46"/>
                    <a:pt x="526" y="57"/>
                    <a:pt x="534" y="71"/>
                  </a:cubicBezTo>
                  <a:cubicBezTo>
                    <a:pt x="541" y="84"/>
                    <a:pt x="547" y="98"/>
                    <a:pt x="550" y="111"/>
                  </a:cubicBezTo>
                  <a:cubicBezTo>
                    <a:pt x="554" y="125"/>
                    <a:pt x="556" y="139"/>
                    <a:pt x="556" y="151"/>
                  </a:cubicBezTo>
                  <a:cubicBezTo>
                    <a:pt x="557" y="164"/>
                    <a:pt x="557" y="175"/>
                    <a:pt x="557" y="185"/>
                  </a:cubicBezTo>
                  <a:cubicBezTo>
                    <a:pt x="557" y="185"/>
                    <a:pt x="557" y="190"/>
                    <a:pt x="556" y="200"/>
                  </a:cubicBezTo>
                  <a:cubicBezTo>
                    <a:pt x="555" y="210"/>
                    <a:pt x="552" y="221"/>
                    <a:pt x="548" y="235"/>
                  </a:cubicBezTo>
                  <a:cubicBezTo>
                    <a:pt x="544" y="249"/>
                    <a:pt x="537" y="264"/>
                    <a:pt x="528" y="280"/>
                  </a:cubicBezTo>
                  <a:cubicBezTo>
                    <a:pt x="519" y="296"/>
                    <a:pt x="506" y="311"/>
                    <a:pt x="490" y="325"/>
                  </a:cubicBezTo>
                  <a:cubicBezTo>
                    <a:pt x="474" y="339"/>
                    <a:pt x="453" y="350"/>
                    <a:pt x="428" y="359"/>
                  </a:cubicBezTo>
                  <a:cubicBezTo>
                    <a:pt x="403" y="368"/>
                    <a:pt x="372" y="373"/>
                    <a:pt x="335" y="373"/>
                  </a:cubicBezTo>
                  <a:lnTo>
                    <a:pt x="154" y="373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  <a:moveTo>
                    <a:pt x="171" y="287"/>
                  </a:moveTo>
                  <a:lnTo>
                    <a:pt x="332" y="287"/>
                  </a:lnTo>
                  <a:cubicBezTo>
                    <a:pt x="355" y="287"/>
                    <a:pt x="375" y="283"/>
                    <a:pt x="390" y="276"/>
                  </a:cubicBezTo>
                  <a:cubicBezTo>
                    <a:pt x="406" y="269"/>
                    <a:pt x="418" y="260"/>
                    <a:pt x="427" y="249"/>
                  </a:cubicBezTo>
                  <a:cubicBezTo>
                    <a:pt x="436" y="237"/>
                    <a:pt x="442" y="225"/>
                    <a:pt x="445" y="211"/>
                  </a:cubicBezTo>
                  <a:cubicBezTo>
                    <a:pt x="449" y="197"/>
                    <a:pt x="451" y="183"/>
                    <a:pt x="451" y="169"/>
                  </a:cubicBezTo>
                  <a:cubicBezTo>
                    <a:pt x="451" y="161"/>
                    <a:pt x="450" y="152"/>
                    <a:pt x="447" y="142"/>
                  </a:cubicBezTo>
                  <a:cubicBezTo>
                    <a:pt x="445" y="133"/>
                    <a:pt x="440" y="123"/>
                    <a:pt x="433" y="115"/>
                  </a:cubicBezTo>
                  <a:cubicBezTo>
                    <a:pt x="426" y="106"/>
                    <a:pt x="416" y="99"/>
                    <a:pt x="402" y="94"/>
                  </a:cubicBezTo>
                  <a:cubicBezTo>
                    <a:pt x="389" y="89"/>
                    <a:pt x="372" y="86"/>
                    <a:pt x="350" y="86"/>
                  </a:cubicBezTo>
                  <a:lnTo>
                    <a:pt x="213" y="86"/>
                  </a:lnTo>
                  <a:lnTo>
                    <a:pt x="171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34"/>
            <p:cNvSpPr>
              <a:spLocks/>
            </p:cNvSpPr>
            <p:nvPr userDrawn="1"/>
          </p:nvSpPr>
          <p:spPr bwMode="auto">
            <a:xfrm>
              <a:off x="3735388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35"/>
            <p:cNvSpPr>
              <a:spLocks noEditPoints="1"/>
            </p:cNvSpPr>
            <p:nvPr userDrawn="1"/>
          </p:nvSpPr>
          <p:spPr bwMode="auto">
            <a:xfrm>
              <a:off x="3810000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136"/>
            <p:cNvSpPr>
              <a:spLocks/>
            </p:cNvSpPr>
            <p:nvPr userDrawn="1"/>
          </p:nvSpPr>
          <p:spPr bwMode="auto">
            <a:xfrm>
              <a:off x="38401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222" h="605">
                  <a:moveTo>
                    <a:pt x="125" y="0"/>
                  </a:moveTo>
                  <a:lnTo>
                    <a:pt x="222" y="0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37"/>
            <p:cNvSpPr>
              <a:spLocks noEditPoints="1"/>
            </p:cNvSpPr>
            <p:nvPr userDrawn="1"/>
          </p:nvSpPr>
          <p:spPr bwMode="auto">
            <a:xfrm>
              <a:off x="3871913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38"/>
            <p:cNvSpPr>
              <a:spLocks/>
            </p:cNvSpPr>
            <p:nvPr userDrawn="1"/>
          </p:nvSpPr>
          <p:spPr bwMode="auto">
            <a:xfrm>
              <a:off x="3943350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139"/>
            <p:cNvSpPr>
              <a:spLocks/>
            </p:cNvSpPr>
            <p:nvPr userDrawn="1"/>
          </p:nvSpPr>
          <p:spPr bwMode="auto">
            <a:xfrm>
              <a:off x="402113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140"/>
            <p:cNvSpPr>
              <a:spLocks/>
            </p:cNvSpPr>
            <p:nvPr userDrawn="1"/>
          </p:nvSpPr>
          <p:spPr bwMode="auto">
            <a:xfrm>
              <a:off x="4060825" y="1865313"/>
              <a:ext cx="68263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2" y="0"/>
                </a:cxn>
                <a:cxn ang="0">
                  <a:pos x="174" y="228"/>
                </a:cxn>
                <a:cxn ang="0">
                  <a:pos x="176" y="228"/>
                </a:cxn>
                <a:cxn ang="0">
                  <a:pos x="240" y="175"/>
                </a:cxn>
                <a:cxn ang="0">
                  <a:pos x="320" y="155"/>
                </a:cxn>
                <a:cxn ang="0">
                  <a:pos x="417" y="186"/>
                </a:cxn>
                <a:cxn ang="0">
                  <a:pos x="448" y="271"/>
                </a:cxn>
                <a:cxn ang="0">
                  <a:pos x="447" y="298"/>
                </a:cxn>
                <a:cxn ang="0">
                  <a:pos x="444" y="325"/>
                </a:cxn>
                <a:cxn ang="0">
                  <a:pos x="385" y="605"/>
                </a:cxn>
                <a:cxn ang="0">
                  <a:pos x="289" y="605"/>
                </a:cxn>
                <a:cxn ang="0">
                  <a:pos x="345" y="334"/>
                </a:cxn>
                <a:cxn ang="0">
                  <a:pos x="349" y="313"/>
                </a:cxn>
                <a:cxn ang="0">
                  <a:pos x="351" y="294"/>
                </a:cxn>
                <a:cxn ang="0">
                  <a:pos x="351" y="278"/>
                </a:cxn>
                <a:cxn ang="0">
                  <a:pos x="345" y="257"/>
                </a:cxn>
                <a:cxn ang="0">
                  <a:pos x="325" y="239"/>
                </a:cxn>
                <a:cxn ang="0">
                  <a:pos x="284" y="231"/>
                </a:cxn>
                <a:cxn ang="0">
                  <a:pos x="233" y="243"/>
                </a:cxn>
                <a:cxn ang="0">
                  <a:pos x="193" y="273"/>
                </a:cxn>
                <a:cxn ang="0">
                  <a:pos x="164" y="315"/>
                </a:cxn>
                <a:cxn ang="0">
                  <a:pos x="146" y="368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448" h="605">
                  <a:moveTo>
                    <a:pt x="125" y="0"/>
                  </a:moveTo>
                  <a:lnTo>
                    <a:pt x="222" y="0"/>
                  </a:lnTo>
                  <a:lnTo>
                    <a:pt x="174" y="228"/>
                  </a:lnTo>
                  <a:lnTo>
                    <a:pt x="176" y="228"/>
                  </a:lnTo>
                  <a:cubicBezTo>
                    <a:pt x="192" y="207"/>
                    <a:pt x="214" y="189"/>
                    <a:pt x="240" y="175"/>
                  </a:cubicBezTo>
                  <a:cubicBezTo>
                    <a:pt x="266" y="162"/>
                    <a:pt x="292" y="155"/>
                    <a:pt x="320" y="155"/>
                  </a:cubicBezTo>
                  <a:cubicBezTo>
                    <a:pt x="364" y="155"/>
                    <a:pt x="396" y="165"/>
                    <a:pt x="417" y="186"/>
                  </a:cubicBezTo>
                  <a:cubicBezTo>
                    <a:pt x="438" y="207"/>
                    <a:pt x="448" y="236"/>
                    <a:pt x="448" y="271"/>
                  </a:cubicBezTo>
                  <a:cubicBezTo>
                    <a:pt x="448" y="279"/>
                    <a:pt x="448" y="288"/>
                    <a:pt x="447" y="298"/>
                  </a:cubicBezTo>
                  <a:cubicBezTo>
                    <a:pt x="446" y="308"/>
                    <a:pt x="445" y="317"/>
                    <a:pt x="444" y="325"/>
                  </a:cubicBezTo>
                  <a:lnTo>
                    <a:pt x="385" y="605"/>
                  </a:lnTo>
                  <a:lnTo>
                    <a:pt x="289" y="605"/>
                  </a:lnTo>
                  <a:lnTo>
                    <a:pt x="345" y="334"/>
                  </a:lnTo>
                  <a:cubicBezTo>
                    <a:pt x="346" y="327"/>
                    <a:pt x="348" y="320"/>
                    <a:pt x="349" y="313"/>
                  </a:cubicBezTo>
                  <a:cubicBezTo>
                    <a:pt x="351" y="306"/>
                    <a:pt x="351" y="300"/>
                    <a:pt x="351" y="294"/>
                  </a:cubicBezTo>
                  <a:cubicBezTo>
                    <a:pt x="351" y="290"/>
                    <a:pt x="351" y="285"/>
                    <a:pt x="351" y="278"/>
                  </a:cubicBezTo>
                  <a:cubicBezTo>
                    <a:pt x="351" y="271"/>
                    <a:pt x="349" y="264"/>
                    <a:pt x="345" y="257"/>
                  </a:cubicBezTo>
                  <a:cubicBezTo>
                    <a:pt x="341" y="250"/>
                    <a:pt x="334" y="244"/>
                    <a:pt x="325" y="239"/>
                  </a:cubicBezTo>
                  <a:cubicBezTo>
                    <a:pt x="315" y="234"/>
                    <a:pt x="302" y="231"/>
                    <a:pt x="284" y="231"/>
                  </a:cubicBezTo>
                  <a:cubicBezTo>
                    <a:pt x="265" y="231"/>
                    <a:pt x="248" y="235"/>
                    <a:pt x="233" y="243"/>
                  </a:cubicBezTo>
                  <a:cubicBezTo>
                    <a:pt x="218" y="251"/>
                    <a:pt x="205" y="262"/>
                    <a:pt x="193" y="273"/>
                  </a:cubicBezTo>
                  <a:cubicBezTo>
                    <a:pt x="182" y="285"/>
                    <a:pt x="172" y="299"/>
                    <a:pt x="164" y="315"/>
                  </a:cubicBezTo>
                  <a:cubicBezTo>
                    <a:pt x="156" y="332"/>
                    <a:pt x="149" y="349"/>
                    <a:pt x="146" y="368"/>
                  </a:cubicBezTo>
                  <a:lnTo>
                    <a:pt x="9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141"/>
            <p:cNvSpPr>
              <a:spLocks/>
            </p:cNvSpPr>
            <p:nvPr userDrawn="1"/>
          </p:nvSpPr>
          <p:spPr bwMode="auto">
            <a:xfrm>
              <a:off x="4135438" y="1889125"/>
              <a:ext cx="52388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142"/>
            <p:cNvSpPr>
              <a:spLocks noEditPoints="1"/>
            </p:cNvSpPr>
            <p:nvPr userDrawn="1"/>
          </p:nvSpPr>
          <p:spPr bwMode="auto">
            <a:xfrm>
              <a:off x="41862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143"/>
            <p:cNvSpPr>
              <a:spLocks noEditPoints="1"/>
            </p:cNvSpPr>
            <p:nvPr userDrawn="1"/>
          </p:nvSpPr>
          <p:spPr bwMode="auto">
            <a:xfrm>
              <a:off x="4254500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144"/>
            <p:cNvSpPr>
              <a:spLocks/>
            </p:cNvSpPr>
            <p:nvPr userDrawn="1"/>
          </p:nvSpPr>
          <p:spPr bwMode="auto">
            <a:xfrm>
              <a:off x="4330700" y="1892300"/>
              <a:ext cx="76200" cy="93663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80" y="0"/>
                </a:cxn>
                <a:cxn ang="0">
                  <a:pos x="226" y="320"/>
                </a:cxn>
                <a:cxn ang="0">
                  <a:pos x="228" y="320"/>
                </a:cxn>
                <a:cxn ang="0">
                  <a:pos x="393" y="0"/>
                </a:cxn>
                <a:cxn ang="0">
                  <a:pos x="496" y="0"/>
                </a:cxn>
                <a:cxn ang="0">
                  <a:pos x="245" y="452"/>
                </a:cxn>
                <a:cxn ang="0">
                  <a:pos x="212" y="512"/>
                </a:cxn>
                <a:cxn ang="0">
                  <a:pos x="176" y="563"/>
                </a:cxn>
                <a:cxn ang="0">
                  <a:pos x="127" y="599"/>
                </a:cxn>
                <a:cxn ang="0">
                  <a:pos x="58" y="612"/>
                </a:cxn>
                <a:cxn ang="0">
                  <a:pos x="0" y="605"/>
                </a:cxn>
                <a:cxn ang="0">
                  <a:pos x="18" y="525"/>
                </a:cxn>
                <a:cxn ang="0">
                  <a:pos x="36" y="529"/>
                </a:cxn>
                <a:cxn ang="0">
                  <a:pos x="55" y="531"/>
                </a:cxn>
                <a:cxn ang="0">
                  <a:pos x="93" y="523"/>
                </a:cxn>
                <a:cxn ang="0">
                  <a:pos x="118" y="494"/>
                </a:cxn>
                <a:cxn ang="0">
                  <a:pos x="156" y="424"/>
                </a:cxn>
                <a:cxn ang="0">
                  <a:pos x="79" y="0"/>
                </a:cxn>
              </a:cxnLst>
              <a:rect l="0" t="0" r="r" b="b"/>
              <a:pathLst>
                <a:path w="496" h="612">
                  <a:moveTo>
                    <a:pt x="79" y="0"/>
                  </a:moveTo>
                  <a:lnTo>
                    <a:pt x="180" y="0"/>
                  </a:lnTo>
                  <a:lnTo>
                    <a:pt x="226" y="320"/>
                  </a:lnTo>
                  <a:lnTo>
                    <a:pt x="228" y="320"/>
                  </a:lnTo>
                  <a:lnTo>
                    <a:pt x="393" y="0"/>
                  </a:lnTo>
                  <a:lnTo>
                    <a:pt x="496" y="0"/>
                  </a:lnTo>
                  <a:lnTo>
                    <a:pt x="245" y="452"/>
                  </a:lnTo>
                  <a:cubicBezTo>
                    <a:pt x="234" y="473"/>
                    <a:pt x="223" y="493"/>
                    <a:pt x="212" y="512"/>
                  </a:cubicBezTo>
                  <a:cubicBezTo>
                    <a:pt x="202" y="531"/>
                    <a:pt x="189" y="548"/>
                    <a:pt x="176" y="563"/>
                  </a:cubicBezTo>
                  <a:cubicBezTo>
                    <a:pt x="162" y="578"/>
                    <a:pt x="145" y="590"/>
                    <a:pt x="127" y="599"/>
                  </a:cubicBezTo>
                  <a:cubicBezTo>
                    <a:pt x="108" y="608"/>
                    <a:pt x="85" y="612"/>
                    <a:pt x="58" y="612"/>
                  </a:cubicBezTo>
                  <a:cubicBezTo>
                    <a:pt x="40" y="612"/>
                    <a:pt x="21" y="610"/>
                    <a:pt x="0" y="605"/>
                  </a:cubicBezTo>
                  <a:lnTo>
                    <a:pt x="18" y="525"/>
                  </a:lnTo>
                  <a:cubicBezTo>
                    <a:pt x="24" y="526"/>
                    <a:pt x="30" y="528"/>
                    <a:pt x="36" y="529"/>
                  </a:cubicBezTo>
                  <a:cubicBezTo>
                    <a:pt x="42" y="531"/>
                    <a:pt x="49" y="531"/>
                    <a:pt x="55" y="531"/>
                  </a:cubicBezTo>
                  <a:cubicBezTo>
                    <a:pt x="70" y="531"/>
                    <a:pt x="82" y="529"/>
                    <a:pt x="93" y="523"/>
                  </a:cubicBezTo>
                  <a:cubicBezTo>
                    <a:pt x="103" y="518"/>
                    <a:pt x="111" y="508"/>
                    <a:pt x="118" y="494"/>
                  </a:cubicBezTo>
                  <a:lnTo>
                    <a:pt x="156" y="42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145"/>
            <p:cNvSpPr>
              <a:spLocks noEditPoints="1"/>
            </p:cNvSpPr>
            <p:nvPr userDrawn="1"/>
          </p:nvSpPr>
          <p:spPr bwMode="auto">
            <a:xfrm>
              <a:off x="4438650" y="1889125"/>
              <a:ext cx="66675" cy="71438"/>
            </a:xfrm>
            <a:custGeom>
              <a:avLst/>
              <a:gdLst/>
              <a:ahLst/>
              <a:cxnLst>
                <a:cxn ang="0">
                  <a:pos x="97" y="330"/>
                </a:cxn>
                <a:cxn ang="0">
                  <a:pos x="104" y="357"/>
                </a:cxn>
                <a:cxn ang="0">
                  <a:pos x="122" y="374"/>
                </a:cxn>
                <a:cxn ang="0">
                  <a:pos x="147" y="383"/>
                </a:cxn>
                <a:cxn ang="0">
                  <a:pos x="174" y="386"/>
                </a:cxn>
                <a:cxn ang="0">
                  <a:pos x="234" y="374"/>
                </a:cxn>
                <a:cxn ang="0">
                  <a:pos x="273" y="342"/>
                </a:cxn>
                <a:cxn ang="0">
                  <a:pos x="298" y="294"/>
                </a:cxn>
                <a:cxn ang="0">
                  <a:pos x="312" y="235"/>
                </a:cxn>
                <a:cxn ang="0">
                  <a:pos x="310" y="234"/>
                </a:cxn>
                <a:cxn ang="0">
                  <a:pos x="283" y="248"/>
                </a:cxn>
                <a:cxn ang="0">
                  <a:pos x="250" y="254"/>
                </a:cxn>
                <a:cxn ang="0">
                  <a:pos x="203" y="257"/>
                </a:cxn>
                <a:cxn ang="0">
                  <a:pos x="153" y="266"/>
                </a:cxn>
                <a:cxn ang="0">
                  <a:pos x="113" y="288"/>
                </a:cxn>
                <a:cxn ang="0">
                  <a:pos x="97" y="330"/>
                </a:cxn>
                <a:cxn ang="0">
                  <a:pos x="387" y="323"/>
                </a:cxn>
                <a:cxn ang="0">
                  <a:pos x="382" y="346"/>
                </a:cxn>
                <a:cxn ang="0">
                  <a:pos x="379" y="366"/>
                </a:cxn>
                <a:cxn ang="0">
                  <a:pos x="383" y="381"/>
                </a:cxn>
                <a:cxn ang="0">
                  <a:pos x="399" y="386"/>
                </a:cxn>
                <a:cxn ang="0">
                  <a:pos x="416" y="384"/>
                </a:cxn>
                <a:cxn ang="0">
                  <a:pos x="433" y="381"/>
                </a:cxn>
                <a:cxn ang="0">
                  <a:pos x="418" y="450"/>
                </a:cxn>
                <a:cxn ang="0">
                  <a:pos x="380" y="458"/>
                </a:cxn>
                <a:cxn ang="0">
                  <a:pos x="342" y="462"/>
                </a:cxn>
                <a:cxn ang="0">
                  <a:pos x="302" y="447"/>
                </a:cxn>
                <a:cxn ang="0">
                  <a:pos x="284" y="406"/>
                </a:cxn>
                <a:cxn ang="0">
                  <a:pos x="216" y="448"/>
                </a:cxn>
                <a:cxn ang="0">
                  <a:pos x="136" y="462"/>
                </a:cxn>
                <a:cxn ang="0">
                  <a:pos x="85" y="454"/>
                </a:cxn>
                <a:cxn ang="0">
                  <a:pos x="41" y="432"/>
                </a:cxn>
                <a:cxn ang="0">
                  <a:pos x="11" y="396"/>
                </a:cxn>
                <a:cxn ang="0">
                  <a:pos x="0" y="345"/>
                </a:cxn>
                <a:cxn ang="0">
                  <a:pos x="15" y="277"/>
                </a:cxn>
                <a:cxn ang="0">
                  <a:pos x="56" y="232"/>
                </a:cxn>
                <a:cxn ang="0">
                  <a:pos x="114" y="206"/>
                </a:cxn>
                <a:cxn ang="0">
                  <a:pos x="184" y="195"/>
                </a:cxn>
                <a:cxn ang="0">
                  <a:pos x="232" y="191"/>
                </a:cxn>
                <a:cxn ang="0">
                  <a:pos x="280" y="187"/>
                </a:cxn>
                <a:cxn ang="0">
                  <a:pos x="319" y="169"/>
                </a:cxn>
                <a:cxn ang="0">
                  <a:pos x="331" y="129"/>
                </a:cxn>
                <a:cxn ang="0">
                  <a:pos x="309" y="87"/>
                </a:cxn>
                <a:cxn ang="0">
                  <a:pos x="257" y="76"/>
                </a:cxn>
                <a:cxn ang="0">
                  <a:pos x="188" y="90"/>
                </a:cxn>
                <a:cxn ang="0">
                  <a:pos x="148" y="145"/>
                </a:cxn>
                <a:cxn ang="0">
                  <a:pos x="57" y="145"/>
                </a:cxn>
                <a:cxn ang="0">
                  <a:pos x="83" y="77"/>
                </a:cxn>
                <a:cxn ang="0">
                  <a:pos x="129" y="32"/>
                </a:cxn>
                <a:cxn ang="0">
                  <a:pos x="190" y="7"/>
                </a:cxn>
                <a:cxn ang="0">
                  <a:pos x="263" y="0"/>
                </a:cxn>
                <a:cxn ang="0">
                  <a:pos x="356" y="11"/>
                </a:cxn>
                <a:cxn ang="0">
                  <a:pos x="405" y="39"/>
                </a:cxn>
                <a:cxn ang="0">
                  <a:pos x="425" y="73"/>
                </a:cxn>
                <a:cxn ang="0">
                  <a:pos x="428" y="102"/>
                </a:cxn>
                <a:cxn ang="0">
                  <a:pos x="420" y="168"/>
                </a:cxn>
                <a:cxn ang="0">
                  <a:pos x="387" y="323"/>
                </a:cxn>
              </a:cxnLst>
              <a:rect l="0" t="0" r="r" b="b"/>
              <a:pathLst>
                <a:path w="433" h="462">
                  <a:moveTo>
                    <a:pt x="97" y="330"/>
                  </a:moveTo>
                  <a:cubicBezTo>
                    <a:pt x="97" y="341"/>
                    <a:pt x="99" y="350"/>
                    <a:pt x="104" y="357"/>
                  </a:cubicBezTo>
                  <a:cubicBezTo>
                    <a:pt x="109" y="364"/>
                    <a:pt x="115" y="370"/>
                    <a:pt x="122" y="374"/>
                  </a:cubicBezTo>
                  <a:cubicBezTo>
                    <a:pt x="130" y="378"/>
                    <a:pt x="138" y="381"/>
                    <a:pt x="147" y="383"/>
                  </a:cubicBezTo>
                  <a:cubicBezTo>
                    <a:pt x="156" y="385"/>
                    <a:pt x="165" y="386"/>
                    <a:pt x="174" y="386"/>
                  </a:cubicBezTo>
                  <a:cubicBezTo>
                    <a:pt x="198" y="386"/>
                    <a:pt x="218" y="382"/>
                    <a:pt x="234" y="374"/>
                  </a:cubicBezTo>
                  <a:cubicBezTo>
                    <a:pt x="250" y="366"/>
                    <a:pt x="263" y="356"/>
                    <a:pt x="273" y="342"/>
                  </a:cubicBezTo>
                  <a:cubicBezTo>
                    <a:pt x="284" y="328"/>
                    <a:pt x="292" y="313"/>
                    <a:pt x="298" y="294"/>
                  </a:cubicBezTo>
                  <a:cubicBezTo>
                    <a:pt x="304" y="276"/>
                    <a:pt x="308" y="256"/>
                    <a:pt x="312" y="235"/>
                  </a:cubicBezTo>
                  <a:lnTo>
                    <a:pt x="310" y="234"/>
                  </a:lnTo>
                  <a:cubicBezTo>
                    <a:pt x="303" y="240"/>
                    <a:pt x="294" y="245"/>
                    <a:pt x="283" y="248"/>
                  </a:cubicBezTo>
                  <a:cubicBezTo>
                    <a:pt x="272" y="251"/>
                    <a:pt x="261" y="253"/>
                    <a:pt x="250" y="254"/>
                  </a:cubicBezTo>
                  <a:cubicBezTo>
                    <a:pt x="237" y="255"/>
                    <a:pt x="221" y="256"/>
                    <a:pt x="203" y="257"/>
                  </a:cubicBezTo>
                  <a:cubicBezTo>
                    <a:pt x="185" y="259"/>
                    <a:pt x="169" y="261"/>
                    <a:pt x="153" y="266"/>
                  </a:cubicBezTo>
                  <a:cubicBezTo>
                    <a:pt x="138" y="271"/>
                    <a:pt x="124" y="278"/>
                    <a:pt x="113" y="288"/>
                  </a:cubicBezTo>
                  <a:cubicBezTo>
                    <a:pt x="102" y="298"/>
                    <a:pt x="97" y="312"/>
                    <a:pt x="97" y="330"/>
                  </a:cubicBezTo>
                  <a:close/>
                  <a:moveTo>
                    <a:pt x="387" y="323"/>
                  </a:moveTo>
                  <a:cubicBezTo>
                    <a:pt x="386" y="331"/>
                    <a:pt x="384" y="339"/>
                    <a:pt x="382" y="346"/>
                  </a:cubicBezTo>
                  <a:cubicBezTo>
                    <a:pt x="380" y="353"/>
                    <a:pt x="379" y="360"/>
                    <a:pt x="379" y="366"/>
                  </a:cubicBezTo>
                  <a:cubicBezTo>
                    <a:pt x="379" y="373"/>
                    <a:pt x="380" y="378"/>
                    <a:pt x="383" y="381"/>
                  </a:cubicBezTo>
                  <a:cubicBezTo>
                    <a:pt x="386" y="384"/>
                    <a:pt x="391" y="386"/>
                    <a:pt x="399" y="386"/>
                  </a:cubicBezTo>
                  <a:cubicBezTo>
                    <a:pt x="405" y="386"/>
                    <a:pt x="410" y="385"/>
                    <a:pt x="416" y="384"/>
                  </a:cubicBezTo>
                  <a:cubicBezTo>
                    <a:pt x="422" y="383"/>
                    <a:pt x="427" y="382"/>
                    <a:pt x="433" y="381"/>
                  </a:cubicBezTo>
                  <a:lnTo>
                    <a:pt x="418" y="450"/>
                  </a:lnTo>
                  <a:cubicBezTo>
                    <a:pt x="405" y="453"/>
                    <a:pt x="393" y="456"/>
                    <a:pt x="380" y="458"/>
                  </a:cubicBezTo>
                  <a:cubicBezTo>
                    <a:pt x="368" y="461"/>
                    <a:pt x="355" y="462"/>
                    <a:pt x="342" y="462"/>
                  </a:cubicBezTo>
                  <a:cubicBezTo>
                    <a:pt x="326" y="462"/>
                    <a:pt x="312" y="457"/>
                    <a:pt x="302" y="447"/>
                  </a:cubicBezTo>
                  <a:cubicBezTo>
                    <a:pt x="291" y="437"/>
                    <a:pt x="285" y="423"/>
                    <a:pt x="284" y="406"/>
                  </a:cubicBezTo>
                  <a:cubicBezTo>
                    <a:pt x="265" y="425"/>
                    <a:pt x="242" y="439"/>
                    <a:pt x="216" y="448"/>
                  </a:cubicBezTo>
                  <a:cubicBezTo>
                    <a:pt x="190" y="457"/>
                    <a:pt x="164" y="462"/>
                    <a:pt x="136" y="462"/>
                  </a:cubicBezTo>
                  <a:cubicBezTo>
                    <a:pt x="118" y="462"/>
                    <a:pt x="101" y="459"/>
                    <a:pt x="85" y="454"/>
                  </a:cubicBezTo>
                  <a:cubicBezTo>
                    <a:pt x="68" y="449"/>
                    <a:pt x="54" y="442"/>
                    <a:pt x="41" y="432"/>
                  </a:cubicBezTo>
                  <a:cubicBezTo>
                    <a:pt x="28" y="423"/>
                    <a:pt x="18" y="411"/>
                    <a:pt x="11" y="396"/>
                  </a:cubicBezTo>
                  <a:cubicBezTo>
                    <a:pt x="4" y="381"/>
                    <a:pt x="0" y="365"/>
                    <a:pt x="0" y="345"/>
                  </a:cubicBezTo>
                  <a:cubicBezTo>
                    <a:pt x="0" y="318"/>
                    <a:pt x="5" y="296"/>
                    <a:pt x="15" y="277"/>
                  </a:cubicBezTo>
                  <a:cubicBezTo>
                    <a:pt x="25" y="259"/>
                    <a:pt x="39" y="244"/>
                    <a:pt x="56" y="232"/>
                  </a:cubicBezTo>
                  <a:cubicBezTo>
                    <a:pt x="73" y="220"/>
                    <a:pt x="92" y="212"/>
                    <a:pt x="114" y="206"/>
                  </a:cubicBezTo>
                  <a:cubicBezTo>
                    <a:pt x="136" y="200"/>
                    <a:pt x="159" y="197"/>
                    <a:pt x="184" y="195"/>
                  </a:cubicBezTo>
                  <a:cubicBezTo>
                    <a:pt x="200" y="194"/>
                    <a:pt x="216" y="192"/>
                    <a:pt x="232" y="191"/>
                  </a:cubicBezTo>
                  <a:cubicBezTo>
                    <a:pt x="248" y="190"/>
                    <a:pt x="264" y="188"/>
                    <a:pt x="280" y="187"/>
                  </a:cubicBezTo>
                  <a:cubicBezTo>
                    <a:pt x="298" y="186"/>
                    <a:pt x="311" y="180"/>
                    <a:pt x="319" y="169"/>
                  </a:cubicBezTo>
                  <a:cubicBezTo>
                    <a:pt x="327" y="159"/>
                    <a:pt x="331" y="145"/>
                    <a:pt x="331" y="129"/>
                  </a:cubicBezTo>
                  <a:cubicBezTo>
                    <a:pt x="331" y="108"/>
                    <a:pt x="324" y="94"/>
                    <a:pt x="309" y="87"/>
                  </a:cubicBezTo>
                  <a:cubicBezTo>
                    <a:pt x="294" y="80"/>
                    <a:pt x="277" y="76"/>
                    <a:pt x="257" y="76"/>
                  </a:cubicBezTo>
                  <a:cubicBezTo>
                    <a:pt x="231" y="76"/>
                    <a:pt x="208" y="81"/>
                    <a:pt x="188" y="90"/>
                  </a:cubicBezTo>
                  <a:cubicBezTo>
                    <a:pt x="168" y="99"/>
                    <a:pt x="155" y="118"/>
                    <a:pt x="148" y="145"/>
                  </a:cubicBezTo>
                  <a:lnTo>
                    <a:pt x="57" y="145"/>
                  </a:lnTo>
                  <a:cubicBezTo>
                    <a:pt x="62" y="118"/>
                    <a:pt x="70" y="95"/>
                    <a:pt x="83" y="77"/>
                  </a:cubicBezTo>
                  <a:cubicBezTo>
                    <a:pt x="95" y="58"/>
                    <a:pt x="111" y="43"/>
                    <a:pt x="129" y="32"/>
                  </a:cubicBezTo>
                  <a:cubicBezTo>
                    <a:pt x="147" y="20"/>
                    <a:pt x="167" y="12"/>
                    <a:pt x="190" y="7"/>
                  </a:cubicBezTo>
                  <a:cubicBezTo>
                    <a:pt x="213" y="2"/>
                    <a:pt x="237" y="0"/>
                    <a:pt x="263" y="0"/>
                  </a:cubicBezTo>
                  <a:cubicBezTo>
                    <a:pt x="303" y="0"/>
                    <a:pt x="334" y="4"/>
                    <a:pt x="356" y="11"/>
                  </a:cubicBezTo>
                  <a:cubicBezTo>
                    <a:pt x="379" y="19"/>
                    <a:pt x="395" y="28"/>
                    <a:pt x="405" y="39"/>
                  </a:cubicBezTo>
                  <a:cubicBezTo>
                    <a:pt x="416" y="50"/>
                    <a:pt x="422" y="61"/>
                    <a:pt x="425" y="73"/>
                  </a:cubicBezTo>
                  <a:cubicBezTo>
                    <a:pt x="427" y="84"/>
                    <a:pt x="428" y="94"/>
                    <a:pt x="428" y="102"/>
                  </a:cubicBezTo>
                  <a:cubicBezTo>
                    <a:pt x="428" y="120"/>
                    <a:pt x="425" y="142"/>
                    <a:pt x="420" y="168"/>
                  </a:cubicBezTo>
                  <a:lnTo>
                    <a:pt x="387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146"/>
            <p:cNvSpPr>
              <a:spLocks/>
            </p:cNvSpPr>
            <p:nvPr userDrawn="1"/>
          </p:nvSpPr>
          <p:spPr bwMode="auto">
            <a:xfrm>
              <a:off x="4510088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147"/>
            <p:cNvSpPr>
              <a:spLocks noEditPoints="1"/>
            </p:cNvSpPr>
            <p:nvPr userDrawn="1"/>
          </p:nvSpPr>
          <p:spPr bwMode="auto">
            <a:xfrm>
              <a:off x="4587875" y="1865313"/>
              <a:ext cx="77788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148"/>
            <p:cNvSpPr>
              <a:spLocks/>
            </p:cNvSpPr>
            <p:nvPr userDrawn="1"/>
          </p:nvSpPr>
          <p:spPr bwMode="auto">
            <a:xfrm>
              <a:off x="4700588" y="1865313"/>
              <a:ext cx="95250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41" y="0"/>
                </a:cxn>
                <a:cxn ang="0">
                  <a:pos x="427" y="452"/>
                </a:cxn>
                <a:cxn ang="0">
                  <a:pos x="428" y="452"/>
                </a:cxn>
                <a:cxn ang="0">
                  <a:pos x="521" y="0"/>
                </a:cxn>
                <a:cxn ang="0">
                  <a:pos x="627" y="0"/>
                </a:cxn>
                <a:cxn ang="0">
                  <a:pos x="501" y="605"/>
                </a:cxn>
                <a:cxn ang="0">
                  <a:pos x="385" y="605"/>
                </a:cxn>
                <a:cxn ang="0">
                  <a:pos x="199" y="156"/>
                </a:cxn>
                <a:cxn ang="0">
                  <a:pos x="197" y="156"/>
                </a:cxn>
                <a:cxn ang="0">
                  <a:pos x="106" y="605"/>
                </a:cxn>
                <a:cxn ang="0">
                  <a:pos x="0" y="605"/>
                </a:cxn>
                <a:cxn ang="0">
                  <a:pos x="125" y="0"/>
                </a:cxn>
              </a:cxnLst>
              <a:rect l="0" t="0" r="r" b="b"/>
              <a:pathLst>
                <a:path w="627" h="605">
                  <a:moveTo>
                    <a:pt x="125" y="0"/>
                  </a:moveTo>
                  <a:lnTo>
                    <a:pt x="241" y="0"/>
                  </a:lnTo>
                  <a:lnTo>
                    <a:pt x="427" y="452"/>
                  </a:lnTo>
                  <a:lnTo>
                    <a:pt x="428" y="452"/>
                  </a:lnTo>
                  <a:lnTo>
                    <a:pt x="521" y="0"/>
                  </a:lnTo>
                  <a:lnTo>
                    <a:pt x="627" y="0"/>
                  </a:lnTo>
                  <a:lnTo>
                    <a:pt x="501" y="605"/>
                  </a:lnTo>
                  <a:lnTo>
                    <a:pt x="385" y="605"/>
                  </a:lnTo>
                  <a:lnTo>
                    <a:pt x="199" y="156"/>
                  </a:lnTo>
                  <a:lnTo>
                    <a:pt x="197" y="156"/>
                  </a:lnTo>
                  <a:lnTo>
                    <a:pt x="106" y="605"/>
                  </a:lnTo>
                  <a:lnTo>
                    <a:pt x="0" y="605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149"/>
            <p:cNvSpPr>
              <a:spLocks noEditPoints="1"/>
            </p:cNvSpPr>
            <p:nvPr userDrawn="1"/>
          </p:nvSpPr>
          <p:spPr bwMode="auto">
            <a:xfrm>
              <a:off x="4795838" y="1889125"/>
              <a:ext cx="66675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150"/>
            <p:cNvSpPr>
              <a:spLocks/>
            </p:cNvSpPr>
            <p:nvPr userDrawn="1"/>
          </p:nvSpPr>
          <p:spPr bwMode="auto">
            <a:xfrm>
              <a:off x="4868863" y="1889125"/>
              <a:ext cx="68263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1" y="12"/>
                </a:cxn>
                <a:cxn ang="0">
                  <a:pos x="168" y="75"/>
                </a:cxn>
                <a:cxn ang="0">
                  <a:pos x="169" y="77"/>
                </a:cxn>
                <a:cxn ang="0">
                  <a:pos x="235" y="20"/>
                </a:cxn>
                <a:cxn ang="0">
                  <a:pos x="320" y="0"/>
                </a:cxn>
                <a:cxn ang="0">
                  <a:pos x="417" y="31"/>
                </a:cxn>
                <a:cxn ang="0">
                  <a:pos x="448" y="116"/>
                </a:cxn>
                <a:cxn ang="0">
                  <a:pos x="447" y="143"/>
                </a:cxn>
                <a:cxn ang="0">
                  <a:pos x="444" y="170"/>
                </a:cxn>
                <a:cxn ang="0">
                  <a:pos x="385" y="450"/>
                </a:cxn>
                <a:cxn ang="0">
                  <a:pos x="289" y="450"/>
                </a:cxn>
                <a:cxn ang="0">
                  <a:pos x="345" y="179"/>
                </a:cxn>
                <a:cxn ang="0">
                  <a:pos x="349" y="158"/>
                </a:cxn>
                <a:cxn ang="0">
                  <a:pos x="351" y="139"/>
                </a:cxn>
                <a:cxn ang="0">
                  <a:pos x="351" y="123"/>
                </a:cxn>
                <a:cxn ang="0">
                  <a:pos x="345" y="102"/>
                </a:cxn>
                <a:cxn ang="0">
                  <a:pos x="325" y="84"/>
                </a:cxn>
                <a:cxn ang="0">
                  <a:pos x="284" y="76"/>
                </a:cxn>
                <a:cxn ang="0">
                  <a:pos x="233" y="88"/>
                </a:cxn>
                <a:cxn ang="0">
                  <a:pos x="193" y="118"/>
                </a:cxn>
                <a:cxn ang="0">
                  <a:pos x="164" y="160"/>
                </a:cxn>
                <a:cxn ang="0">
                  <a:pos x="146" y="213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448" h="450">
                  <a:moveTo>
                    <a:pt x="90" y="12"/>
                  </a:moveTo>
                  <a:lnTo>
                    <a:pt x="181" y="12"/>
                  </a:lnTo>
                  <a:lnTo>
                    <a:pt x="168" y="75"/>
                  </a:lnTo>
                  <a:lnTo>
                    <a:pt x="169" y="77"/>
                  </a:lnTo>
                  <a:cubicBezTo>
                    <a:pt x="187" y="53"/>
                    <a:pt x="209" y="34"/>
                    <a:pt x="235" y="20"/>
                  </a:cubicBezTo>
                  <a:cubicBezTo>
                    <a:pt x="261" y="7"/>
                    <a:pt x="290" y="0"/>
                    <a:pt x="320" y="0"/>
                  </a:cubicBezTo>
                  <a:cubicBezTo>
                    <a:pt x="364" y="0"/>
                    <a:pt x="396" y="10"/>
                    <a:pt x="417" y="31"/>
                  </a:cubicBezTo>
                  <a:cubicBezTo>
                    <a:pt x="438" y="52"/>
                    <a:pt x="448" y="81"/>
                    <a:pt x="448" y="116"/>
                  </a:cubicBezTo>
                  <a:cubicBezTo>
                    <a:pt x="448" y="124"/>
                    <a:pt x="448" y="133"/>
                    <a:pt x="447" y="143"/>
                  </a:cubicBezTo>
                  <a:cubicBezTo>
                    <a:pt x="446" y="153"/>
                    <a:pt x="445" y="162"/>
                    <a:pt x="444" y="170"/>
                  </a:cubicBezTo>
                  <a:lnTo>
                    <a:pt x="385" y="450"/>
                  </a:lnTo>
                  <a:lnTo>
                    <a:pt x="289" y="450"/>
                  </a:lnTo>
                  <a:lnTo>
                    <a:pt x="345" y="179"/>
                  </a:lnTo>
                  <a:cubicBezTo>
                    <a:pt x="346" y="172"/>
                    <a:pt x="348" y="165"/>
                    <a:pt x="349" y="158"/>
                  </a:cubicBezTo>
                  <a:cubicBezTo>
                    <a:pt x="351" y="151"/>
                    <a:pt x="351" y="145"/>
                    <a:pt x="351" y="139"/>
                  </a:cubicBezTo>
                  <a:cubicBezTo>
                    <a:pt x="351" y="135"/>
                    <a:pt x="351" y="130"/>
                    <a:pt x="351" y="123"/>
                  </a:cubicBezTo>
                  <a:cubicBezTo>
                    <a:pt x="351" y="116"/>
                    <a:pt x="349" y="109"/>
                    <a:pt x="345" y="102"/>
                  </a:cubicBezTo>
                  <a:cubicBezTo>
                    <a:pt x="341" y="95"/>
                    <a:pt x="334" y="89"/>
                    <a:pt x="325" y="84"/>
                  </a:cubicBezTo>
                  <a:cubicBezTo>
                    <a:pt x="315" y="79"/>
                    <a:pt x="302" y="76"/>
                    <a:pt x="284" y="76"/>
                  </a:cubicBezTo>
                  <a:cubicBezTo>
                    <a:pt x="265" y="76"/>
                    <a:pt x="248" y="80"/>
                    <a:pt x="233" y="88"/>
                  </a:cubicBezTo>
                  <a:cubicBezTo>
                    <a:pt x="218" y="96"/>
                    <a:pt x="205" y="107"/>
                    <a:pt x="193" y="118"/>
                  </a:cubicBezTo>
                  <a:cubicBezTo>
                    <a:pt x="182" y="130"/>
                    <a:pt x="172" y="144"/>
                    <a:pt x="164" y="160"/>
                  </a:cubicBezTo>
                  <a:cubicBezTo>
                    <a:pt x="156" y="177"/>
                    <a:pt x="149" y="194"/>
                    <a:pt x="146" y="213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151"/>
            <p:cNvSpPr>
              <a:spLocks noEditPoints="1"/>
            </p:cNvSpPr>
            <p:nvPr userDrawn="1"/>
          </p:nvSpPr>
          <p:spPr bwMode="auto">
            <a:xfrm>
              <a:off x="4938713" y="1889125"/>
              <a:ext cx="77788" cy="95250"/>
            </a:xfrm>
            <a:custGeom>
              <a:avLst/>
              <a:gdLst/>
              <a:ahLst/>
              <a:cxnLst>
                <a:cxn ang="0">
                  <a:pos x="170" y="273"/>
                </a:cxn>
                <a:cxn ang="0">
                  <a:pos x="175" y="317"/>
                </a:cxn>
                <a:cxn ang="0">
                  <a:pos x="192" y="353"/>
                </a:cxn>
                <a:cxn ang="0">
                  <a:pos x="222" y="377"/>
                </a:cxn>
                <a:cxn ang="0">
                  <a:pos x="266" y="386"/>
                </a:cxn>
                <a:cxn ang="0">
                  <a:pos x="333" y="369"/>
                </a:cxn>
                <a:cxn ang="0">
                  <a:pos x="380" y="323"/>
                </a:cxn>
                <a:cxn ang="0">
                  <a:pos x="407" y="260"/>
                </a:cxn>
                <a:cxn ang="0">
                  <a:pos x="416" y="191"/>
                </a:cxn>
                <a:cxn ang="0">
                  <a:pos x="410" y="146"/>
                </a:cxn>
                <a:cxn ang="0">
                  <a:pos x="393" y="110"/>
                </a:cxn>
                <a:cxn ang="0">
                  <a:pos x="363" y="85"/>
                </a:cxn>
                <a:cxn ang="0">
                  <a:pos x="319" y="76"/>
                </a:cxn>
                <a:cxn ang="0">
                  <a:pos x="252" y="94"/>
                </a:cxn>
                <a:cxn ang="0">
                  <a:pos x="206" y="140"/>
                </a:cxn>
                <a:cxn ang="0">
                  <a:pos x="178" y="204"/>
                </a:cxn>
                <a:cxn ang="0">
                  <a:pos x="170" y="273"/>
                </a:cxn>
                <a:cxn ang="0">
                  <a:pos x="124" y="12"/>
                </a:cxn>
                <a:cxn ang="0">
                  <a:pos x="220" y="12"/>
                </a:cxn>
                <a:cxn ang="0">
                  <a:pos x="207" y="68"/>
                </a:cxn>
                <a:cxn ang="0">
                  <a:pos x="209" y="69"/>
                </a:cxn>
                <a:cxn ang="0">
                  <a:pos x="269" y="18"/>
                </a:cxn>
                <a:cxn ang="0">
                  <a:pos x="347" y="0"/>
                </a:cxn>
                <a:cxn ang="0">
                  <a:pos x="419" y="14"/>
                </a:cxn>
                <a:cxn ang="0">
                  <a:pos x="471" y="51"/>
                </a:cxn>
                <a:cxn ang="0">
                  <a:pos x="502" y="109"/>
                </a:cxn>
                <a:cxn ang="0">
                  <a:pos x="513" y="181"/>
                </a:cxn>
                <a:cxn ang="0">
                  <a:pos x="499" y="282"/>
                </a:cxn>
                <a:cxn ang="0">
                  <a:pos x="458" y="372"/>
                </a:cxn>
                <a:cxn ang="0">
                  <a:pos x="388" y="437"/>
                </a:cxn>
                <a:cxn ang="0">
                  <a:pos x="289" y="462"/>
                </a:cxn>
                <a:cxn ang="0">
                  <a:pos x="203" y="445"/>
                </a:cxn>
                <a:cxn ang="0">
                  <a:pos x="145" y="382"/>
                </a:cxn>
                <a:cxn ang="0">
                  <a:pos x="144" y="382"/>
                </a:cxn>
                <a:cxn ang="0">
                  <a:pos x="96" y="612"/>
                </a:cxn>
                <a:cxn ang="0">
                  <a:pos x="0" y="612"/>
                </a:cxn>
                <a:cxn ang="0">
                  <a:pos x="124" y="12"/>
                </a:cxn>
              </a:cxnLst>
              <a:rect l="0" t="0" r="r" b="b"/>
              <a:pathLst>
                <a:path w="513" h="612">
                  <a:moveTo>
                    <a:pt x="170" y="273"/>
                  </a:moveTo>
                  <a:cubicBezTo>
                    <a:pt x="170" y="289"/>
                    <a:pt x="171" y="304"/>
                    <a:pt x="175" y="317"/>
                  </a:cubicBezTo>
                  <a:cubicBezTo>
                    <a:pt x="179" y="331"/>
                    <a:pt x="184" y="343"/>
                    <a:pt x="192" y="353"/>
                  </a:cubicBezTo>
                  <a:cubicBezTo>
                    <a:pt x="200" y="363"/>
                    <a:pt x="210" y="371"/>
                    <a:pt x="222" y="377"/>
                  </a:cubicBezTo>
                  <a:cubicBezTo>
                    <a:pt x="234" y="383"/>
                    <a:pt x="249" y="386"/>
                    <a:pt x="266" y="386"/>
                  </a:cubicBezTo>
                  <a:cubicBezTo>
                    <a:pt x="292" y="386"/>
                    <a:pt x="315" y="380"/>
                    <a:pt x="333" y="369"/>
                  </a:cubicBezTo>
                  <a:cubicBezTo>
                    <a:pt x="352" y="357"/>
                    <a:pt x="368" y="342"/>
                    <a:pt x="380" y="323"/>
                  </a:cubicBezTo>
                  <a:cubicBezTo>
                    <a:pt x="392" y="304"/>
                    <a:pt x="401" y="284"/>
                    <a:pt x="407" y="260"/>
                  </a:cubicBezTo>
                  <a:cubicBezTo>
                    <a:pt x="413" y="237"/>
                    <a:pt x="416" y="214"/>
                    <a:pt x="416" y="191"/>
                  </a:cubicBezTo>
                  <a:cubicBezTo>
                    <a:pt x="416" y="175"/>
                    <a:pt x="414" y="160"/>
                    <a:pt x="410" y="146"/>
                  </a:cubicBezTo>
                  <a:cubicBezTo>
                    <a:pt x="407" y="132"/>
                    <a:pt x="401" y="120"/>
                    <a:pt x="393" y="110"/>
                  </a:cubicBezTo>
                  <a:cubicBezTo>
                    <a:pt x="385" y="99"/>
                    <a:pt x="375" y="91"/>
                    <a:pt x="363" y="85"/>
                  </a:cubicBezTo>
                  <a:cubicBezTo>
                    <a:pt x="351" y="79"/>
                    <a:pt x="336" y="76"/>
                    <a:pt x="319" y="76"/>
                  </a:cubicBezTo>
                  <a:cubicBezTo>
                    <a:pt x="293" y="76"/>
                    <a:pt x="271" y="82"/>
                    <a:pt x="252" y="94"/>
                  </a:cubicBezTo>
                  <a:cubicBezTo>
                    <a:pt x="233" y="106"/>
                    <a:pt x="218" y="121"/>
                    <a:pt x="206" y="140"/>
                  </a:cubicBezTo>
                  <a:cubicBezTo>
                    <a:pt x="193" y="159"/>
                    <a:pt x="184" y="180"/>
                    <a:pt x="178" y="204"/>
                  </a:cubicBezTo>
                  <a:cubicBezTo>
                    <a:pt x="172" y="227"/>
                    <a:pt x="170" y="250"/>
                    <a:pt x="170" y="273"/>
                  </a:cubicBezTo>
                  <a:close/>
                  <a:moveTo>
                    <a:pt x="124" y="12"/>
                  </a:moveTo>
                  <a:lnTo>
                    <a:pt x="220" y="12"/>
                  </a:lnTo>
                  <a:lnTo>
                    <a:pt x="207" y="68"/>
                  </a:lnTo>
                  <a:lnTo>
                    <a:pt x="209" y="69"/>
                  </a:lnTo>
                  <a:cubicBezTo>
                    <a:pt x="224" y="47"/>
                    <a:pt x="244" y="30"/>
                    <a:pt x="269" y="18"/>
                  </a:cubicBezTo>
                  <a:cubicBezTo>
                    <a:pt x="294" y="6"/>
                    <a:pt x="320" y="0"/>
                    <a:pt x="347" y="0"/>
                  </a:cubicBezTo>
                  <a:cubicBezTo>
                    <a:pt x="374" y="0"/>
                    <a:pt x="398" y="5"/>
                    <a:pt x="419" y="14"/>
                  </a:cubicBezTo>
                  <a:cubicBezTo>
                    <a:pt x="440" y="23"/>
                    <a:pt x="457" y="35"/>
                    <a:pt x="471" y="51"/>
                  </a:cubicBezTo>
                  <a:cubicBezTo>
                    <a:pt x="485" y="67"/>
                    <a:pt x="495" y="87"/>
                    <a:pt x="502" y="109"/>
                  </a:cubicBezTo>
                  <a:cubicBezTo>
                    <a:pt x="509" y="131"/>
                    <a:pt x="513" y="155"/>
                    <a:pt x="513" y="181"/>
                  </a:cubicBezTo>
                  <a:cubicBezTo>
                    <a:pt x="513" y="215"/>
                    <a:pt x="508" y="248"/>
                    <a:pt x="499" y="282"/>
                  </a:cubicBezTo>
                  <a:cubicBezTo>
                    <a:pt x="490" y="315"/>
                    <a:pt x="477" y="346"/>
                    <a:pt x="458" y="372"/>
                  </a:cubicBezTo>
                  <a:cubicBezTo>
                    <a:pt x="439" y="399"/>
                    <a:pt x="416" y="420"/>
                    <a:pt x="388" y="437"/>
                  </a:cubicBezTo>
                  <a:cubicBezTo>
                    <a:pt x="359" y="454"/>
                    <a:pt x="326" y="462"/>
                    <a:pt x="289" y="462"/>
                  </a:cubicBezTo>
                  <a:cubicBezTo>
                    <a:pt x="256" y="462"/>
                    <a:pt x="228" y="456"/>
                    <a:pt x="203" y="445"/>
                  </a:cubicBezTo>
                  <a:cubicBezTo>
                    <a:pt x="178" y="434"/>
                    <a:pt x="159" y="413"/>
                    <a:pt x="145" y="382"/>
                  </a:cubicBezTo>
                  <a:lnTo>
                    <a:pt x="144" y="382"/>
                  </a:lnTo>
                  <a:lnTo>
                    <a:pt x="96" y="612"/>
                  </a:lnTo>
                  <a:lnTo>
                    <a:pt x="0" y="612"/>
                  </a:lnTo>
                  <a:lnTo>
                    <a:pt x="1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152"/>
            <p:cNvSpPr>
              <a:spLocks/>
            </p:cNvSpPr>
            <p:nvPr userDrawn="1"/>
          </p:nvSpPr>
          <p:spPr bwMode="auto">
            <a:xfrm>
              <a:off x="5021263" y="1889125"/>
              <a:ext cx="53975" cy="69850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182" y="12"/>
                </a:cxn>
                <a:cxn ang="0">
                  <a:pos x="164" y="97"/>
                </a:cxn>
                <a:cxn ang="0">
                  <a:pos x="166" y="99"/>
                </a:cxn>
                <a:cxn ang="0">
                  <a:pos x="190" y="64"/>
                </a:cxn>
                <a:cxn ang="0">
                  <a:pos x="223" y="32"/>
                </a:cxn>
                <a:cxn ang="0">
                  <a:pos x="262" y="9"/>
                </a:cxn>
                <a:cxn ang="0">
                  <a:pos x="306" y="0"/>
                </a:cxn>
                <a:cxn ang="0">
                  <a:pos x="329" y="0"/>
                </a:cxn>
                <a:cxn ang="0">
                  <a:pos x="352" y="3"/>
                </a:cxn>
                <a:cxn ang="0">
                  <a:pos x="332" y="94"/>
                </a:cxn>
                <a:cxn ang="0">
                  <a:pos x="315" y="92"/>
                </a:cxn>
                <a:cxn ang="0">
                  <a:pos x="298" y="91"/>
                </a:cxn>
                <a:cxn ang="0">
                  <a:pos x="233" y="104"/>
                </a:cxn>
                <a:cxn ang="0">
                  <a:pos x="187" y="140"/>
                </a:cxn>
                <a:cxn ang="0">
                  <a:pos x="156" y="193"/>
                </a:cxn>
                <a:cxn ang="0">
                  <a:pos x="137" y="256"/>
                </a:cxn>
                <a:cxn ang="0">
                  <a:pos x="96" y="450"/>
                </a:cxn>
                <a:cxn ang="0">
                  <a:pos x="0" y="450"/>
                </a:cxn>
                <a:cxn ang="0">
                  <a:pos x="90" y="12"/>
                </a:cxn>
              </a:cxnLst>
              <a:rect l="0" t="0" r="r" b="b"/>
              <a:pathLst>
                <a:path w="352" h="450">
                  <a:moveTo>
                    <a:pt x="90" y="12"/>
                  </a:moveTo>
                  <a:lnTo>
                    <a:pt x="182" y="12"/>
                  </a:lnTo>
                  <a:lnTo>
                    <a:pt x="164" y="97"/>
                  </a:lnTo>
                  <a:lnTo>
                    <a:pt x="166" y="99"/>
                  </a:lnTo>
                  <a:cubicBezTo>
                    <a:pt x="173" y="87"/>
                    <a:pt x="181" y="75"/>
                    <a:pt x="190" y="64"/>
                  </a:cubicBezTo>
                  <a:cubicBezTo>
                    <a:pt x="200" y="52"/>
                    <a:pt x="211" y="41"/>
                    <a:pt x="223" y="32"/>
                  </a:cubicBezTo>
                  <a:cubicBezTo>
                    <a:pt x="235" y="22"/>
                    <a:pt x="248" y="15"/>
                    <a:pt x="262" y="9"/>
                  </a:cubicBezTo>
                  <a:cubicBezTo>
                    <a:pt x="277" y="3"/>
                    <a:pt x="291" y="0"/>
                    <a:pt x="306" y="0"/>
                  </a:cubicBezTo>
                  <a:cubicBezTo>
                    <a:pt x="314" y="0"/>
                    <a:pt x="321" y="0"/>
                    <a:pt x="329" y="0"/>
                  </a:cubicBezTo>
                  <a:cubicBezTo>
                    <a:pt x="337" y="1"/>
                    <a:pt x="344" y="2"/>
                    <a:pt x="352" y="3"/>
                  </a:cubicBezTo>
                  <a:lnTo>
                    <a:pt x="332" y="94"/>
                  </a:lnTo>
                  <a:cubicBezTo>
                    <a:pt x="326" y="93"/>
                    <a:pt x="321" y="92"/>
                    <a:pt x="315" y="92"/>
                  </a:cubicBezTo>
                  <a:cubicBezTo>
                    <a:pt x="309" y="91"/>
                    <a:pt x="304" y="91"/>
                    <a:pt x="298" y="91"/>
                  </a:cubicBezTo>
                  <a:cubicBezTo>
                    <a:pt x="273" y="91"/>
                    <a:pt x="252" y="95"/>
                    <a:pt x="233" y="104"/>
                  </a:cubicBezTo>
                  <a:cubicBezTo>
                    <a:pt x="215" y="113"/>
                    <a:pt x="199" y="125"/>
                    <a:pt x="187" y="140"/>
                  </a:cubicBezTo>
                  <a:cubicBezTo>
                    <a:pt x="174" y="156"/>
                    <a:pt x="164" y="173"/>
                    <a:pt x="156" y="193"/>
                  </a:cubicBezTo>
                  <a:cubicBezTo>
                    <a:pt x="148" y="213"/>
                    <a:pt x="142" y="234"/>
                    <a:pt x="137" y="256"/>
                  </a:cubicBezTo>
                  <a:lnTo>
                    <a:pt x="96" y="450"/>
                  </a:lnTo>
                  <a:lnTo>
                    <a:pt x="0" y="450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153"/>
            <p:cNvSpPr>
              <a:spLocks noEditPoints="1"/>
            </p:cNvSpPr>
            <p:nvPr userDrawn="1"/>
          </p:nvSpPr>
          <p:spPr bwMode="auto">
            <a:xfrm>
              <a:off x="5072063" y="1889125"/>
              <a:ext cx="68263" cy="71438"/>
            </a:xfrm>
            <a:custGeom>
              <a:avLst/>
              <a:gdLst/>
              <a:ahLst/>
              <a:cxnLst>
                <a:cxn ang="0">
                  <a:pos x="244" y="76"/>
                </a:cxn>
                <a:cxn ang="0">
                  <a:pos x="179" y="95"/>
                </a:cxn>
                <a:cxn ang="0">
                  <a:pos x="133" y="142"/>
                </a:cxn>
                <a:cxn ang="0">
                  <a:pos x="106" y="205"/>
                </a:cxn>
                <a:cxn ang="0">
                  <a:pos x="97" y="273"/>
                </a:cxn>
                <a:cxn ang="0">
                  <a:pos x="121" y="354"/>
                </a:cxn>
                <a:cxn ang="0">
                  <a:pos x="197" y="386"/>
                </a:cxn>
                <a:cxn ang="0">
                  <a:pos x="262" y="368"/>
                </a:cxn>
                <a:cxn ang="0">
                  <a:pos x="308" y="321"/>
                </a:cxn>
                <a:cxn ang="0">
                  <a:pos x="335" y="257"/>
                </a:cxn>
                <a:cxn ang="0">
                  <a:pos x="344" y="189"/>
                </a:cxn>
                <a:cxn ang="0">
                  <a:pos x="320" y="108"/>
                </a:cxn>
                <a:cxn ang="0">
                  <a:pos x="244" y="76"/>
                </a:cxn>
                <a:cxn ang="0">
                  <a:pos x="191" y="462"/>
                </a:cxn>
                <a:cxn ang="0">
                  <a:pos x="50" y="412"/>
                </a:cxn>
                <a:cxn ang="0">
                  <a:pos x="0" y="270"/>
                </a:cxn>
                <a:cxn ang="0">
                  <a:pos x="18" y="167"/>
                </a:cxn>
                <a:cxn ang="0">
                  <a:pos x="68" y="81"/>
                </a:cxn>
                <a:cxn ang="0">
                  <a:pos x="147" y="22"/>
                </a:cxn>
                <a:cxn ang="0">
                  <a:pos x="250" y="0"/>
                </a:cxn>
                <a:cxn ang="0">
                  <a:pos x="391" y="48"/>
                </a:cxn>
                <a:cxn ang="0">
                  <a:pos x="441" y="188"/>
                </a:cxn>
                <a:cxn ang="0">
                  <a:pos x="424" y="296"/>
                </a:cxn>
                <a:cxn ang="0">
                  <a:pos x="375" y="383"/>
                </a:cxn>
                <a:cxn ang="0">
                  <a:pos x="296" y="441"/>
                </a:cxn>
                <a:cxn ang="0">
                  <a:pos x="191" y="462"/>
                </a:cxn>
              </a:cxnLst>
              <a:rect l="0" t="0" r="r" b="b"/>
              <a:pathLst>
                <a:path w="441" h="462">
                  <a:moveTo>
                    <a:pt x="244" y="76"/>
                  </a:moveTo>
                  <a:cubicBezTo>
                    <a:pt x="219" y="76"/>
                    <a:pt x="197" y="82"/>
                    <a:pt x="179" y="95"/>
                  </a:cubicBezTo>
                  <a:cubicBezTo>
                    <a:pt x="161" y="107"/>
                    <a:pt x="146" y="123"/>
                    <a:pt x="133" y="142"/>
                  </a:cubicBezTo>
                  <a:cubicBezTo>
                    <a:pt x="121" y="161"/>
                    <a:pt x="112" y="182"/>
                    <a:pt x="106" y="205"/>
                  </a:cubicBezTo>
                  <a:cubicBezTo>
                    <a:pt x="100" y="228"/>
                    <a:pt x="97" y="251"/>
                    <a:pt x="97" y="273"/>
                  </a:cubicBezTo>
                  <a:cubicBezTo>
                    <a:pt x="97" y="305"/>
                    <a:pt x="105" y="332"/>
                    <a:pt x="121" y="354"/>
                  </a:cubicBezTo>
                  <a:cubicBezTo>
                    <a:pt x="137" y="375"/>
                    <a:pt x="162" y="386"/>
                    <a:pt x="197" y="386"/>
                  </a:cubicBezTo>
                  <a:cubicBezTo>
                    <a:pt x="222" y="386"/>
                    <a:pt x="244" y="380"/>
                    <a:pt x="262" y="368"/>
                  </a:cubicBezTo>
                  <a:cubicBezTo>
                    <a:pt x="280" y="356"/>
                    <a:pt x="295" y="340"/>
                    <a:pt x="308" y="321"/>
                  </a:cubicBezTo>
                  <a:cubicBezTo>
                    <a:pt x="320" y="302"/>
                    <a:pt x="329" y="281"/>
                    <a:pt x="335" y="257"/>
                  </a:cubicBezTo>
                  <a:cubicBezTo>
                    <a:pt x="341" y="234"/>
                    <a:pt x="344" y="211"/>
                    <a:pt x="344" y="189"/>
                  </a:cubicBezTo>
                  <a:cubicBezTo>
                    <a:pt x="344" y="157"/>
                    <a:pt x="336" y="130"/>
                    <a:pt x="320" y="108"/>
                  </a:cubicBezTo>
                  <a:cubicBezTo>
                    <a:pt x="304" y="87"/>
                    <a:pt x="279" y="76"/>
                    <a:pt x="244" y="76"/>
                  </a:cubicBezTo>
                  <a:close/>
                  <a:moveTo>
                    <a:pt x="191" y="462"/>
                  </a:moveTo>
                  <a:cubicBezTo>
                    <a:pt x="131" y="462"/>
                    <a:pt x="84" y="445"/>
                    <a:pt x="50" y="412"/>
                  </a:cubicBezTo>
                  <a:cubicBezTo>
                    <a:pt x="17" y="379"/>
                    <a:pt x="0" y="332"/>
                    <a:pt x="0" y="270"/>
                  </a:cubicBezTo>
                  <a:cubicBezTo>
                    <a:pt x="0" y="234"/>
                    <a:pt x="6" y="200"/>
                    <a:pt x="18" y="167"/>
                  </a:cubicBezTo>
                  <a:cubicBezTo>
                    <a:pt x="30" y="135"/>
                    <a:pt x="46" y="106"/>
                    <a:pt x="68" y="81"/>
                  </a:cubicBezTo>
                  <a:cubicBezTo>
                    <a:pt x="90" y="57"/>
                    <a:pt x="116" y="37"/>
                    <a:pt x="147" y="22"/>
                  </a:cubicBezTo>
                  <a:cubicBezTo>
                    <a:pt x="178" y="7"/>
                    <a:pt x="212" y="0"/>
                    <a:pt x="250" y="0"/>
                  </a:cubicBezTo>
                  <a:cubicBezTo>
                    <a:pt x="310" y="0"/>
                    <a:pt x="357" y="16"/>
                    <a:pt x="391" y="48"/>
                  </a:cubicBezTo>
                  <a:cubicBezTo>
                    <a:pt x="424" y="80"/>
                    <a:pt x="441" y="127"/>
                    <a:pt x="441" y="188"/>
                  </a:cubicBezTo>
                  <a:cubicBezTo>
                    <a:pt x="441" y="227"/>
                    <a:pt x="435" y="262"/>
                    <a:pt x="424" y="296"/>
                  </a:cubicBezTo>
                  <a:cubicBezTo>
                    <a:pt x="413" y="329"/>
                    <a:pt x="396" y="358"/>
                    <a:pt x="375" y="383"/>
                  </a:cubicBezTo>
                  <a:cubicBezTo>
                    <a:pt x="353" y="407"/>
                    <a:pt x="327" y="427"/>
                    <a:pt x="296" y="441"/>
                  </a:cubicBezTo>
                  <a:cubicBezTo>
                    <a:pt x="265" y="455"/>
                    <a:pt x="230" y="462"/>
                    <a:pt x="191" y="4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154"/>
            <p:cNvSpPr>
              <a:spLocks/>
            </p:cNvSpPr>
            <p:nvPr userDrawn="1"/>
          </p:nvSpPr>
          <p:spPr bwMode="auto">
            <a:xfrm>
              <a:off x="5149850" y="1865313"/>
              <a:ext cx="49213" cy="93663"/>
            </a:xfrm>
            <a:custGeom>
              <a:avLst/>
              <a:gdLst/>
              <a:ahLst/>
              <a:cxnLst>
                <a:cxn ang="0">
                  <a:pos x="76" y="239"/>
                </a:cxn>
                <a:cxn ang="0">
                  <a:pos x="4" y="239"/>
                </a:cxn>
                <a:cxn ang="0">
                  <a:pos x="19" y="167"/>
                </a:cxn>
                <a:cxn ang="0">
                  <a:pos x="91" y="167"/>
                </a:cxn>
                <a:cxn ang="0">
                  <a:pos x="107" y="98"/>
                </a:cxn>
                <a:cxn ang="0">
                  <a:pos x="132" y="46"/>
                </a:cxn>
                <a:cxn ang="0">
                  <a:pos x="174" y="12"/>
                </a:cxn>
                <a:cxn ang="0">
                  <a:pos x="246" y="0"/>
                </a:cxn>
                <a:cxn ang="0">
                  <a:pos x="283" y="2"/>
                </a:cxn>
                <a:cxn ang="0">
                  <a:pos x="318" y="6"/>
                </a:cxn>
                <a:cxn ang="0">
                  <a:pos x="301" y="79"/>
                </a:cxn>
                <a:cxn ang="0">
                  <a:pos x="264" y="76"/>
                </a:cxn>
                <a:cxn ang="0">
                  <a:pos x="227" y="83"/>
                </a:cxn>
                <a:cxn ang="0">
                  <a:pos x="206" y="102"/>
                </a:cxn>
                <a:cxn ang="0">
                  <a:pos x="196" y="131"/>
                </a:cxn>
                <a:cxn ang="0">
                  <a:pos x="187" y="167"/>
                </a:cxn>
                <a:cxn ang="0">
                  <a:pos x="272" y="167"/>
                </a:cxn>
                <a:cxn ang="0">
                  <a:pos x="257" y="239"/>
                </a:cxn>
                <a:cxn ang="0">
                  <a:pos x="173" y="239"/>
                </a:cxn>
                <a:cxn ang="0">
                  <a:pos x="97" y="605"/>
                </a:cxn>
                <a:cxn ang="0">
                  <a:pos x="0" y="605"/>
                </a:cxn>
                <a:cxn ang="0">
                  <a:pos x="76" y="239"/>
                </a:cxn>
              </a:cxnLst>
              <a:rect l="0" t="0" r="r" b="b"/>
              <a:pathLst>
                <a:path w="318" h="605">
                  <a:moveTo>
                    <a:pt x="76" y="239"/>
                  </a:moveTo>
                  <a:lnTo>
                    <a:pt x="4" y="239"/>
                  </a:lnTo>
                  <a:lnTo>
                    <a:pt x="19" y="167"/>
                  </a:lnTo>
                  <a:lnTo>
                    <a:pt x="91" y="167"/>
                  </a:lnTo>
                  <a:cubicBezTo>
                    <a:pt x="96" y="142"/>
                    <a:pt x="101" y="119"/>
                    <a:pt x="107" y="98"/>
                  </a:cubicBezTo>
                  <a:cubicBezTo>
                    <a:pt x="113" y="78"/>
                    <a:pt x="121" y="60"/>
                    <a:pt x="132" y="46"/>
                  </a:cubicBezTo>
                  <a:cubicBezTo>
                    <a:pt x="142" y="31"/>
                    <a:pt x="156" y="20"/>
                    <a:pt x="174" y="12"/>
                  </a:cubicBezTo>
                  <a:cubicBezTo>
                    <a:pt x="192" y="4"/>
                    <a:pt x="216" y="0"/>
                    <a:pt x="246" y="0"/>
                  </a:cubicBezTo>
                  <a:cubicBezTo>
                    <a:pt x="259" y="0"/>
                    <a:pt x="271" y="1"/>
                    <a:pt x="283" y="2"/>
                  </a:cubicBezTo>
                  <a:cubicBezTo>
                    <a:pt x="295" y="4"/>
                    <a:pt x="306" y="5"/>
                    <a:pt x="318" y="6"/>
                  </a:cubicBezTo>
                  <a:lnTo>
                    <a:pt x="301" y="79"/>
                  </a:lnTo>
                  <a:cubicBezTo>
                    <a:pt x="291" y="77"/>
                    <a:pt x="278" y="76"/>
                    <a:pt x="264" y="76"/>
                  </a:cubicBezTo>
                  <a:cubicBezTo>
                    <a:pt x="248" y="76"/>
                    <a:pt x="235" y="78"/>
                    <a:pt x="227" y="83"/>
                  </a:cubicBezTo>
                  <a:cubicBezTo>
                    <a:pt x="218" y="87"/>
                    <a:pt x="211" y="94"/>
                    <a:pt x="206" y="102"/>
                  </a:cubicBezTo>
                  <a:cubicBezTo>
                    <a:pt x="201" y="110"/>
                    <a:pt x="198" y="120"/>
                    <a:pt x="196" y="131"/>
                  </a:cubicBezTo>
                  <a:cubicBezTo>
                    <a:pt x="193" y="142"/>
                    <a:pt x="191" y="154"/>
                    <a:pt x="187" y="167"/>
                  </a:cubicBezTo>
                  <a:lnTo>
                    <a:pt x="272" y="167"/>
                  </a:lnTo>
                  <a:lnTo>
                    <a:pt x="257" y="239"/>
                  </a:lnTo>
                  <a:lnTo>
                    <a:pt x="173" y="239"/>
                  </a:lnTo>
                  <a:lnTo>
                    <a:pt x="97" y="605"/>
                  </a:lnTo>
                  <a:lnTo>
                    <a:pt x="0" y="605"/>
                  </a:lnTo>
                  <a:lnTo>
                    <a:pt x="76" y="2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155"/>
            <p:cNvSpPr>
              <a:spLocks noEditPoints="1"/>
            </p:cNvSpPr>
            <p:nvPr userDrawn="1"/>
          </p:nvSpPr>
          <p:spPr bwMode="auto">
            <a:xfrm>
              <a:off x="5186363" y="1865313"/>
              <a:ext cx="34925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156"/>
            <p:cNvSpPr>
              <a:spLocks/>
            </p:cNvSpPr>
            <p:nvPr userDrawn="1"/>
          </p:nvSpPr>
          <p:spPr bwMode="auto">
            <a:xfrm>
              <a:off x="5221288" y="1871663"/>
              <a:ext cx="42863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157"/>
            <p:cNvSpPr>
              <a:spLocks/>
            </p:cNvSpPr>
            <p:nvPr userDrawn="1"/>
          </p:nvSpPr>
          <p:spPr bwMode="auto">
            <a:xfrm>
              <a:off x="5300663" y="1863725"/>
              <a:ext cx="77788" cy="98425"/>
            </a:xfrm>
            <a:custGeom>
              <a:avLst/>
              <a:gdLst/>
              <a:ahLst/>
              <a:cxnLst>
                <a:cxn ang="0">
                  <a:pos x="103" y="419"/>
                </a:cxn>
                <a:cxn ang="0">
                  <a:pos x="138" y="518"/>
                </a:cxn>
                <a:cxn ang="0">
                  <a:pos x="242" y="547"/>
                </a:cxn>
                <a:cxn ang="0">
                  <a:pos x="287" y="542"/>
                </a:cxn>
                <a:cxn ang="0">
                  <a:pos x="330" y="525"/>
                </a:cxn>
                <a:cxn ang="0">
                  <a:pos x="363" y="495"/>
                </a:cxn>
                <a:cxn ang="0">
                  <a:pos x="376" y="450"/>
                </a:cxn>
                <a:cxn ang="0">
                  <a:pos x="364" y="408"/>
                </a:cxn>
                <a:cxn ang="0">
                  <a:pos x="332" y="380"/>
                </a:cxn>
                <a:cxn ang="0">
                  <a:pos x="285" y="360"/>
                </a:cxn>
                <a:cxn ang="0">
                  <a:pos x="231" y="345"/>
                </a:cxn>
                <a:cxn ang="0">
                  <a:pos x="183" y="330"/>
                </a:cxn>
                <a:cxn ang="0">
                  <a:pos x="129" y="304"/>
                </a:cxn>
                <a:cxn ang="0">
                  <a:pos x="84" y="259"/>
                </a:cxn>
                <a:cxn ang="0">
                  <a:pos x="66" y="188"/>
                </a:cxn>
                <a:cxn ang="0">
                  <a:pos x="81" y="113"/>
                </a:cxn>
                <a:cxn ang="0">
                  <a:pos x="125" y="53"/>
                </a:cxn>
                <a:cxn ang="0">
                  <a:pos x="196" y="14"/>
                </a:cxn>
                <a:cxn ang="0">
                  <a:pos x="291" y="0"/>
                </a:cxn>
                <a:cxn ang="0">
                  <a:pos x="380" y="10"/>
                </a:cxn>
                <a:cxn ang="0">
                  <a:pos x="452" y="43"/>
                </a:cxn>
                <a:cxn ang="0">
                  <a:pos x="500" y="103"/>
                </a:cxn>
                <a:cxn ang="0">
                  <a:pos x="515" y="193"/>
                </a:cxn>
                <a:cxn ang="0">
                  <a:pos x="413" y="193"/>
                </a:cxn>
                <a:cxn ang="0">
                  <a:pos x="382" y="111"/>
                </a:cxn>
                <a:cxn ang="0">
                  <a:pos x="290" y="86"/>
                </a:cxn>
                <a:cxn ang="0">
                  <a:pos x="259" y="89"/>
                </a:cxn>
                <a:cxn ang="0">
                  <a:pos x="220" y="100"/>
                </a:cxn>
                <a:cxn ang="0">
                  <a:pos x="186" y="127"/>
                </a:cxn>
                <a:cxn ang="0">
                  <a:pos x="172" y="175"/>
                </a:cxn>
                <a:cxn ang="0">
                  <a:pos x="182" y="212"/>
                </a:cxn>
                <a:cxn ang="0">
                  <a:pos x="210" y="236"/>
                </a:cxn>
                <a:cxn ang="0">
                  <a:pos x="250" y="253"/>
                </a:cxn>
                <a:cxn ang="0">
                  <a:pos x="298" y="266"/>
                </a:cxn>
                <a:cxn ang="0">
                  <a:pos x="363" y="284"/>
                </a:cxn>
                <a:cxn ang="0">
                  <a:pos x="422" y="312"/>
                </a:cxn>
                <a:cxn ang="0">
                  <a:pos x="465" y="360"/>
                </a:cxn>
                <a:cxn ang="0">
                  <a:pos x="482" y="437"/>
                </a:cxn>
                <a:cxn ang="0">
                  <a:pos x="468" y="508"/>
                </a:cxn>
                <a:cxn ang="0">
                  <a:pos x="425" y="570"/>
                </a:cxn>
                <a:cxn ang="0">
                  <a:pos x="347" y="616"/>
                </a:cxn>
                <a:cxn ang="0">
                  <a:pos x="230" y="633"/>
                </a:cxn>
                <a:cxn ang="0">
                  <a:pos x="134" y="621"/>
                </a:cxn>
                <a:cxn ang="0">
                  <a:pos x="61" y="583"/>
                </a:cxn>
                <a:cxn ang="0">
                  <a:pos x="15" y="516"/>
                </a:cxn>
                <a:cxn ang="0">
                  <a:pos x="1" y="419"/>
                </a:cxn>
                <a:cxn ang="0">
                  <a:pos x="103" y="419"/>
                </a:cxn>
              </a:cxnLst>
              <a:rect l="0" t="0" r="r" b="b"/>
              <a:pathLst>
                <a:path w="516" h="633">
                  <a:moveTo>
                    <a:pt x="103" y="419"/>
                  </a:moveTo>
                  <a:cubicBezTo>
                    <a:pt x="101" y="466"/>
                    <a:pt x="112" y="499"/>
                    <a:pt x="138" y="518"/>
                  </a:cubicBezTo>
                  <a:cubicBezTo>
                    <a:pt x="163" y="537"/>
                    <a:pt x="198" y="547"/>
                    <a:pt x="242" y="547"/>
                  </a:cubicBezTo>
                  <a:cubicBezTo>
                    <a:pt x="256" y="547"/>
                    <a:pt x="271" y="545"/>
                    <a:pt x="287" y="542"/>
                  </a:cubicBezTo>
                  <a:cubicBezTo>
                    <a:pt x="303" y="539"/>
                    <a:pt x="317" y="533"/>
                    <a:pt x="330" y="525"/>
                  </a:cubicBezTo>
                  <a:cubicBezTo>
                    <a:pt x="343" y="518"/>
                    <a:pt x="354" y="508"/>
                    <a:pt x="363" y="495"/>
                  </a:cubicBezTo>
                  <a:cubicBezTo>
                    <a:pt x="372" y="483"/>
                    <a:pt x="376" y="468"/>
                    <a:pt x="376" y="450"/>
                  </a:cubicBezTo>
                  <a:cubicBezTo>
                    <a:pt x="376" y="434"/>
                    <a:pt x="372" y="419"/>
                    <a:pt x="364" y="408"/>
                  </a:cubicBezTo>
                  <a:cubicBezTo>
                    <a:pt x="356" y="397"/>
                    <a:pt x="345" y="387"/>
                    <a:pt x="332" y="380"/>
                  </a:cubicBezTo>
                  <a:cubicBezTo>
                    <a:pt x="318" y="372"/>
                    <a:pt x="303" y="366"/>
                    <a:pt x="285" y="360"/>
                  </a:cubicBezTo>
                  <a:cubicBezTo>
                    <a:pt x="268" y="355"/>
                    <a:pt x="250" y="350"/>
                    <a:pt x="231" y="345"/>
                  </a:cubicBezTo>
                  <a:cubicBezTo>
                    <a:pt x="218" y="341"/>
                    <a:pt x="202" y="336"/>
                    <a:pt x="183" y="330"/>
                  </a:cubicBezTo>
                  <a:cubicBezTo>
                    <a:pt x="164" y="324"/>
                    <a:pt x="146" y="315"/>
                    <a:pt x="129" y="304"/>
                  </a:cubicBezTo>
                  <a:cubicBezTo>
                    <a:pt x="111" y="293"/>
                    <a:pt x="96" y="278"/>
                    <a:pt x="84" y="259"/>
                  </a:cubicBezTo>
                  <a:cubicBezTo>
                    <a:pt x="72" y="240"/>
                    <a:pt x="66" y="217"/>
                    <a:pt x="66" y="188"/>
                  </a:cubicBezTo>
                  <a:cubicBezTo>
                    <a:pt x="66" y="161"/>
                    <a:pt x="71" y="136"/>
                    <a:pt x="81" y="113"/>
                  </a:cubicBezTo>
                  <a:cubicBezTo>
                    <a:pt x="91" y="89"/>
                    <a:pt x="106" y="70"/>
                    <a:pt x="125" y="53"/>
                  </a:cubicBezTo>
                  <a:cubicBezTo>
                    <a:pt x="145" y="36"/>
                    <a:pt x="168" y="23"/>
                    <a:pt x="196" y="14"/>
                  </a:cubicBezTo>
                  <a:cubicBezTo>
                    <a:pt x="224" y="5"/>
                    <a:pt x="256" y="0"/>
                    <a:pt x="291" y="0"/>
                  </a:cubicBezTo>
                  <a:cubicBezTo>
                    <a:pt x="323" y="0"/>
                    <a:pt x="353" y="3"/>
                    <a:pt x="380" y="10"/>
                  </a:cubicBezTo>
                  <a:cubicBezTo>
                    <a:pt x="408" y="17"/>
                    <a:pt x="432" y="28"/>
                    <a:pt x="452" y="43"/>
                  </a:cubicBezTo>
                  <a:cubicBezTo>
                    <a:pt x="473" y="58"/>
                    <a:pt x="488" y="78"/>
                    <a:pt x="500" y="103"/>
                  </a:cubicBezTo>
                  <a:cubicBezTo>
                    <a:pt x="511" y="127"/>
                    <a:pt x="516" y="157"/>
                    <a:pt x="515" y="193"/>
                  </a:cubicBezTo>
                  <a:lnTo>
                    <a:pt x="413" y="193"/>
                  </a:lnTo>
                  <a:cubicBezTo>
                    <a:pt x="412" y="155"/>
                    <a:pt x="402" y="128"/>
                    <a:pt x="382" y="111"/>
                  </a:cubicBezTo>
                  <a:cubicBezTo>
                    <a:pt x="361" y="94"/>
                    <a:pt x="331" y="86"/>
                    <a:pt x="290" y="86"/>
                  </a:cubicBezTo>
                  <a:cubicBezTo>
                    <a:pt x="282" y="86"/>
                    <a:pt x="272" y="87"/>
                    <a:pt x="259" y="89"/>
                  </a:cubicBezTo>
                  <a:cubicBezTo>
                    <a:pt x="246" y="90"/>
                    <a:pt x="233" y="94"/>
                    <a:pt x="220" y="100"/>
                  </a:cubicBezTo>
                  <a:cubicBezTo>
                    <a:pt x="207" y="107"/>
                    <a:pt x="196" y="115"/>
                    <a:pt x="186" y="127"/>
                  </a:cubicBezTo>
                  <a:cubicBezTo>
                    <a:pt x="177" y="139"/>
                    <a:pt x="172" y="155"/>
                    <a:pt x="172" y="175"/>
                  </a:cubicBezTo>
                  <a:cubicBezTo>
                    <a:pt x="172" y="190"/>
                    <a:pt x="175" y="202"/>
                    <a:pt x="182" y="212"/>
                  </a:cubicBezTo>
                  <a:cubicBezTo>
                    <a:pt x="189" y="222"/>
                    <a:pt x="198" y="230"/>
                    <a:pt x="210" y="236"/>
                  </a:cubicBezTo>
                  <a:cubicBezTo>
                    <a:pt x="221" y="243"/>
                    <a:pt x="235" y="248"/>
                    <a:pt x="250" y="253"/>
                  </a:cubicBezTo>
                  <a:cubicBezTo>
                    <a:pt x="265" y="257"/>
                    <a:pt x="281" y="262"/>
                    <a:pt x="298" y="266"/>
                  </a:cubicBezTo>
                  <a:cubicBezTo>
                    <a:pt x="320" y="271"/>
                    <a:pt x="341" y="277"/>
                    <a:pt x="363" y="284"/>
                  </a:cubicBezTo>
                  <a:cubicBezTo>
                    <a:pt x="385" y="290"/>
                    <a:pt x="405" y="300"/>
                    <a:pt x="422" y="312"/>
                  </a:cubicBezTo>
                  <a:cubicBezTo>
                    <a:pt x="440" y="324"/>
                    <a:pt x="454" y="341"/>
                    <a:pt x="465" y="360"/>
                  </a:cubicBezTo>
                  <a:cubicBezTo>
                    <a:pt x="476" y="380"/>
                    <a:pt x="482" y="406"/>
                    <a:pt x="482" y="437"/>
                  </a:cubicBezTo>
                  <a:cubicBezTo>
                    <a:pt x="482" y="461"/>
                    <a:pt x="477" y="485"/>
                    <a:pt x="468" y="508"/>
                  </a:cubicBezTo>
                  <a:cubicBezTo>
                    <a:pt x="459" y="531"/>
                    <a:pt x="445" y="552"/>
                    <a:pt x="425" y="570"/>
                  </a:cubicBezTo>
                  <a:cubicBezTo>
                    <a:pt x="405" y="589"/>
                    <a:pt x="379" y="604"/>
                    <a:pt x="347" y="616"/>
                  </a:cubicBezTo>
                  <a:cubicBezTo>
                    <a:pt x="315" y="627"/>
                    <a:pt x="276" y="633"/>
                    <a:pt x="230" y="633"/>
                  </a:cubicBezTo>
                  <a:cubicBezTo>
                    <a:pt x="195" y="633"/>
                    <a:pt x="163" y="629"/>
                    <a:pt x="134" y="621"/>
                  </a:cubicBezTo>
                  <a:cubicBezTo>
                    <a:pt x="105" y="613"/>
                    <a:pt x="81" y="600"/>
                    <a:pt x="61" y="583"/>
                  </a:cubicBezTo>
                  <a:cubicBezTo>
                    <a:pt x="41" y="565"/>
                    <a:pt x="25" y="543"/>
                    <a:pt x="15" y="516"/>
                  </a:cubicBezTo>
                  <a:cubicBezTo>
                    <a:pt x="5" y="489"/>
                    <a:pt x="0" y="457"/>
                    <a:pt x="1" y="419"/>
                  </a:cubicBezTo>
                  <a:lnTo>
                    <a:pt x="103" y="4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158"/>
            <p:cNvSpPr>
              <a:spLocks/>
            </p:cNvSpPr>
            <p:nvPr userDrawn="1"/>
          </p:nvSpPr>
          <p:spPr bwMode="auto">
            <a:xfrm>
              <a:off x="5384800" y="1871663"/>
              <a:ext cx="41275" cy="8890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213" y="0"/>
                </a:cxn>
                <a:cxn ang="0">
                  <a:pos x="186" y="131"/>
                </a:cxn>
                <a:cxn ang="0">
                  <a:pos x="273" y="131"/>
                </a:cxn>
                <a:cxn ang="0">
                  <a:pos x="258" y="203"/>
                </a:cxn>
                <a:cxn ang="0">
                  <a:pos x="170" y="203"/>
                </a:cxn>
                <a:cxn ang="0">
                  <a:pos x="125" y="417"/>
                </a:cxn>
                <a:cxn ang="0">
                  <a:pos x="120" y="444"/>
                </a:cxn>
                <a:cxn ang="0">
                  <a:pos x="117" y="465"/>
                </a:cxn>
                <a:cxn ang="0">
                  <a:pos x="123" y="488"/>
                </a:cxn>
                <a:cxn ang="0">
                  <a:pos x="152" y="497"/>
                </a:cxn>
                <a:cxn ang="0">
                  <a:pos x="176" y="497"/>
                </a:cxn>
                <a:cxn ang="0">
                  <a:pos x="203" y="493"/>
                </a:cxn>
                <a:cxn ang="0">
                  <a:pos x="187" y="564"/>
                </a:cxn>
                <a:cxn ang="0">
                  <a:pos x="147" y="570"/>
                </a:cxn>
                <a:cxn ang="0">
                  <a:pos x="108" y="573"/>
                </a:cxn>
                <a:cxn ang="0">
                  <a:pos x="64" y="566"/>
                </a:cxn>
                <a:cxn ang="0">
                  <a:pos x="38" y="548"/>
                </a:cxn>
                <a:cxn ang="0">
                  <a:pos x="24" y="522"/>
                </a:cxn>
                <a:cxn ang="0">
                  <a:pos x="20" y="492"/>
                </a:cxn>
                <a:cxn ang="0">
                  <a:pos x="23" y="464"/>
                </a:cxn>
                <a:cxn ang="0">
                  <a:pos x="26" y="443"/>
                </a:cxn>
                <a:cxn ang="0">
                  <a:pos x="76" y="203"/>
                </a:cxn>
                <a:cxn ang="0">
                  <a:pos x="0" y="203"/>
                </a:cxn>
                <a:cxn ang="0">
                  <a:pos x="15" y="131"/>
                </a:cxn>
                <a:cxn ang="0">
                  <a:pos x="92" y="131"/>
                </a:cxn>
                <a:cxn ang="0">
                  <a:pos x="119" y="0"/>
                </a:cxn>
              </a:cxnLst>
              <a:rect l="0" t="0" r="r" b="b"/>
              <a:pathLst>
                <a:path w="273" h="573">
                  <a:moveTo>
                    <a:pt x="119" y="0"/>
                  </a:moveTo>
                  <a:lnTo>
                    <a:pt x="213" y="0"/>
                  </a:lnTo>
                  <a:lnTo>
                    <a:pt x="186" y="131"/>
                  </a:lnTo>
                  <a:lnTo>
                    <a:pt x="273" y="131"/>
                  </a:lnTo>
                  <a:lnTo>
                    <a:pt x="258" y="203"/>
                  </a:lnTo>
                  <a:lnTo>
                    <a:pt x="170" y="203"/>
                  </a:lnTo>
                  <a:lnTo>
                    <a:pt x="125" y="417"/>
                  </a:lnTo>
                  <a:cubicBezTo>
                    <a:pt x="123" y="427"/>
                    <a:pt x="121" y="436"/>
                    <a:pt x="120" y="444"/>
                  </a:cubicBezTo>
                  <a:cubicBezTo>
                    <a:pt x="118" y="453"/>
                    <a:pt x="117" y="460"/>
                    <a:pt x="117" y="465"/>
                  </a:cubicBezTo>
                  <a:cubicBezTo>
                    <a:pt x="117" y="474"/>
                    <a:pt x="119" y="482"/>
                    <a:pt x="123" y="488"/>
                  </a:cubicBezTo>
                  <a:cubicBezTo>
                    <a:pt x="128" y="494"/>
                    <a:pt x="137" y="497"/>
                    <a:pt x="152" y="497"/>
                  </a:cubicBezTo>
                  <a:cubicBezTo>
                    <a:pt x="159" y="497"/>
                    <a:pt x="167" y="497"/>
                    <a:pt x="176" y="497"/>
                  </a:cubicBezTo>
                  <a:cubicBezTo>
                    <a:pt x="185" y="496"/>
                    <a:pt x="194" y="495"/>
                    <a:pt x="203" y="493"/>
                  </a:cubicBezTo>
                  <a:lnTo>
                    <a:pt x="187" y="564"/>
                  </a:lnTo>
                  <a:cubicBezTo>
                    <a:pt x="175" y="567"/>
                    <a:pt x="162" y="569"/>
                    <a:pt x="147" y="570"/>
                  </a:cubicBezTo>
                  <a:cubicBezTo>
                    <a:pt x="133" y="572"/>
                    <a:pt x="120" y="573"/>
                    <a:pt x="108" y="573"/>
                  </a:cubicBezTo>
                  <a:cubicBezTo>
                    <a:pt x="90" y="573"/>
                    <a:pt x="76" y="571"/>
                    <a:pt x="64" y="566"/>
                  </a:cubicBezTo>
                  <a:cubicBezTo>
                    <a:pt x="53" y="562"/>
                    <a:pt x="44" y="556"/>
                    <a:pt x="38" y="548"/>
                  </a:cubicBezTo>
                  <a:cubicBezTo>
                    <a:pt x="31" y="541"/>
                    <a:pt x="27" y="532"/>
                    <a:pt x="24" y="522"/>
                  </a:cubicBezTo>
                  <a:cubicBezTo>
                    <a:pt x="22" y="512"/>
                    <a:pt x="20" y="502"/>
                    <a:pt x="20" y="492"/>
                  </a:cubicBezTo>
                  <a:cubicBezTo>
                    <a:pt x="20" y="484"/>
                    <a:pt x="21" y="474"/>
                    <a:pt x="23" y="464"/>
                  </a:cubicBezTo>
                  <a:cubicBezTo>
                    <a:pt x="24" y="454"/>
                    <a:pt x="25" y="447"/>
                    <a:pt x="26" y="443"/>
                  </a:cubicBezTo>
                  <a:lnTo>
                    <a:pt x="76" y="203"/>
                  </a:lnTo>
                  <a:lnTo>
                    <a:pt x="0" y="203"/>
                  </a:lnTo>
                  <a:lnTo>
                    <a:pt x="15" y="131"/>
                  </a:lnTo>
                  <a:lnTo>
                    <a:pt x="92" y="131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159"/>
            <p:cNvSpPr>
              <a:spLocks/>
            </p:cNvSpPr>
            <p:nvPr userDrawn="1"/>
          </p:nvSpPr>
          <p:spPr bwMode="auto">
            <a:xfrm>
              <a:off x="5427663" y="1892300"/>
              <a:ext cx="68263" cy="68263"/>
            </a:xfrm>
            <a:custGeom>
              <a:avLst/>
              <a:gdLst/>
              <a:ahLst/>
              <a:cxnLst>
                <a:cxn ang="0">
                  <a:pos x="358" y="438"/>
                </a:cxn>
                <a:cxn ang="0">
                  <a:pos x="267" y="438"/>
                </a:cxn>
                <a:cxn ang="0">
                  <a:pos x="281" y="375"/>
                </a:cxn>
                <a:cxn ang="0">
                  <a:pos x="279" y="373"/>
                </a:cxn>
                <a:cxn ang="0">
                  <a:pos x="213" y="430"/>
                </a:cxn>
                <a:cxn ang="0">
                  <a:pos x="128" y="450"/>
                </a:cxn>
                <a:cxn ang="0">
                  <a:pos x="31" y="419"/>
                </a:cxn>
                <a:cxn ang="0">
                  <a:pos x="0" y="334"/>
                </a:cxn>
                <a:cxn ang="0">
                  <a:pos x="1" y="307"/>
                </a:cxn>
                <a:cxn ang="0">
                  <a:pos x="5" y="280"/>
                </a:cxn>
                <a:cxn ang="0">
                  <a:pos x="63" y="0"/>
                </a:cxn>
                <a:cxn ang="0">
                  <a:pos x="160" y="0"/>
                </a:cxn>
                <a:cxn ang="0">
                  <a:pos x="104" y="271"/>
                </a:cxn>
                <a:cxn ang="0">
                  <a:pos x="99" y="292"/>
                </a:cxn>
                <a:cxn ang="0">
                  <a:pos x="97" y="311"/>
                </a:cxn>
                <a:cxn ang="0">
                  <a:pos x="97" y="327"/>
                </a:cxn>
                <a:cxn ang="0">
                  <a:pos x="104" y="348"/>
                </a:cxn>
                <a:cxn ang="0">
                  <a:pos x="123" y="366"/>
                </a:cxn>
                <a:cxn ang="0">
                  <a:pos x="164" y="374"/>
                </a:cxn>
                <a:cxn ang="0">
                  <a:pos x="215" y="362"/>
                </a:cxn>
                <a:cxn ang="0">
                  <a:pos x="256" y="330"/>
                </a:cxn>
                <a:cxn ang="0">
                  <a:pos x="286" y="286"/>
                </a:cxn>
                <a:cxn ang="0">
                  <a:pos x="303" y="237"/>
                </a:cxn>
                <a:cxn ang="0">
                  <a:pos x="352" y="0"/>
                </a:cxn>
                <a:cxn ang="0">
                  <a:pos x="448" y="0"/>
                </a:cxn>
                <a:cxn ang="0">
                  <a:pos x="358" y="438"/>
                </a:cxn>
              </a:cxnLst>
              <a:rect l="0" t="0" r="r" b="b"/>
              <a:pathLst>
                <a:path w="448" h="450">
                  <a:moveTo>
                    <a:pt x="358" y="438"/>
                  </a:moveTo>
                  <a:lnTo>
                    <a:pt x="267" y="438"/>
                  </a:lnTo>
                  <a:lnTo>
                    <a:pt x="281" y="375"/>
                  </a:lnTo>
                  <a:lnTo>
                    <a:pt x="279" y="373"/>
                  </a:lnTo>
                  <a:cubicBezTo>
                    <a:pt x="262" y="397"/>
                    <a:pt x="240" y="416"/>
                    <a:pt x="213" y="430"/>
                  </a:cubicBezTo>
                  <a:cubicBezTo>
                    <a:pt x="187" y="443"/>
                    <a:pt x="159" y="450"/>
                    <a:pt x="128" y="450"/>
                  </a:cubicBezTo>
                  <a:cubicBezTo>
                    <a:pt x="84" y="450"/>
                    <a:pt x="52" y="440"/>
                    <a:pt x="31" y="419"/>
                  </a:cubicBezTo>
                  <a:cubicBezTo>
                    <a:pt x="11" y="398"/>
                    <a:pt x="0" y="369"/>
                    <a:pt x="0" y="334"/>
                  </a:cubicBezTo>
                  <a:cubicBezTo>
                    <a:pt x="0" y="326"/>
                    <a:pt x="1" y="317"/>
                    <a:pt x="1" y="307"/>
                  </a:cubicBezTo>
                  <a:cubicBezTo>
                    <a:pt x="2" y="297"/>
                    <a:pt x="3" y="288"/>
                    <a:pt x="5" y="280"/>
                  </a:cubicBezTo>
                  <a:lnTo>
                    <a:pt x="63" y="0"/>
                  </a:lnTo>
                  <a:lnTo>
                    <a:pt x="160" y="0"/>
                  </a:lnTo>
                  <a:lnTo>
                    <a:pt x="104" y="271"/>
                  </a:lnTo>
                  <a:cubicBezTo>
                    <a:pt x="102" y="278"/>
                    <a:pt x="100" y="285"/>
                    <a:pt x="99" y="292"/>
                  </a:cubicBezTo>
                  <a:cubicBezTo>
                    <a:pt x="98" y="299"/>
                    <a:pt x="97" y="305"/>
                    <a:pt x="97" y="311"/>
                  </a:cubicBezTo>
                  <a:cubicBezTo>
                    <a:pt x="97" y="315"/>
                    <a:pt x="97" y="320"/>
                    <a:pt x="97" y="327"/>
                  </a:cubicBezTo>
                  <a:cubicBezTo>
                    <a:pt x="98" y="334"/>
                    <a:pt x="100" y="341"/>
                    <a:pt x="104" y="348"/>
                  </a:cubicBezTo>
                  <a:cubicBezTo>
                    <a:pt x="108" y="355"/>
                    <a:pt x="114" y="361"/>
                    <a:pt x="123" y="366"/>
                  </a:cubicBezTo>
                  <a:cubicBezTo>
                    <a:pt x="132" y="371"/>
                    <a:pt x="146" y="374"/>
                    <a:pt x="164" y="374"/>
                  </a:cubicBezTo>
                  <a:cubicBezTo>
                    <a:pt x="183" y="374"/>
                    <a:pt x="200" y="370"/>
                    <a:pt x="215" y="362"/>
                  </a:cubicBezTo>
                  <a:cubicBezTo>
                    <a:pt x="231" y="354"/>
                    <a:pt x="244" y="343"/>
                    <a:pt x="256" y="330"/>
                  </a:cubicBezTo>
                  <a:cubicBezTo>
                    <a:pt x="268" y="317"/>
                    <a:pt x="278" y="302"/>
                    <a:pt x="286" y="286"/>
                  </a:cubicBezTo>
                  <a:cubicBezTo>
                    <a:pt x="294" y="270"/>
                    <a:pt x="299" y="254"/>
                    <a:pt x="303" y="237"/>
                  </a:cubicBezTo>
                  <a:lnTo>
                    <a:pt x="352" y="0"/>
                  </a:lnTo>
                  <a:lnTo>
                    <a:pt x="448" y="0"/>
                  </a:lnTo>
                  <a:lnTo>
                    <a:pt x="358" y="4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160"/>
            <p:cNvSpPr>
              <a:spLocks noEditPoints="1"/>
            </p:cNvSpPr>
            <p:nvPr userDrawn="1"/>
          </p:nvSpPr>
          <p:spPr bwMode="auto">
            <a:xfrm>
              <a:off x="5500688" y="1865313"/>
              <a:ext cx="79375" cy="95250"/>
            </a:xfrm>
            <a:custGeom>
              <a:avLst/>
              <a:gdLst/>
              <a:ahLst/>
              <a:cxnLst>
                <a:cxn ang="0">
                  <a:pos x="388" y="605"/>
                </a:cxn>
                <a:cxn ang="0">
                  <a:pos x="296" y="605"/>
                </a:cxn>
                <a:cxn ang="0">
                  <a:pos x="309" y="546"/>
                </a:cxn>
                <a:cxn ang="0">
                  <a:pos x="307" y="544"/>
                </a:cxn>
                <a:cxn ang="0">
                  <a:pos x="244" y="602"/>
                </a:cxn>
                <a:cxn ang="0">
                  <a:pos x="170" y="617"/>
                </a:cxn>
                <a:cxn ang="0">
                  <a:pos x="123" y="612"/>
                </a:cxn>
                <a:cxn ang="0">
                  <a:pos x="66" y="589"/>
                </a:cxn>
                <a:cxn ang="0">
                  <a:pos x="19" y="535"/>
                </a:cxn>
                <a:cxn ang="0">
                  <a:pos x="0" y="437"/>
                </a:cxn>
                <a:cxn ang="0">
                  <a:pos x="16" y="333"/>
                </a:cxn>
                <a:cxn ang="0">
                  <a:pos x="63" y="243"/>
                </a:cxn>
                <a:cxn ang="0">
                  <a:pos x="137" y="179"/>
                </a:cxn>
                <a:cxn ang="0">
                  <a:pos x="238" y="155"/>
                </a:cxn>
                <a:cxn ang="0">
                  <a:pos x="318" y="171"/>
                </a:cxn>
                <a:cxn ang="0">
                  <a:pos x="370" y="227"/>
                </a:cxn>
                <a:cxn ang="0">
                  <a:pos x="372" y="227"/>
                </a:cxn>
                <a:cxn ang="0">
                  <a:pos x="420" y="0"/>
                </a:cxn>
                <a:cxn ang="0">
                  <a:pos x="517" y="0"/>
                </a:cxn>
                <a:cxn ang="0">
                  <a:pos x="388" y="605"/>
                </a:cxn>
                <a:cxn ang="0">
                  <a:pos x="347" y="336"/>
                </a:cxn>
                <a:cxn ang="0">
                  <a:pos x="341" y="296"/>
                </a:cxn>
                <a:cxn ang="0">
                  <a:pos x="324" y="262"/>
                </a:cxn>
                <a:cxn ang="0">
                  <a:pos x="294" y="239"/>
                </a:cxn>
                <a:cxn ang="0">
                  <a:pos x="250" y="231"/>
                </a:cxn>
                <a:cxn ang="0">
                  <a:pos x="181" y="249"/>
                </a:cxn>
                <a:cxn ang="0">
                  <a:pos x="133" y="297"/>
                </a:cxn>
                <a:cxn ang="0">
                  <a:pos x="106" y="364"/>
                </a:cxn>
                <a:cxn ang="0">
                  <a:pos x="97" y="437"/>
                </a:cxn>
                <a:cxn ang="0">
                  <a:pos x="122" y="514"/>
                </a:cxn>
                <a:cxn ang="0">
                  <a:pos x="197" y="541"/>
                </a:cxn>
                <a:cxn ang="0">
                  <a:pos x="262" y="521"/>
                </a:cxn>
                <a:cxn ang="0">
                  <a:pos x="309" y="472"/>
                </a:cxn>
                <a:cxn ang="0">
                  <a:pos x="338" y="406"/>
                </a:cxn>
                <a:cxn ang="0">
                  <a:pos x="347" y="336"/>
                </a:cxn>
              </a:cxnLst>
              <a:rect l="0" t="0" r="r" b="b"/>
              <a:pathLst>
                <a:path w="517" h="617">
                  <a:moveTo>
                    <a:pt x="388" y="605"/>
                  </a:moveTo>
                  <a:lnTo>
                    <a:pt x="296" y="605"/>
                  </a:lnTo>
                  <a:lnTo>
                    <a:pt x="309" y="546"/>
                  </a:lnTo>
                  <a:lnTo>
                    <a:pt x="307" y="544"/>
                  </a:lnTo>
                  <a:cubicBezTo>
                    <a:pt x="288" y="573"/>
                    <a:pt x="267" y="592"/>
                    <a:pt x="244" y="602"/>
                  </a:cubicBezTo>
                  <a:cubicBezTo>
                    <a:pt x="221" y="612"/>
                    <a:pt x="196" y="617"/>
                    <a:pt x="170" y="617"/>
                  </a:cubicBezTo>
                  <a:cubicBezTo>
                    <a:pt x="158" y="617"/>
                    <a:pt x="142" y="615"/>
                    <a:pt x="123" y="612"/>
                  </a:cubicBezTo>
                  <a:cubicBezTo>
                    <a:pt x="104" y="609"/>
                    <a:pt x="85" y="601"/>
                    <a:pt x="66" y="589"/>
                  </a:cubicBezTo>
                  <a:cubicBezTo>
                    <a:pt x="48" y="576"/>
                    <a:pt x="32" y="559"/>
                    <a:pt x="19" y="535"/>
                  </a:cubicBezTo>
                  <a:cubicBezTo>
                    <a:pt x="6" y="511"/>
                    <a:pt x="0" y="479"/>
                    <a:pt x="0" y="437"/>
                  </a:cubicBezTo>
                  <a:cubicBezTo>
                    <a:pt x="0" y="402"/>
                    <a:pt x="5" y="367"/>
                    <a:pt x="16" y="333"/>
                  </a:cubicBezTo>
                  <a:cubicBezTo>
                    <a:pt x="27" y="300"/>
                    <a:pt x="42" y="270"/>
                    <a:pt x="63" y="243"/>
                  </a:cubicBezTo>
                  <a:cubicBezTo>
                    <a:pt x="83" y="217"/>
                    <a:pt x="108" y="195"/>
                    <a:pt x="137" y="179"/>
                  </a:cubicBezTo>
                  <a:cubicBezTo>
                    <a:pt x="167" y="163"/>
                    <a:pt x="200" y="155"/>
                    <a:pt x="238" y="155"/>
                  </a:cubicBezTo>
                  <a:cubicBezTo>
                    <a:pt x="267" y="155"/>
                    <a:pt x="294" y="160"/>
                    <a:pt x="318" y="171"/>
                  </a:cubicBezTo>
                  <a:cubicBezTo>
                    <a:pt x="341" y="182"/>
                    <a:pt x="359" y="200"/>
                    <a:pt x="370" y="227"/>
                  </a:cubicBezTo>
                  <a:lnTo>
                    <a:pt x="372" y="227"/>
                  </a:lnTo>
                  <a:lnTo>
                    <a:pt x="420" y="0"/>
                  </a:lnTo>
                  <a:lnTo>
                    <a:pt x="517" y="0"/>
                  </a:lnTo>
                  <a:lnTo>
                    <a:pt x="388" y="605"/>
                  </a:lnTo>
                  <a:close/>
                  <a:moveTo>
                    <a:pt x="347" y="336"/>
                  </a:moveTo>
                  <a:cubicBezTo>
                    <a:pt x="347" y="322"/>
                    <a:pt x="345" y="309"/>
                    <a:pt x="341" y="296"/>
                  </a:cubicBezTo>
                  <a:cubicBezTo>
                    <a:pt x="338" y="283"/>
                    <a:pt x="332" y="271"/>
                    <a:pt x="324" y="262"/>
                  </a:cubicBezTo>
                  <a:cubicBezTo>
                    <a:pt x="317" y="253"/>
                    <a:pt x="307" y="245"/>
                    <a:pt x="294" y="239"/>
                  </a:cubicBezTo>
                  <a:cubicBezTo>
                    <a:pt x="282" y="234"/>
                    <a:pt x="267" y="231"/>
                    <a:pt x="250" y="231"/>
                  </a:cubicBezTo>
                  <a:cubicBezTo>
                    <a:pt x="223" y="231"/>
                    <a:pt x="200" y="237"/>
                    <a:pt x="181" y="249"/>
                  </a:cubicBezTo>
                  <a:cubicBezTo>
                    <a:pt x="162" y="261"/>
                    <a:pt x="146" y="277"/>
                    <a:pt x="133" y="297"/>
                  </a:cubicBezTo>
                  <a:cubicBezTo>
                    <a:pt x="121" y="317"/>
                    <a:pt x="112" y="339"/>
                    <a:pt x="106" y="364"/>
                  </a:cubicBezTo>
                  <a:cubicBezTo>
                    <a:pt x="100" y="389"/>
                    <a:pt x="97" y="413"/>
                    <a:pt x="97" y="437"/>
                  </a:cubicBezTo>
                  <a:cubicBezTo>
                    <a:pt x="97" y="470"/>
                    <a:pt x="105" y="496"/>
                    <a:pt x="122" y="514"/>
                  </a:cubicBezTo>
                  <a:cubicBezTo>
                    <a:pt x="139" y="532"/>
                    <a:pt x="164" y="541"/>
                    <a:pt x="197" y="541"/>
                  </a:cubicBezTo>
                  <a:cubicBezTo>
                    <a:pt x="222" y="541"/>
                    <a:pt x="244" y="534"/>
                    <a:pt x="262" y="521"/>
                  </a:cubicBezTo>
                  <a:cubicBezTo>
                    <a:pt x="281" y="508"/>
                    <a:pt x="296" y="492"/>
                    <a:pt x="309" y="472"/>
                  </a:cubicBezTo>
                  <a:cubicBezTo>
                    <a:pt x="322" y="452"/>
                    <a:pt x="331" y="430"/>
                    <a:pt x="338" y="406"/>
                  </a:cubicBezTo>
                  <a:cubicBezTo>
                    <a:pt x="344" y="381"/>
                    <a:pt x="347" y="358"/>
                    <a:pt x="347" y="3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161"/>
            <p:cNvSpPr>
              <a:spLocks noEditPoints="1"/>
            </p:cNvSpPr>
            <p:nvPr userDrawn="1"/>
          </p:nvSpPr>
          <p:spPr bwMode="auto">
            <a:xfrm>
              <a:off x="5576888" y="1865313"/>
              <a:ext cx="33338" cy="93663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1" y="0"/>
                </a:cxn>
                <a:cxn ang="0">
                  <a:pos x="202" y="91"/>
                </a:cxn>
                <a:cxn ang="0">
                  <a:pos x="107" y="91"/>
                </a:cxn>
                <a:cxn ang="0">
                  <a:pos x="125" y="0"/>
                </a:cxn>
                <a:cxn ang="0">
                  <a:pos x="90" y="167"/>
                </a:cxn>
                <a:cxn ang="0">
                  <a:pos x="187" y="167"/>
                </a:cxn>
                <a:cxn ang="0">
                  <a:pos x="96" y="605"/>
                </a:cxn>
                <a:cxn ang="0">
                  <a:pos x="0" y="605"/>
                </a:cxn>
                <a:cxn ang="0">
                  <a:pos x="90" y="167"/>
                </a:cxn>
              </a:cxnLst>
              <a:rect l="0" t="0" r="r" b="b"/>
              <a:pathLst>
                <a:path w="221" h="605">
                  <a:moveTo>
                    <a:pt x="125" y="0"/>
                  </a:moveTo>
                  <a:lnTo>
                    <a:pt x="221" y="0"/>
                  </a:lnTo>
                  <a:lnTo>
                    <a:pt x="202" y="91"/>
                  </a:lnTo>
                  <a:lnTo>
                    <a:pt x="107" y="91"/>
                  </a:lnTo>
                  <a:lnTo>
                    <a:pt x="125" y="0"/>
                  </a:lnTo>
                  <a:close/>
                  <a:moveTo>
                    <a:pt x="90" y="167"/>
                  </a:moveTo>
                  <a:lnTo>
                    <a:pt x="187" y="167"/>
                  </a:lnTo>
                  <a:lnTo>
                    <a:pt x="96" y="605"/>
                  </a:lnTo>
                  <a:lnTo>
                    <a:pt x="0" y="605"/>
                  </a:lnTo>
                  <a:lnTo>
                    <a:pt x="90" y="1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162"/>
            <p:cNvSpPr>
              <a:spLocks noEditPoints="1"/>
            </p:cNvSpPr>
            <p:nvPr userDrawn="1"/>
          </p:nvSpPr>
          <p:spPr bwMode="auto">
            <a:xfrm>
              <a:off x="5610225" y="1889125"/>
              <a:ext cx="66675" cy="71438"/>
            </a:xfrm>
            <a:custGeom>
              <a:avLst/>
              <a:gdLst/>
              <a:ahLst/>
              <a:cxnLst>
                <a:cxn ang="0">
                  <a:pos x="332" y="192"/>
                </a:cxn>
                <a:cxn ang="0">
                  <a:pos x="333" y="178"/>
                </a:cxn>
                <a:cxn ang="0">
                  <a:pos x="333" y="165"/>
                </a:cxn>
                <a:cxn ang="0">
                  <a:pos x="308" y="101"/>
                </a:cxn>
                <a:cxn ang="0">
                  <a:pos x="241" y="76"/>
                </a:cxn>
                <a:cxn ang="0">
                  <a:pos x="154" y="109"/>
                </a:cxn>
                <a:cxn ang="0">
                  <a:pos x="108" y="192"/>
                </a:cxn>
                <a:cxn ang="0">
                  <a:pos x="332" y="192"/>
                </a:cxn>
                <a:cxn ang="0">
                  <a:pos x="403" y="315"/>
                </a:cxn>
                <a:cxn ang="0">
                  <a:pos x="325" y="427"/>
                </a:cxn>
                <a:cxn ang="0">
                  <a:pos x="192" y="462"/>
                </a:cxn>
                <a:cxn ang="0">
                  <a:pos x="115" y="449"/>
                </a:cxn>
                <a:cxn ang="0">
                  <a:pos x="54" y="411"/>
                </a:cxn>
                <a:cxn ang="0">
                  <a:pos x="14" y="351"/>
                </a:cxn>
                <a:cxn ang="0">
                  <a:pos x="0" y="270"/>
                </a:cxn>
                <a:cxn ang="0">
                  <a:pos x="16" y="171"/>
                </a:cxn>
                <a:cxn ang="0">
                  <a:pos x="63" y="85"/>
                </a:cxn>
                <a:cxn ang="0">
                  <a:pos x="140" y="23"/>
                </a:cxn>
                <a:cxn ang="0">
                  <a:pos x="243" y="0"/>
                </a:cxn>
                <a:cxn ang="0">
                  <a:pos x="338" y="19"/>
                </a:cxn>
                <a:cxn ang="0">
                  <a:pos x="395" y="69"/>
                </a:cxn>
                <a:cxn ang="0">
                  <a:pos x="423" y="134"/>
                </a:cxn>
                <a:cxn ang="0">
                  <a:pos x="430" y="202"/>
                </a:cxn>
                <a:cxn ang="0">
                  <a:pos x="428" y="231"/>
                </a:cxn>
                <a:cxn ang="0">
                  <a:pos x="425" y="256"/>
                </a:cxn>
                <a:cxn ang="0">
                  <a:pos x="99" y="256"/>
                </a:cxn>
                <a:cxn ang="0">
                  <a:pos x="97" y="270"/>
                </a:cxn>
                <a:cxn ang="0">
                  <a:pos x="97" y="284"/>
                </a:cxn>
                <a:cxn ang="0">
                  <a:pos x="122" y="358"/>
                </a:cxn>
                <a:cxn ang="0">
                  <a:pos x="201" y="386"/>
                </a:cxn>
                <a:cxn ang="0">
                  <a:pos x="268" y="368"/>
                </a:cxn>
                <a:cxn ang="0">
                  <a:pos x="306" y="315"/>
                </a:cxn>
                <a:cxn ang="0">
                  <a:pos x="403" y="315"/>
                </a:cxn>
              </a:cxnLst>
              <a:rect l="0" t="0" r="r" b="b"/>
              <a:pathLst>
                <a:path w="430" h="462">
                  <a:moveTo>
                    <a:pt x="332" y="192"/>
                  </a:moveTo>
                  <a:cubicBezTo>
                    <a:pt x="333" y="187"/>
                    <a:pt x="333" y="182"/>
                    <a:pt x="333" y="178"/>
                  </a:cubicBezTo>
                  <a:cubicBezTo>
                    <a:pt x="333" y="174"/>
                    <a:pt x="333" y="169"/>
                    <a:pt x="333" y="165"/>
                  </a:cubicBezTo>
                  <a:cubicBezTo>
                    <a:pt x="333" y="139"/>
                    <a:pt x="325" y="118"/>
                    <a:pt x="308" y="101"/>
                  </a:cubicBezTo>
                  <a:cubicBezTo>
                    <a:pt x="292" y="84"/>
                    <a:pt x="269" y="76"/>
                    <a:pt x="241" y="76"/>
                  </a:cubicBezTo>
                  <a:cubicBezTo>
                    <a:pt x="205" y="76"/>
                    <a:pt x="176" y="87"/>
                    <a:pt x="154" y="109"/>
                  </a:cubicBezTo>
                  <a:cubicBezTo>
                    <a:pt x="133" y="130"/>
                    <a:pt x="117" y="158"/>
                    <a:pt x="108" y="192"/>
                  </a:cubicBezTo>
                  <a:lnTo>
                    <a:pt x="332" y="192"/>
                  </a:lnTo>
                  <a:close/>
                  <a:moveTo>
                    <a:pt x="403" y="315"/>
                  </a:moveTo>
                  <a:cubicBezTo>
                    <a:pt x="388" y="366"/>
                    <a:pt x="362" y="404"/>
                    <a:pt x="325" y="427"/>
                  </a:cubicBezTo>
                  <a:cubicBezTo>
                    <a:pt x="289" y="450"/>
                    <a:pt x="244" y="462"/>
                    <a:pt x="192" y="462"/>
                  </a:cubicBezTo>
                  <a:cubicBezTo>
                    <a:pt x="164" y="462"/>
                    <a:pt x="138" y="458"/>
                    <a:pt x="115" y="449"/>
                  </a:cubicBezTo>
                  <a:cubicBezTo>
                    <a:pt x="91" y="440"/>
                    <a:pt x="71" y="427"/>
                    <a:pt x="54" y="411"/>
                  </a:cubicBezTo>
                  <a:cubicBezTo>
                    <a:pt x="37" y="394"/>
                    <a:pt x="24" y="374"/>
                    <a:pt x="14" y="351"/>
                  </a:cubicBezTo>
                  <a:cubicBezTo>
                    <a:pt x="5" y="327"/>
                    <a:pt x="0" y="300"/>
                    <a:pt x="0" y="270"/>
                  </a:cubicBezTo>
                  <a:cubicBezTo>
                    <a:pt x="0" y="237"/>
                    <a:pt x="5" y="203"/>
                    <a:pt x="16" y="171"/>
                  </a:cubicBezTo>
                  <a:cubicBezTo>
                    <a:pt x="27" y="139"/>
                    <a:pt x="43" y="110"/>
                    <a:pt x="63" y="85"/>
                  </a:cubicBezTo>
                  <a:cubicBezTo>
                    <a:pt x="84" y="59"/>
                    <a:pt x="109" y="39"/>
                    <a:pt x="140" y="23"/>
                  </a:cubicBezTo>
                  <a:cubicBezTo>
                    <a:pt x="170" y="8"/>
                    <a:pt x="204" y="0"/>
                    <a:pt x="243" y="0"/>
                  </a:cubicBezTo>
                  <a:cubicBezTo>
                    <a:pt x="282" y="0"/>
                    <a:pt x="314" y="6"/>
                    <a:pt x="338" y="19"/>
                  </a:cubicBezTo>
                  <a:cubicBezTo>
                    <a:pt x="363" y="32"/>
                    <a:pt x="382" y="49"/>
                    <a:pt x="395" y="69"/>
                  </a:cubicBezTo>
                  <a:cubicBezTo>
                    <a:pt x="409" y="88"/>
                    <a:pt x="418" y="110"/>
                    <a:pt x="423" y="134"/>
                  </a:cubicBezTo>
                  <a:cubicBezTo>
                    <a:pt x="428" y="158"/>
                    <a:pt x="430" y="180"/>
                    <a:pt x="430" y="202"/>
                  </a:cubicBezTo>
                  <a:cubicBezTo>
                    <a:pt x="430" y="212"/>
                    <a:pt x="429" y="222"/>
                    <a:pt x="428" y="231"/>
                  </a:cubicBezTo>
                  <a:cubicBezTo>
                    <a:pt x="427" y="240"/>
                    <a:pt x="426" y="249"/>
                    <a:pt x="425" y="256"/>
                  </a:cubicBezTo>
                  <a:lnTo>
                    <a:pt x="99" y="256"/>
                  </a:lnTo>
                  <a:cubicBezTo>
                    <a:pt x="98" y="261"/>
                    <a:pt x="97" y="266"/>
                    <a:pt x="97" y="270"/>
                  </a:cubicBezTo>
                  <a:cubicBezTo>
                    <a:pt x="97" y="275"/>
                    <a:pt x="97" y="280"/>
                    <a:pt x="97" y="284"/>
                  </a:cubicBezTo>
                  <a:cubicBezTo>
                    <a:pt x="97" y="315"/>
                    <a:pt x="105" y="339"/>
                    <a:pt x="122" y="358"/>
                  </a:cubicBezTo>
                  <a:cubicBezTo>
                    <a:pt x="138" y="377"/>
                    <a:pt x="164" y="386"/>
                    <a:pt x="201" y="386"/>
                  </a:cubicBezTo>
                  <a:cubicBezTo>
                    <a:pt x="227" y="386"/>
                    <a:pt x="249" y="380"/>
                    <a:pt x="268" y="368"/>
                  </a:cubicBezTo>
                  <a:cubicBezTo>
                    <a:pt x="287" y="356"/>
                    <a:pt x="299" y="338"/>
                    <a:pt x="306" y="315"/>
                  </a:cubicBezTo>
                  <a:lnTo>
                    <a:pt x="403" y="3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63"/>
            <p:cNvSpPr>
              <a:spLocks/>
            </p:cNvSpPr>
            <p:nvPr userDrawn="1"/>
          </p:nvSpPr>
          <p:spPr bwMode="auto">
            <a:xfrm>
              <a:off x="5680075" y="1889125"/>
              <a:ext cx="60325" cy="71438"/>
            </a:xfrm>
            <a:custGeom>
              <a:avLst/>
              <a:gdLst/>
              <a:ahLst/>
              <a:cxnLst>
                <a:cxn ang="0">
                  <a:pos x="310" y="140"/>
                </a:cxn>
                <a:cxn ang="0">
                  <a:pos x="285" y="91"/>
                </a:cxn>
                <a:cxn ang="0">
                  <a:pos x="222" y="76"/>
                </a:cxn>
                <a:cxn ang="0">
                  <a:pos x="194" y="79"/>
                </a:cxn>
                <a:cxn ang="0">
                  <a:pos x="170" y="87"/>
                </a:cxn>
                <a:cxn ang="0">
                  <a:pos x="153" y="104"/>
                </a:cxn>
                <a:cxn ang="0">
                  <a:pos x="147" y="131"/>
                </a:cxn>
                <a:cxn ang="0">
                  <a:pos x="158" y="156"/>
                </a:cxn>
                <a:cxn ang="0">
                  <a:pos x="188" y="172"/>
                </a:cxn>
                <a:cxn ang="0">
                  <a:pos x="230" y="186"/>
                </a:cxn>
                <a:cxn ang="0">
                  <a:pos x="276" y="201"/>
                </a:cxn>
                <a:cxn ang="0">
                  <a:pos x="314" y="218"/>
                </a:cxn>
                <a:cxn ang="0">
                  <a:pos x="346" y="241"/>
                </a:cxn>
                <a:cxn ang="0">
                  <a:pos x="369" y="273"/>
                </a:cxn>
                <a:cxn ang="0">
                  <a:pos x="377" y="318"/>
                </a:cxn>
                <a:cxn ang="0">
                  <a:pos x="360" y="383"/>
                </a:cxn>
                <a:cxn ang="0">
                  <a:pos x="316" y="428"/>
                </a:cxn>
                <a:cxn ang="0">
                  <a:pos x="254" y="454"/>
                </a:cxn>
                <a:cxn ang="0">
                  <a:pos x="183" y="462"/>
                </a:cxn>
                <a:cxn ang="0">
                  <a:pos x="112" y="455"/>
                </a:cxn>
                <a:cxn ang="0">
                  <a:pos x="54" y="430"/>
                </a:cxn>
                <a:cxn ang="0">
                  <a:pos x="15" y="384"/>
                </a:cxn>
                <a:cxn ang="0">
                  <a:pos x="0" y="310"/>
                </a:cxn>
                <a:cxn ang="0">
                  <a:pos x="91" y="310"/>
                </a:cxn>
                <a:cxn ang="0">
                  <a:pos x="97" y="345"/>
                </a:cxn>
                <a:cxn ang="0">
                  <a:pos x="118" y="369"/>
                </a:cxn>
                <a:cxn ang="0">
                  <a:pos x="149" y="382"/>
                </a:cxn>
                <a:cxn ang="0">
                  <a:pos x="188" y="386"/>
                </a:cxn>
                <a:cxn ang="0">
                  <a:pos x="219" y="383"/>
                </a:cxn>
                <a:cxn ang="0">
                  <a:pos x="249" y="373"/>
                </a:cxn>
                <a:cxn ang="0">
                  <a:pos x="271" y="354"/>
                </a:cxn>
                <a:cxn ang="0">
                  <a:pos x="280" y="323"/>
                </a:cxn>
                <a:cxn ang="0">
                  <a:pos x="268" y="295"/>
                </a:cxn>
                <a:cxn ang="0">
                  <a:pos x="236" y="276"/>
                </a:cxn>
                <a:cxn ang="0">
                  <a:pos x="193" y="261"/>
                </a:cxn>
                <a:cxn ang="0">
                  <a:pos x="146" y="246"/>
                </a:cxn>
                <a:cxn ang="0">
                  <a:pos x="110" y="230"/>
                </a:cxn>
                <a:cxn ang="0">
                  <a:pos x="79" y="207"/>
                </a:cxn>
                <a:cxn ang="0">
                  <a:pos x="58" y="176"/>
                </a:cxn>
                <a:cxn ang="0">
                  <a:pos x="50" y="134"/>
                </a:cxn>
                <a:cxn ang="0">
                  <a:pos x="66" y="73"/>
                </a:cxn>
                <a:cxn ang="0">
                  <a:pos x="107" y="31"/>
                </a:cxn>
                <a:cxn ang="0">
                  <a:pos x="165" y="8"/>
                </a:cxn>
                <a:cxn ang="0">
                  <a:pos x="231" y="0"/>
                </a:cxn>
                <a:cxn ang="0">
                  <a:pos x="298" y="6"/>
                </a:cxn>
                <a:cxn ang="0">
                  <a:pos x="352" y="29"/>
                </a:cxn>
                <a:cxn ang="0">
                  <a:pos x="389" y="72"/>
                </a:cxn>
                <a:cxn ang="0">
                  <a:pos x="401" y="140"/>
                </a:cxn>
                <a:cxn ang="0">
                  <a:pos x="310" y="140"/>
                </a:cxn>
              </a:cxnLst>
              <a:rect l="0" t="0" r="r" b="b"/>
              <a:pathLst>
                <a:path w="402" h="462">
                  <a:moveTo>
                    <a:pt x="310" y="140"/>
                  </a:moveTo>
                  <a:cubicBezTo>
                    <a:pt x="309" y="118"/>
                    <a:pt x="301" y="102"/>
                    <a:pt x="285" y="91"/>
                  </a:cubicBezTo>
                  <a:cubicBezTo>
                    <a:pt x="269" y="81"/>
                    <a:pt x="248" y="76"/>
                    <a:pt x="222" y="76"/>
                  </a:cubicBezTo>
                  <a:cubicBezTo>
                    <a:pt x="212" y="76"/>
                    <a:pt x="203" y="77"/>
                    <a:pt x="194" y="79"/>
                  </a:cubicBezTo>
                  <a:cubicBezTo>
                    <a:pt x="185" y="80"/>
                    <a:pt x="177" y="83"/>
                    <a:pt x="170" y="87"/>
                  </a:cubicBezTo>
                  <a:cubicBezTo>
                    <a:pt x="163" y="92"/>
                    <a:pt x="158" y="97"/>
                    <a:pt x="153" y="104"/>
                  </a:cubicBezTo>
                  <a:cubicBezTo>
                    <a:pt x="149" y="111"/>
                    <a:pt x="147" y="120"/>
                    <a:pt x="147" y="131"/>
                  </a:cubicBezTo>
                  <a:cubicBezTo>
                    <a:pt x="147" y="141"/>
                    <a:pt x="151" y="150"/>
                    <a:pt x="158" y="156"/>
                  </a:cubicBezTo>
                  <a:cubicBezTo>
                    <a:pt x="166" y="162"/>
                    <a:pt x="176" y="167"/>
                    <a:pt x="188" y="172"/>
                  </a:cubicBezTo>
                  <a:cubicBezTo>
                    <a:pt x="201" y="177"/>
                    <a:pt x="215" y="182"/>
                    <a:pt x="230" y="186"/>
                  </a:cubicBezTo>
                  <a:cubicBezTo>
                    <a:pt x="245" y="190"/>
                    <a:pt x="260" y="195"/>
                    <a:pt x="276" y="201"/>
                  </a:cubicBezTo>
                  <a:cubicBezTo>
                    <a:pt x="289" y="206"/>
                    <a:pt x="301" y="211"/>
                    <a:pt x="314" y="218"/>
                  </a:cubicBezTo>
                  <a:cubicBezTo>
                    <a:pt x="326" y="224"/>
                    <a:pt x="337" y="232"/>
                    <a:pt x="346" y="241"/>
                  </a:cubicBezTo>
                  <a:cubicBezTo>
                    <a:pt x="355" y="250"/>
                    <a:pt x="363" y="261"/>
                    <a:pt x="369" y="273"/>
                  </a:cubicBezTo>
                  <a:cubicBezTo>
                    <a:pt x="374" y="286"/>
                    <a:pt x="377" y="301"/>
                    <a:pt x="377" y="318"/>
                  </a:cubicBezTo>
                  <a:cubicBezTo>
                    <a:pt x="377" y="343"/>
                    <a:pt x="371" y="365"/>
                    <a:pt x="360" y="383"/>
                  </a:cubicBezTo>
                  <a:cubicBezTo>
                    <a:pt x="349" y="401"/>
                    <a:pt x="334" y="416"/>
                    <a:pt x="316" y="428"/>
                  </a:cubicBezTo>
                  <a:cubicBezTo>
                    <a:pt x="298" y="440"/>
                    <a:pt x="277" y="449"/>
                    <a:pt x="254" y="454"/>
                  </a:cubicBezTo>
                  <a:cubicBezTo>
                    <a:pt x="230" y="459"/>
                    <a:pt x="207" y="462"/>
                    <a:pt x="183" y="462"/>
                  </a:cubicBezTo>
                  <a:cubicBezTo>
                    <a:pt x="158" y="462"/>
                    <a:pt x="134" y="460"/>
                    <a:pt x="112" y="455"/>
                  </a:cubicBezTo>
                  <a:cubicBezTo>
                    <a:pt x="90" y="450"/>
                    <a:pt x="71" y="442"/>
                    <a:pt x="54" y="430"/>
                  </a:cubicBezTo>
                  <a:cubicBezTo>
                    <a:pt x="38" y="419"/>
                    <a:pt x="25" y="403"/>
                    <a:pt x="15" y="384"/>
                  </a:cubicBezTo>
                  <a:cubicBezTo>
                    <a:pt x="6" y="364"/>
                    <a:pt x="1" y="340"/>
                    <a:pt x="0" y="310"/>
                  </a:cubicBezTo>
                  <a:lnTo>
                    <a:pt x="91" y="310"/>
                  </a:lnTo>
                  <a:cubicBezTo>
                    <a:pt x="90" y="324"/>
                    <a:pt x="93" y="335"/>
                    <a:pt x="97" y="345"/>
                  </a:cubicBezTo>
                  <a:cubicBezTo>
                    <a:pt x="102" y="355"/>
                    <a:pt x="109" y="363"/>
                    <a:pt x="118" y="369"/>
                  </a:cubicBezTo>
                  <a:cubicBezTo>
                    <a:pt x="126" y="375"/>
                    <a:pt x="137" y="379"/>
                    <a:pt x="149" y="382"/>
                  </a:cubicBezTo>
                  <a:cubicBezTo>
                    <a:pt x="161" y="385"/>
                    <a:pt x="174" y="386"/>
                    <a:pt x="188" y="386"/>
                  </a:cubicBezTo>
                  <a:cubicBezTo>
                    <a:pt x="198" y="386"/>
                    <a:pt x="208" y="385"/>
                    <a:pt x="219" y="383"/>
                  </a:cubicBezTo>
                  <a:cubicBezTo>
                    <a:pt x="230" y="381"/>
                    <a:pt x="240" y="378"/>
                    <a:pt x="249" y="373"/>
                  </a:cubicBezTo>
                  <a:cubicBezTo>
                    <a:pt x="258" y="369"/>
                    <a:pt x="265" y="362"/>
                    <a:pt x="271" y="354"/>
                  </a:cubicBezTo>
                  <a:cubicBezTo>
                    <a:pt x="277" y="346"/>
                    <a:pt x="280" y="336"/>
                    <a:pt x="280" y="323"/>
                  </a:cubicBezTo>
                  <a:cubicBezTo>
                    <a:pt x="280" y="312"/>
                    <a:pt x="276" y="303"/>
                    <a:pt x="268" y="295"/>
                  </a:cubicBezTo>
                  <a:cubicBezTo>
                    <a:pt x="260" y="288"/>
                    <a:pt x="249" y="281"/>
                    <a:pt x="236" y="276"/>
                  </a:cubicBezTo>
                  <a:cubicBezTo>
                    <a:pt x="224" y="270"/>
                    <a:pt x="209" y="265"/>
                    <a:pt x="193" y="261"/>
                  </a:cubicBezTo>
                  <a:cubicBezTo>
                    <a:pt x="177" y="257"/>
                    <a:pt x="162" y="252"/>
                    <a:pt x="146" y="246"/>
                  </a:cubicBezTo>
                  <a:cubicBezTo>
                    <a:pt x="133" y="241"/>
                    <a:pt x="121" y="236"/>
                    <a:pt x="110" y="230"/>
                  </a:cubicBezTo>
                  <a:cubicBezTo>
                    <a:pt x="98" y="224"/>
                    <a:pt x="88" y="216"/>
                    <a:pt x="79" y="207"/>
                  </a:cubicBezTo>
                  <a:cubicBezTo>
                    <a:pt x="70" y="199"/>
                    <a:pt x="63" y="188"/>
                    <a:pt x="58" y="176"/>
                  </a:cubicBezTo>
                  <a:cubicBezTo>
                    <a:pt x="53" y="165"/>
                    <a:pt x="50" y="150"/>
                    <a:pt x="50" y="134"/>
                  </a:cubicBezTo>
                  <a:cubicBezTo>
                    <a:pt x="50" y="110"/>
                    <a:pt x="55" y="90"/>
                    <a:pt x="66" y="73"/>
                  </a:cubicBezTo>
                  <a:cubicBezTo>
                    <a:pt x="76" y="56"/>
                    <a:pt x="90" y="42"/>
                    <a:pt x="107" y="31"/>
                  </a:cubicBezTo>
                  <a:cubicBezTo>
                    <a:pt x="124" y="21"/>
                    <a:pt x="143" y="13"/>
                    <a:pt x="165" y="8"/>
                  </a:cubicBezTo>
                  <a:cubicBezTo>
                    <a:pt x="186" y="3"/>
                    <a:pt x="208" y="0"/>
                    <a:pt x="231" y="0"/>
                  </a:cubicBezTo>
                  <a:cubicBezTo>
                    <a:pt x="255" y="0"/>
                    <a:pt x="277" y="2"/>
                    <a:pt x="298" y="6"/>
                  </a:cubicBezTo>
                  <a:cubicBezTo>
                    <a:pt x="319" y="11"/>
                    <a:pt x="337" y="18"/>
                    <a:pt x="352" y="29"/>
                  </a:cubicBezTo>
                  <a:cubicBezTo>
                    <a:pt x="368" y="40"/>
                    <a:pt x="380" y="54"/>
                    <a:pt x="389" y="72"/>
                  </a:cubicBezTo>
                  <a:cubicBezTo>
                    <a:pt x="398" y="90"/>
                    <a:pt x="402" y="113"/>
                    <a:pt x="401" y="140"/>
                  </a:cubicBezTo>
                  <a:lnTo>
                    <a:pt x="310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4" name="Group 362"/>
          <p:cNvGrpSpPr/>
          <p:nvPr/>
        </p:nvGrpSpPr>
        <p:grpSpPr>
          <a:xfrm>
            <a:off x="528638" y="404813"/>
            <a:ext cx="2455862" cy="485775"/>
            <a:chOff x="528638" y="404813"/>
            <a:chExt cx="2455862" cy="485775"/>
          </a:xfrm>
        </p:grpSpPr>
        <p:sp>
          <p:nvSpPr>
            <p:cNvPr id="1254" name="AutoShape 165"/>
            <p:cNvSpPr>
              <a:spLocks noChangeAspect="1" noChangeArrowheads="1" noTextEdit="1"/>
            </p:cNvSpPr>
            <p:nvPr userDrawn="1"/>
          </p:nvSpPr>
          <p:spPr bwMode="auto">
            <a:xfrm>
              <a:off x="528638" y="404813"/>
              <a:ext cx="2455862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167"/>
            <p:cNvSpPr>
              <a:spLocks noChangeArrowheads="1"/>
            </p:cNvSpPr>
            <p:nvPr userDrawn="1"/>
          </p:nvSpPr>
          <p:spPr bwMode="auto">
            <a:xfrm>
              <a:off x="528638" y="404813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168"/>
            <p:cNvSpPr>
              <a:spLocks/>
            </p:cNvSpPr>
            <p:nvPr userDrawn="1"/>
          </p:nvSpPr>
          <p:spPr bwMode="auto">
            <a:xfrm>
              <a:off x="741363" y="452438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169"/>
            <p:cNvSpPr>
              <a:spLocks/>
            </p:cNvSpPr>
            <p:nvPr userDrawn="1"/>
          </p:nvSpPr>
          <p:spPr bwMode="auto">
            <a:xfrm>
              <a:off x="838200" y="452438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170"/>
            <p:cNvSpPr>
              <a:spLocks/>
            </p:cNvSpPr>
            <p:nvPr userDrawn="1"/>
          </p:nvSpPr>
          <p:spPr bwMode="auto">
            <a:xfrm>
              <a:off x="549275" y="452438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171"/>
            <p:cNvSpPr>
              <a:spLocks noEditPoints="1"/>
            </p:cNvSpPr>
            <p:nvPr userDrawn="1"/>
          </p:nvSpPr>
          <p:spPr bwMode="auto">
            <a:xfrm>
              <a:off x="1095375" y="452438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172"/>
            <p:cNvSpPr>
              <a:spLocks/>
            </p:cNvSpPr>
            <p:nvPr userDrawn="1"/>
          </p:nvSpPr>
          <p:spPr bwMode="auto">
            <a:xfrm>
              <a:off x="1262063" y="496888"/>
              <a:ext cx="122237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173"/>
            <p:cNvSpPr>
              <a:spLocks/>
            </p:cNvSpPr>
            <p:nvPr userDrawn="1"/>
          </p:nvSpPr>
          <p:spPr bwMode="auto">
            <a:xfrm>
              <a:off x="1400175" y="493713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174"/>
            <p:cNvSpPr>
              <a:spLocks noEditPoints="1"/>
            </p:cNvSpPr>
            <p:nvPr userDrawn="1"/>
          </p:nvSpPr>
          <p:spPr bwMode="auto">
            <a:xfrm>
              <a:off x="1536700" y="452438"/>
              <a:ext cx="46037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175"/>
            <p:cNvSpPr>
              <a:spLocks/>
            </p:cNvSpPr>
            <p:nvPr userDrawn="1"/>
          </p:nvSpPr>
          <p:spPr bwMode="auto">
            <a:xfrm>
              <a:off x="1606550" y="493713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176"/>
            <p:cNvSpPr>
              <a:spLocks noEditPoints="1"/>
            </p:cNvSpPr>
            <p:nvPr userDrawn="1"/>
          </p:nvSpPr>
          <p:spPr bwMode="auto">
            <a:xfrm>
              <a:off x="1747838" y="493713"/>
              <a:ext cx="128587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177"/>
            <p:cNvSpPr>
              <a:spLocks/>
            </p:cNvSpPr>
            <p:nvPr userDrawn="1"/>
          </p:nvSpPr>
          <p:spPr bwMode="auto">
            <a:xfrm>
              <a:off x="1887538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178"/>
            <p:cNvSpPr>
              <a:spLocks/>
            </p:cNvSpPr>
            <p:nvPr userDrawn="1"/>
          </p:nvSpPr>
          <p:spPr bwMode="auto">
            <a:xfrm>
              <a:off x="2016125" y="493713"/>
              <a:ext cx="119062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179"/>
            <p:cNvSpPr>
              <a:spLocks/>
            </p:cNvSpPr>
            <p:nvPr userDrawn="1"/>
          </p:nvSpPr>
          <p:spPr bwMode="auto">
            <a:xfrm>
              <a:off x="2216150" y="447676"/>
              <a:ext cx="147637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180"/>
            <p:cNvSpPr>
              <a:spLocks/>
            </p:cNvSpPr>
            <p:nvPr userDrawn="1"/>
          </p:nvSpPr>
          <p:spPr bwMode="auto">
            <a:xfrm>
              <a:off x="2371725" y="493713"/>
              <a:ext cx="125412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181"/>
            <p:cNvSpPr>
              <a:spLocks/>
            </p:cNvSpPr>
            <p:nvPr userDrawn="1"/>
          </p:nvSpPr>
          <p:spPr bwMode="auto">
            <a:xfrm>
              <a:off x="2513013" y="452438"/>
              <a:ext cx="122237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182"/>
            <p:cNvSpPr>
              <a:spLocks noEditPoints="1"/>
            </p:cNvSpPr>
            <p:nvPr userDrawn="1"/>
          </p:nvSpPr>
          <p:spPr bwMode="auto">
            <a:xfrm>
              <a:off x="2651125" y="493713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183"/>
            <p:cNvSpPr>
              <a:spLocks noEditPoints="1"/>
            </p:cNvSpPr>
            <p:nvPr userDrawn="1"/>
          </p:nvSpPr>
          <p:spPr bwMode="auto">
            <a:xfrm>
              <a:off x="2792413" y="493713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Rectangle 184"/>
            <p:cNvSpPr>
              <a:spLocks noChangeArrowheads="1"/>
            </p:cNvSpPr>
            <p:nvPr userDrawn="1"/>
          </p:nvSpPr>
          <p:spPr bwMode="auto">
            <a:xfrm>
              <a:off x="2938463" y="452438"/>
              <a:ext cx="46037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4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9469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191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467F"/>
                </a:solidFill>
              </a:defRPr>
            </a:lvl1pPr>
            <a:lvl2pPr>
              <a:defRPr sz="2400">
                <a:solidFill>
                  <a:srgbClr val="00467F"/>
                </a:solidFill>
              </a:defRPr>
            </a:lvl2pPr>
            <a:lvl3pPr>
              <a:defRPr sz="2400">
                <a:solidFill>
                  <a:srgbClr val="00467F"/>
                </a:solidFill>
              </a:defRPr>
            </a:lvl3pPr>
            <a:lvl4pPr>
              <a:defRPr sz="2400">
                <a:solidFill>
                  <a:srgbClr val="00467F"/>
                </a:solidFill>
              </a:defRPr>
            </a:lvl4pPr>
            <a:lvl5pPr>
              <a:defRPr sz="2400">
                <a:solidFill>
                  <a:srgbClr val="0046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72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7495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5547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467F"/>
                </a:solidFill>
              </a:defRPr>
            </a:lvl1pPr>
            <a:lvl2pPr>
              <a:defRPr sz="2000">
                <a:solidFill>
                  <a:srgbClr val="00467F"/>
                </a:solidFill>
              </a:defRPr>
            </a:lvl2pPr>
            <a:lvl3pPr>
              <a:defRPr sz="2000">
                <a:solidFill>
                  <a:srgbClr val="00467F"/>
                </a:solidFill>
              </a:defRPr>
            </a:lvl3pPr>
            <a:lvl4pPr>
              <a:defRPr sz="2000">
                <a:solidFill>
                  <a:srgbClr val="00467F"/>
                </a:solidFill>
              </a:defRPr>
            </a:lvl4pPr>
            <a:lvl5pPr>
              <a:defRPr sz="2000">
                <a:solidFill>
                  <a:srgbClr val="0046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13607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766753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3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0238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00467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Picture 7" descr="World Arrows texture3.jpg"/>
          <p:cNvPicPr>
            <a:picLocks noChangeAspect="1"/>
          </p:cNvPicPr>
          <p:nvPr/>
        </p:nvPicPr>
        <p:blipFill>
          <a:blip r:embed="rId2" cstate="print"/>
          <a:srcRect t="56734" b="26006"/>
          <a:stretch>
            <a:fillRect/>
          </a:stretch>
        </p:blipFill>
        <p:spPr>
          <a:xfrm>
            <a:off x="0" y="5990492"/>
            <a:ext cx="9144000" cy="867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978770"/>
            <a:ext cx="9144000" cy="879230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5943597"/>
            <a:ext cx="9144000" cy="52754"/>
          </a:xfrm>
          <a:prstGeom prst="rect">
            <a:avLst/>
          </a:prstGeom>
          <a:gradFill flip="none" rotWithShape="1">
            <a:gsLst>
              <a:gs pos="0">
                <a:srgbClr val="00467F">
                  <a:shade val="30000"/>
                  <a:satMod val="115000"/>
                </a:srgbClr>
              </a:gs>
              <a:gs pos="50000">
                <a:srgbClr val="00467F">
                  <a:shade val="67500"/>
                  <a:satMod val="115000"/>
                </a:srgbClr>
              </a:gs>
              <a:gs pos="100000">
                <a:srgbClr val="00467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5896708"/>
            <a:ext cx="9144000" cy="961292"/>
          </a:xfrm>
          <a:prstGeom prst="rect">
            <a:avLst/>
          </a:prstGeom>
          <a:solidFill>
            <a:srgbClr val="0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6242538" y="6469415"/>
            <a:ext cx="2404823" cy="207610"/>
            <a:chOff x="6846888" y="6524625"/>
            <a:chExt cx="1765301" cy="152400"/>
          </a:xfrm>
        </p:grpSpPr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6846888" y="6561138"/>
              <a:ext cx="55563" cy="61912"/>
            </a:xfrm>
            <a:custGeom>
              <a:avLst/>
              <a:gdLst/>
              <a:ahLst/>
              <a:cxnLst>
                <a:cxn ang="0">
                  <a:pos x="392" y="390"/>
                </a:cxn>
                <a:cxn ang="0">
                  <a:pos x="399" y="425"/>
                </a:cxn>
                <a:cxn ang="0">
                  <a:pos x="413" y="440"/>
                </a:cxn>
                <a:cxn ang="0">
                  <a:pos x="291" y="460"/>
                </a:cxn>
                <a:cxn ang="0">
                  <a:pos x="282" y="423"/>
                </a:cxn>
                <a:cxn ang="0">
                  <a:pos x="257" y="429"/>
                </a:cxn>
                <a:cxn ang="0">
                  <a:pos x="220" y="454"/>
                </a:cxn>
                <a:cxn ang="0">
                  <a:pos x="188" y="465"/>
                </a:cxn>
                <a:cxn ang="0">
                  <a:pos x="150" y="471"/>
                </a:cxn>
                <a:cxn ang="0">
                  <a:pos x="102" y="468"/>
                </a:cxn>
                <a:cxn ang="0">
                  <a:pos x="63" y="454"/>
                </a:cxn>
                <a:cxn ang="0">
                  <a:pos x="43" y="441"/>
                </a:cxn>
                <a:cxn ang="0">
                  <a:pos x="26" y="423"/>
                </a:cxn>
                <a:cxn ang="0">
                  <a:pos x="11" y="400"/>
                </a:cxn>
                <a:cxn ang="0">
                  <a:pos x="3" y="373"/>
                </a:cxn>
                <a:cxn ang="0">
                  <a:pos x="0" y="341"/>
                </a:cxn>
                <a:cxn ang="0">
                  <a:pos x="6" y="296"/>
                </a:cxn>
                <a:cxn ang="0">
                  <a:pos x="21" y="260"/>
                </a:cxn>
                <a:cxn ang="0">
                  <a:pos x="46" y="232"/>
                </a:cxn>
                <a:cxn ang="0">
                  <a:pos x="79" y="213"/>
                </a:cxn>
                <a:cxn ang="0">
                  <a:pos x="116" y="201"/>
                </a:cxn>
                <a:cxn ang="0">
                  <a:pos x="243" y="181"/>
                </a:cxn>
                <a:cxn ang="0">
                  <a:pos x="264" y="173"/>
                </a:cxn>
                <a:cxn ang="0">
                  <a:pos x="276" y="156"/>
                </a:cxn>
                <a:cxn ang="0">
                  <a:pos x="274" y="126"/>
                </a:cxn>
                <a:cxn ang="0">
                  <a:pos x="267" y="114"/>
                </a:cxn>
                <a:cxn ang="0">
                  <a:pos x="250" y="102"/>
                </a:cxn>
                <a:cxn ang="0">
                  <a:pos x="225" y="96"/>
                </a:cxn>
                <a:cxn ang="0">
                  <a:pos x="200" y="94"/>
                </a:cxn>
                <a:cxn ang="0">
                  <a:pos x="172" y="98"/>
                </a:cxn>
                <a:cxn ang="0">
                  <a:pos x="152" y="108"/>
                </a:cxn>
                <a:cxn ang="0">
                  <a:pos x="137" y="126"/>
                </a:cxn>
                <a:cxn ang="0">
                  <a:pos x="128" y="157"/>
                </a:cxn>
                <a:cxn ang="0">
                  <a:pos x="19" y="125"/>
                </a:cxn>
                <a:cxn ang="0">
                  <a:pos x="33" y="85"/>
                </a:cxn>
                <a:cxn ang="0">
                  <a:pos x="52" y="55"/>
                </a:cxn>
                <a:cxn ang="0">
                  <a:pos x="76" y="33"/>
                </a:cxn>
                <a:cxn ang="0">
                  <a:pos x="104" y="18"/>
                </a:cxn>
                <a:cxn ang="0">
                  <a:pos x="146" y="6"/>
                </a:cxn>
                <a:cxn ang="0">
                  <a:pos x="215" y="0"/>
                </a:cxn>
                <a:cxn ang="0">
                  <a:pos x="269" y="5"/>
                </a:cxn>
                <a:cxn ang="0">
                  <a:pos x="308" y="15"/>
                </a:cxn>
                <a:cxn ang="0">
                  <a:pos x="335" y="29"/>
                </a:cxn>
                <a:cxn ang="0">
                  <a:pos x="360" y="47"/>
                </a:cxn>
                <a:cxn ang="0">
                  <a:pos x="379" y="72"/>
                </a:cxn>
                <a:cxn ang="0">
                  <a:pos x="389" y="104"/>
                </a:cxn>
                <a:cxn ang="0">
                  <a:pos x="277" y="299"/>
                </a:cxn>
                <a:cxn ang="0">
                  <a:pos x="267" y="249"/>
                </a:cxn>
                <a:cxn ang="0">
                  <a:pos x="241" y="258"/>
                </a:cxn>
                <a:cxn ang="0">
                  <a:pos x="197" y="266"/>
                </a:cxn>
                <a:cxn ang="0">
                  <a:pos x="153" y="278"/>
                </a:cxn>
                <a:cxn ang="0">
                  <a:pos x="131" y="293"/>
                </a:cxn>
                <a:cxn ang="0">
                  <a:pos x="122" y="310"/>
                </a:cxn>
                <a:cxn ang="0">
                  <a:pos x="117" y="334"/>
                </a:cxn>
                <a:cxn ang="0">
                  <a:pos x="121" y="353"/>
                </a:cxn>
                <a:cxn ang="0">
                  <a:pos x="129" y="368"/>
                </a:cxn>
                <a:cxn ang="0">
                  <a:pos x="145" y="381"/>
                </a:cxn>
                <a:cxn ang="0">
                  <a:pos x="172" y="387"/>
                </a:cxn>
                <a:cxn ang="0">
                  <a:pos x="201" y="384"/>
                </a:cxn>
                <a:cxn ang="0">
                  <a:pos x="228" y="374"/>
                </a:cxn>
                <a:cxn ang="0">
                  <a:pos x="251" y="357"/>
                </a:cxn>
                <a:cxn ang="0">
                  <a:pos x="268" y="336"/>
                </a:cxn>
                <a:cxn ang="0">
                  <a:pos x="276" y="309"/>
                </a:cxn>
              </a:cxnLst>
              <a:rect l="0" t="0" r="r" b="b"/>
              <a:pathLst>
                <a:path w="418" h="471">
                  <a:moveTo>
                    <a:pt x="392" y="130"/>
                  </a:moveTo>
                  <a:lnTo>
                    <a:pt x="392" y="373"/>
                  </a:lnTo>
                  <a:lnTo>
                    <a:pt x="392" y="390"/>
                  </a:lnTo>
                  <a:lnTo>
                    <a:pt x="394" y="404"/>
                  </a:lnTo>
                  <a:lnTo>
                    <a:pt x="396" y="417"/>
                  </a:lnTo>
                  <a:lnTo>
                    <a:pt x="399" y="425"/>
                  </a:lnTo>
                  <a:lnTo>
                    <a:pt x="403" y="431"/>
                  </a:lnTo>
                  <a:lnTo>
                    <a:pt x="408" y="436"/>
                  </a:lnTo>
                  <a:lnTo>
                    <a:pt x="413" y="440"/>
                  </a:lnTo>
                  <a:lnTo>
                    <a:pt x="418" y="442"/>
                  </a:lnTo>
                  <a:lnTo>
                    <a:pt x="418" y="460"/>
                  </a:lnTo>
                  <a:lnTo>
                    <a:pt x="291" y="460"/>
                  </a:lnTo>
                  <a:lnTo>
                    <a:pt x="287" y="446"/>
                  </a:lnTo>
                  <a:lnTo>
                    <a:pt x="284" y="435"/>
                  </a:lnTo>
                  <a:lnTo>
                    <a:pt x="282" y="423"/>
                  </a:lnTo>
                  <a:lnTo>
                    <a:pt x="280" y="406"/>
                  </a:lnTo>
                  <a:lnTo>
                    <a:pt x="270" y="418"/>
                  </a:lnTo>
                  <a:lnTo>
                    <a:pt x="257" y="429"/>
                  </a:lnTo>
                  <a:lnTo>
                    <a:pt x="244" y="439"/>
                  </a:lnTo>
                  <a:lnTo>
                    <a:pt x="228" y="449"/>
                  </a:lnTo>
                  <a:lnTo>
                    <a:pt x="220" y="454"/>
                  </a:lnTo>
                  <a:lnTo>
                    <a:pt x="209" y="458"/>
                  </a:lnTo>
                  <a:lnTo>
                    <a:pt x="199" y="462"/>
                  </a:lnTo>
                  <a:lnTo>
                    <a:pt x="188" y="465"/>
                  </a:lnTo>
                  <a:lnTo>
                    <a:pt x="177" y="468"/>
                  </a:lnTo>
                  <a:lnTo>
                    <a:pt x="163" y="470"/>
                  </a:lnTo>
                  <a:lnTo>
                    <a:pt x="150" y="471"/>
                  </a:lnTo>
                  <a:lnTo>
                    <a:pt x="136" y="471"/>
                  </a:lnTo>
                  <a:lnTo>
                    <a:pt x="120" y="471"/>
                  </a:lnTo>
                  <a:lnTo>
                    <a:pt x="102" y="468"/>
                  </a:lnTo>
                  <a:lnTo>
                    <a:pt x="87" y="464"/>
                  </a:lnTo>
                  <a:lnTo>
                    <a:pt x="70" y="458"/>
                  </a:lnTo>
                  <a:lnTo>
                    <a:pt x="63" y="454"/>
                  </a:lnTo>
                  <a:lnTo>
                    <a:pt x="56" y="450"/>
                  </a:lnTo>
                  <a:lnTo>
                    <a:pt x="49" y="446"/>
                  </a:lnTo>
                  <a:lnTo>
                    <a:pt x="43" y="441"/>
                  </a:lnTo>
                  <a:lnTo>
                    <a:pt x="37" y="435"/>
                  </a:lnTo>
                  <a:lnTo>
                    <a:pt x="31" y="429"/>
                  </a:lnTo>
                  <a:lnTo>
                    <a:pt x="26" y="423"/>
                  </a:lnTo>
                  <a:lnTo>
                    <a:pt x="20" y="416"/>
                  </a:lnTo>
                  <a:lnTo>
                    <a:pt x="15" y="408"/>
                  </a:lnTo>
                  <a:lnTo>
                    <a:pt x="11" y="400"/>
                  </a:lnTo>
                  <a:lnTo>
                    <a:pt x="8" y="392"/>
                  </a:lnTo>
                  <a:lnTo>
                    <a:pt x="5" y="383"/>
                  </a:lnTo>
                  <a:lnTo>
                    <a:pt x="3" y="373"/>
                  </a:lnTo>
                  <a:lnTo>
                    <a:pt x="1" y="363"/>
                  </a:lnTo>
                  <a:lnTo>
                    <a:pt x="0" y="352"/>
                  </a:lnTo>
                  <a:lnTo>
                    <a:pt x="0" y="341"/>
                  </a:lnTo>
                  <a:lnTo>
                    <a:pt x="1" y="325"/>
                  </a:lnTo>
                  <a:lnTo>
                    <a:pt x="3" y="310"/>
                  </a:lnTo>
                  <a:lnTo>
                    <a:pt x="6" y="296"/>
                  </a:lnTo>
                  <a:lnTo>
                    <a:pt x="10" y="284"/>
                  </a:lnTo>
                  <a:lnTo>
                    <a:pt x="15" y="271"/>
                  </a:lnTo>
                  <a:lnTo>
                    <a:pt x="21" y="260"/>
                  </a:lnTo>
                  <a:lnTo>
                    <a:pt x="29" y="250"/>
                  </a:lnTo>
                  <a:lnTo>
                    <a:pt x="37" y="241"/>
                  </a:lnTo>
                  <a:lnTo>
                    <a:pt x="46" y="232"/>
                  </a:lnTo>
                  <a:lnTo>
                    <a:pt x="56" y="225"/>
                  </a:lnTo>
                  <a:lnTo>
                    <a:pt x="67" y="218"/>
                  </a:lnTo>
                  <a:lnTo>
                    <a:pt x="79" y="213"/>
                  </a:lnTo>
                  <a:lnTo>
                    <a:pt x="90" y="208"/>
                  </a:lnTo>
                  <a:lnTo>
                    <a:pt x="103" y="204"/>
                  </a:lnTo>
                  <a:lnTo>
                    <a:pt x="116" y="201"/>
                  </a:lnTo>
                  <a:lnTo>
                    <a:pt x="130" y="198"/>
                  </a:lnTo>
                  <a:lnTo>
                    <a:pt x="236" y="182"/>
                  </a:lnTo>
                  <a:lnTo>
                    <a:pt x="243" y="181"/>
                  </a:lnTo>
                  <a:lnTo>
                    <a:pt x="250" y="179"/>
                  </a:lnTo>
                  <a:lnTo>
                    <a:pt x="256" y="176"/>
                  </a:lnTo>
                  <a:lnTo>
                    <a:pt x="264" y="173"/>
                  </a:lnTo>
                  <a:lnTo>
                    <a:pt x="269" y="168"/>
                  </a:lnTo>
                  <a:lnTo>
                    <a:pt x="273" y="163"/>
                  </a:lnTo>
                  <a:lnTo>
                    <a:pt x="276" y="156"/>
                  </a:lnTo>
                  <a:lnTo>
                    <a:pt x="277" y="146"/>
                  </a:lnTo>
                  <a:lnTo>
                    <a:pt x="276" y="135"/>
                  </a:lnTo>
                  <a:lnTo>
                    <a:pt x="274" y="126"/>
                  </a:lnTo>
                  <a:lnTo>
                    <a:pt x="272" y="122"/>
                  </a:lnTo>
                  <a:lnTo>
                    <a:pt x="270" y="118"/>
                  </a:lnTo>
                  <a:lnTo>
                    <a:pt x="267" y="114"/>
                  </a:lnTo>
                  <a:lnTo>
                    <a:pt x="264" y="112"/>
                  </a:lnTo>
                  <a:lnTo>
                    <a:pt x="257" y="107"/>
                  </a:lnTo>
                  <a:lnTo>
                    <a:pt x="250" y="102"/>
                  </a:lnTo>
                  <a:lnTo>
                    <a:pt x="242" y="99"/>
                  </a:lnTo>
                  <a:lnTo>
                    <a:pt x="233" y="97"/>
                  </a:lnTo>
                  <a:lnTo>
                    <a:pt x="225" y="96"/>
                  </a:lnTo>
                  <a:lnTo>
                    <a:pt x="216" y="95"/>
                  </a:lnTo>
                  <a:lnTo>
                    <a:pt x="207" y="94"/>
                  </a:lnTo>
                  <a:lnTo>
                    <a:pt x="200" y="94"/>
                  </a:lnTo>
                  <a:lnTo>
                    <a:pt x="190" y="95"/>
                  </a:lnTo>
                  <a:lnTo>
                    <a:pt x="180" y="96"/>
                  </a:lnTo>
                  <a:lnTo>
                    <a:pt x="172" y="98"/>
                  </a:lnTo>
                  <a:lnTo>
                    <a:pt x="164" y="100"/>
                  </a:lnTo>
                  <a:lnTo>
                    <a:pt x="157" y="103"/>
                  </a:lnTo>
                  <a:lnTo>
                    <a:pt x="152" y="108"/>
                  </a:lnTo>
                  <a:lnTo>
                    <a:pt x="147" y="112"/>
                  </a:lnTo>
                  <a:lnTo>
                    <a:pt x="143" y="116"/>
                  </a:lnTo>
                  <a:lnTo>
                    <a:pt x="137" y="126"/>
                  </a:lnTo>
                  <a:lnTo>
                    <a:pt x="132" y="136"/>
                  </a:lnTo>
                  <a:lnTo>
                    <a:pt x="129" y="146"/>
                  </a:lnTo>
                  <a:lnTo>
                    <a:pt x="128" y="157"/>
                  </a:lnTo>
                  <a:lnTo>
                    <a:pt x="14" y="157"/>
                  </a:lnTo>
                  <a:lnTo>
                    <a:pt x="16" y="140"/>
                  </a:lnTo>
                  <a:lnTo>
                    <a:pt x="19" y="125"/>
                  </a:lnTo>
                  <a:lnTo>
                    <a:pt x="23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38" y="75"/>
                  </a:lnTo>
                  <a:lnTo>
                    <a:pt x="45" y="65"/>
                  </a:lnTo>
                  <a:lnTo>
                    <a:pt x="52" y="55"/>
                  </a:lnTo>
                  <a:lnTo>
                    <a:pt x="59" y="47"/>
                  </a:lnTo>
                  <a:lnTo>
                    <a:pt x="67" y="40"/>
                  </a:lnTo>
                  <a:lnTo>
                    <a:pt x="76" y="33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104" y="18"/>
                  </a:lnTo>
                  <a:lnTo>
                    <a:pt x="114" y="13"/>
                  </a:lnTo>
                  <a:lnTo>
                    <a:pt x="125" y="10"/>
                  </a:lnTo>
                  <a:lnTo>
                    <a:pt x="146" y="6"/>
                  </a:lnTo>
                  <a:lnTo>
                    <a:pt x="169" y="2"/>
                  </a:lnTo>
                  <a:lnTo>
                    <a:pt x="191" y="1"/>
                  </a:lnTo>
                  <a:lnTo>
                    <a:pt x="215" y="0"/>
                  </a:lnTo>
                  <a:lnTo>
                    <a:pt x="231" y="1"/>
                  </a:lnTo>
                  <a:lnTo>
                    <a:pt x="249" y="2"/>
                  </a:lnTo>
                  <a:lnTo>
                    <a:pt x="269" y="5"/>
                  </a:lnTo>
                  <a:lnTo>
                    <a:pt x="288" y="9"/>
                  </a:lnTo>
                  <a:lnTo>
                    <a:pt x="298" y="12"/>
                  </a:lnTo>
                  <a:lnTo>
                    <a:pt x="308" y="15"/>
                  </a:lnTo>
                  <a:lnTo>
                    <a:pt x="318" y="20"/>
                  </a:lnTo>
                  <a:lnTo>
                    <a:pt x="327" y="24"/>
                  </a:lnTo>
                  <a:lnTo>
                    <a:pt x="335" y="29"/>
                  </a:lnTo>
                  <a:lnTo>
                    <a:pt x="344" y="35"/>
                  </a:lnTo>
                  <a:lnTo>
                    <a:pt x="352" y="41"/>
                  </a:lnTo>
                  <a:lnTo>
                    <a:pt x="360" y="47"/>
                  </a:lnTo>
                  <a:lnTo>
                    <a:pt x="367" y="54"/>
                  </a:lnTo>
                  <a:lnTo>
                    <a:pt x="374" y="64"/>
                  </a:lnTo>
                  <a:lnTo>
                    <a:pt x="379" y="72"/>
                  </a:lnTo>
                  <a:lnTo>
                    <a:pt x="383" y="82"/>
                  </a:lnTo>
                  <a:lnTo>
                    <a:pt x="387" y="93"/>
                  </a:lnTo>
                  <a:lnTo>
                    <a:pt x="389" y="104"/>
                  </a:lnTo>
                  <a:lnTo>
                    <a:pt x="391" y="117"/>
                  </a:lnTo>
                  <a:lnTo>
                    <a:pt x="392" y="130"/>
                  </a:lnTo>
                  <a:close/>
                  <a:moveTo>
                    <a:pt x="277" y="299"/>
                  </a:moveTo>
                  <a:lnTo>
                    <a:pt x="277" y="242"/>
                  </a:lnTo>
                  <a:lnTo>
                    <a:pt x="273" y="245"/>
                  </a:lnTo>
                  <a:lnTo>
                    <a:pt x="267" y="249"/>
                  </a:lnTo>
                  <a:lnTo>
                    <a:pt x="259" y="252"/>
                  </a:lnTo>
                  <a:lnTo>
                    <a:pt x="251" y="255"/>
                  </a:lnTo>
                  <a:lnTo>
                    <a:pt x="241" y="258"/>
                  </a:lnTo>
                  <a:lnTo>
                    <a:pt x="229" y="260"/>
                  </a:lnTo>
                  <a:lnTo>
                    <a:pt x="215" y="263"/>
                  </a:lnTo>
                  <a:lnTo>
                    <a:pt x="197" y="266"/>
                  </a:lnTo>
                  <a:lnTo>
                    <a:pt x="181" y="269"/>
                  </a:lnTo>
                  <a:lnTo>
                    <a:pt x="167" y="273"/>
                  </a:lnTo>
                  <a:lnTo>
                    <a:pt x="153" y="278"/>
                  </a:lnTo>
                  <a:lnTo>
                    <a:pt x="141" y="285"/>
                  </a:lnTo>
                  <a:lnTo>
                    <a:pt x="136" y="288"/>
                  </a:lnTo>
                  <a:lnTo>
                    <a:pt x="131" y="293"/>
                  </a:lnTo>
                  <a:lnTo>
                    <a:pt x="127" y="298"/>
                  </a:lnTo>
                  <a:lnTo>
                    <a:pt x="124" y="303"/>
                  </a:lnTo>
                  <a:lnTo>
                    <a:pt x="122" y="310"/>
                  </a:lnTo>
                  <a:lnTo>
                    <a:pt x="120" y="317"/>
                  </a:lnTo>
                  <a:lnTo>
                    <a:pt x="118" y="324"/>
                  </a:lnTo>
                  <a:lnTo>
                    <a:pt x="117" y="334"/>
                  </a:lnTo>
                  <a:lnTo>
                    <a:pt x="118" y="341"/>
                  </a:lnTo>
                  <a:lnTo>
                    <a:pt x="120" y="347"/>
                  </a:lnTo>
                  <a:lnTo>
                    <a:pt x="121" y="353"/>
                  </a:lnTo>
                  <a:lnTo>
                    <a:pt x="123" y="359"/>
                  </a:lnTo>
                  <a:lnTo>
                    <a:pt x="126" y="364"/>
                  </a:lnTo>
                  <a:lnTo>
                    <a:pt x="129" y="368"/>
                  </a:lnTo>
                  <a:lnTo>
                    <a:pt x="132" y="373"/>
                  </a:lnTo>
                  <a:lnTo>
                    <a:pt x="136" y="376"/>
                  </a:lnTo>
                  <a:lnTo>
                    <a:pt x="145" y="381"/>
                  </a:lnTo>
                  <a:lnTo>
                    <a:pt x="154" y="385"/>
                  </a:lnTo>
                  <a:lnTo>
                    <a:pt x="163" y="387"/>
                  </a:lnTo>
                  <a:lnTo>
                    <a:pt x="172" y="387"/>
                  </a:lnTo>
                  <a:lnTo>
                    <a:pt x="182" y="387"/>
                  </a:lnTo>
                  <a:lnTo>
                    <a:pt x="192" y="386"/>
                  </a:lnTo>
                  <a:lnTo>
                    <a:pt x="201" y="384"/>
                  </a:lnTo>
                  <a:lnTo>
                    <a:pt x="210" y="381"/>
                  </a:lnTo>
                  <a:lnTo>
                    <a:pt x="220" y="378"/>
                  </a:lnTo>
                  <a:lnTo>
                    <a:pt x="228" y="374"/>
                  </a:lnTo>
                  <a:lnTo>
                    <a:pt x="236" y="369"/>
                  </a:lnTo>
                  <a:lnTo>
                    <a:pt x="244" y="363"/>
                  </a:lnTo>
                  <a:lnTo>
                    <a:pt x="251" y="357"/>
                  </a:lnTo>
                  <a:lnTo>
                    <a:pt x="257" y="351"/>
                  </a:lnTo>
                  <a:lnTo>
                    <a:pt x="264" y="344"/>
                  </a:lnTo>
                  <a:lnTo>
                    <a:pt x="268" y="336"/>
                  </a:lnTo>
                  <a:lnTo>
                    <a:pt x="272" y="328"/>
                  </a:lnTo>
                  <a:lnTo>
                    <a:pt x="275" y="318"/>
                  </a:lnTo>
                  <a:lnTo>
                    <a:pt x="276" y="309"/>
                  </a:lnTo>
                  <a:lnTo>
                    <a:pt x="277" y="2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943726" y="6562725"/>
              <a:ext cx="52388" cy="60325"/>
            </a:xfrm>
            <a:custGeom>
              <a:avLst/>
              <a:gdLst/>
              <a:ahLst/>
              <a:cxnLst>
                <a:cxn ang="0">
                  <a:pos x="403" y="448"/>
                </a:cxn>
                <a:cxn ang="0">
                  <a:pos x="289" y="384"/>
                </a:cxn>
                <a:cxn ang="0">
                  <a:pos x="282" y="393"/>
                </a:cxn>
                <a:cxn ang="0">
                  <a:pos x="271" y="410"/>
                </a:cxn>
                <a:cxn ang="0">
                  <a:pos x="257" y="423"/>
                </a:cxn>
                <a:cxn ang="0">
                  <a:pos x="241" y="435"/>
                </a:cxn>
                <a:cxn ang="0">
                  <a:pos x="225" y="444"/>
                </a:cxn>
                <a:cxn ang="0">
                  <a:pos x="206" y="452"/>
                </a:cxn>
                <a:cxn ang="0">
                  <a:pos x="185" y="456"/>
                </a:cxn>
                <a:cxn ang="0">
                  <a:pos x="164" y="459"/>
                </a:cxn>
                <a:cxn ang="0">
                  <a:pos x="136" y="459"/>
                </a:cxn>
                <a:cxn ang="0">
                  <a:pos x="106" y="454"/>
                </a:cxn>
                <a:cxn ang="0">
                  <a:pos x="78" y="443"/>
                </a:cxn>
                <a:cxn ang="0">
                  <a:pos x="53" y="429"/>
                </a:cxn>
                <a:cxn ang="0">
                  <a:pos x="33" y="409"/>
                </a:cxn>
                <a:cxn ang="0">
                  <a:pos x="18" y="383"/>
                </a:cxn>
                <a:cxn ang="0">
                  <a:pos x="7" y="352"/>
                </a:cxn>
                <a:cxn ang="0">
                  <a:pos x="1" y="315"/>
                </a:cxn>
                <a:cxn ang="0">
                  <a:pos x="0" y="0"/>
                </a:cxn>
                <a:cxn ang="0">
                  <a:pos x="118" y="278"/>
                </a:cxn>
                <a:cxn ang="0">
                  <a:pos x="120" y="300"/>
                </a:cxn>
                <a:cxn ang="0">
                  <a:pos x="125" y="320"/>
                </a:cxn>
                <a:cxn ang="0">
                  <a:pos x="132" y="334"/>
                </a:cxn>
                <a:cxn ang="0">
                  <a:pos x="142" y="344"/>
                </a:cxn>
                <a:cxn ang="0">
                  <a:pos x="155" y="351"/>
                </a:cxn>
                <a:cxn ang="0">
                  <a:pos x="167" y="356"/>
                </a:cxn>
                <a:cxn ang="0">
                  <a:pos x="180" y="360"/>
                </a:cxn>
                <a:cxn ang="0">
                  <a:pos x="194" y="360"/>
                </a:cxn>
                <a:cxn ang="0">
                  <a:pos x="214" y="358"/>
                </a:cxn>
                <a:cxn ang="0">
                  <a:pos x="235" y="351"/>
                </a:cxn>
                <a:cxn ang="0">
                  <a:pos x="254" y="339"/>
                </a:cxn>
                <a:cxn ang="0">
                  <a:pos x="270" y="320"/>
                </a:cxn>
                <a:cxn ang="0">
                  <a:pos x="276" y="308"/>
                </a:cxn>
                <a:cxn ang="0">
                  <a:pos x="281" y="293"/>
                </a:cxn>
                <a:cxn ang="0">
                  <a:pos x="284" y="258"/>
                </a:cxn>
                <a:cxn ang="0">
                  <a:pos x="403" y="0"/>
                </a:cxn>
              </a:cxnLst>
              <a:rect l="0" t="0" r="r" b="b"/>
              <a:pathLst>
                <a:path w="403" h="459">
                  <a:moveTo>
                    <a:pt x="403" y="0"/>
                  </a:moveTo>
                  <a:lnTo>
                    <a:pt x="403" y="448"/>
                  </a:lnTo>
                  <a:lnTo>
                    <a:pt x="289" y="448"/>
                  </a:lnTo>
                  <a:lnTo>
                    <a:pt x="289" y="384"/>
                  </a:lnTo>
                  <a:lnTo>
                    <a:pt x="288" y="384"/>
                  </a:lnTo>
                  <a:lnTo>
                    <a:pt x="282" y="393"/>
                  </a:lnTo>
                  <a:lnTo>
                    <a:pt x="277" y="401"/>
                  </a:lnTo>
                  <a:lnTo>
                    <a:pt x="271" y="410"/>
                  </a:lnTo>
                  <a:lnTo>
                    <a:pt x="264" y="417"/>
                  </a:lnTo>
                  <a:lnTo>
                    <a:pt x="257" y="423"/>
                  </a:lnTo>
                  <a:lnTo>
                    <a:pt x="250" y="429"/>
                  </a:lnTo>
                  <a:lnTo>
                    <a:pt x="241" y="435"/>
                  </a:lnTo>
                  <a:lnTo>
                    <a:pt x="233" y="439"/>
                  </a:lnTo>
                  <a:lnTo>
                    <a:pt x="225" y="444"/>
                  </a:lnTo>
                  <a:lnTo>
                    <a:pt x="216" y="448"/>
                  </a:lnTo>
                  <a:lnTo>
                    <a:pt x="206" y="452"/>
                  </a:lnTo>
                  <a:lnTo>
                    <a:pt x="197" y="454"/>
                  </a:lnTo>
                  <a:lnTo>
                    <a:pt x="185" y="456"/>
                  </a:lnTo>
                  <a:lnTo>
                    <a:pt x="175" y="458"/>
                  </a:lnTo>
                  <a:lnTo>
                    <a:pt x="164" y="459"/>
                  </a:lnTo>
                  <a:lnTo>
                    <a:pt x="153" y="459"/>
                  </a:lnTo>
                  <a:lnTo>
                    <a:pt x="136" y="459"/>
                  </a:lnTo>
                  <a:lnTo>
                    <a:pt x="120" y="457"/>
                  </a:lnTo>
                  <a:lnTo>
                    <a:pt x="106" y="454"/>
                  </a:lnTo>
                  <a:lnTo>
                    <a:pt x="91" y="450"/>
                  </a:lnTo>
                  <a:lnTo>
                    <a:pt x="78" y="443"/>
                  </a:lnTo>
                  <a:lnTo>
                    <a:pt x="66" y="437"/>
                  </a:lnTo>
                  <a:lnTo>
                    <a:pt x="53" y="429"/>
                  </a:lnTo>
                  <a:lnTo>
                    <a:pt x="43" y="420"/>
                  </a:lnTo>
                  <a:lnTo>
                    <a:pt x="33" y="409"/>
                  </a:lnTo>
                  <a:lnTo>
                    <a:pt x="25" y="396"/>
                  </a:lnTo>
                  <a:lnTo>
                    <a:pt x="18" y="383"/>
                  </a:lnTo>
                  <a:lnTo>
                    <a:pt x="12" y="369"/>
                  </a:lnTo>
                  <a:lnTo>
                    <a:pt x="7" y="352"/>
                  </a:lnTo>
                  <a:lnTo>
                    <a:pt x="3" y="334"/>
                  </a:lnTo>
                  <a:lnTo>
                    <a:pt x="1" y="315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78"/>
                  </a:lnTo>
                  <a:lnTo>
                    <a:pt x="119" y="290"/>
                  </a:lnTo>
                  <a:lnTo>
                    <a:pt x="120" y="300"/>
                  </a:lnTo>
                  <a:lnTo>
                    <a:pt x="122" y="310"/>
                  </a:lnTo>
                  <a:lnTo>
                    <a:pt x="125" y="320"/>
                  </a:lnTo>
                  <a:lnTo>
                    <a:pt x="128" y="328"/>
                  </a:lnTo>
                  <a:lnTo>
                    <a:pt x="132" y="334"/>
                  </a:lnTo>
                  <a:lnTo>
                    <a:pt x="137" y="340"/>
                  </a:lnTo>
                  <a:lnTo>
                    <a:pt x="142" y="344"/>
                  </a:lnTo>
                  <a:lnTo>
                    <a:pt x="148" y="348"/>
                  </a:lnTo>
                  <a:lnTo>
                    <a:pt x="155" y="351"/>
                  </a:lnTo>
                  <a:lnTo>
                    <a:pt x="161" y="354"/>
                  </a:lnTo>
                  <a:lnTo>
                    <a:pt x="167" y="356"/>
                  </a:lnTo>
                  <a:lnTo>
                    <a:pt x="174" y="359"/>
                  </a:lnTo>
                  <a:lnTo>
                    <a:pt x="180" y="360"/>
                  </a:lnTo>
                  <a:lnTo>
                    <a:pt x="187" y="360"/>
                  </a:lnTo>
                  <a:lnTo>
                    <a:pt x="194" y="360"/>
                  </a:lnTo>
                  <a:lnTo>
                    <a:pt x="205" y="360"/>
                  </a:lnTo>
                  <a:lnTo>
                    <a:pt x="214" y="358"/>
                  </a:lnTo>
                  <a:lnTo>
                    <a:pt x="224" y="355"/>
                  </a:lnTo>
                  <a:lnTo>
                    <a:pt x="235" y="351"/>
                  </a:lnTo>
                  <a:lnTo>
                    <a:pt x="245" y="346"/>
                  </a:lnTo>
                  <a:lnTo>
                    <a:pt x="254" y="339"/>
                  </a:lnTo>
                  <a:lnTo>
                    <a:pt x="262" y="331"/>
                  </a:lnTo>
                  <a:lnTo>
                    <a:pt x="270" y="320"/>
                  </a:lnTo>
                  <a:lnTo>
                    <a:pt x="273" y="315"/>
                  </a:lnTo>
                  <a:lnTo>
                    <a:pt x="276" y="308"/>
                  </a:lnTo>
                  <a:lnTo>
                    <a:pt x="278" y="301"/>
                  </a:lnTo>
                  <a:lnTo>
                    <a:pt x="281" y="293"/>
                  </a:lnTo>
                  <a:lnTo>
                    <a:pt x="283" y="277"/>
                  </a:lnTo>
                  <a:lnTo>
                    <a:pt x="284" y="258"/>
                  </a:lnTo>
                  <a:lnTo>
                    <a:pt x="284" y="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7011988" y="6561138"/>
              <a:ext cx="52388" cy="60325"/>
            </a:xfrm>
            <a:custGeom>
              <a:avLst/>
              <a:gdLst/>
              <a:ahLst/>
              <a:cxnLst>
                <a:cxn ang="0">
                  <a:pos x="404" y="460"/>
                </a:cxn>
                <a:cxn ang="0">
                  <a:pos x="286" y="187"/>
                </a:cxn>
                <a:cxn ang="0">
                  <a:pos x="286" y="170"/>
                </a:cxn>
                <a:cxn ang="0">
                  <a:pos x="283" y="151"/>
                </a:cxn>
                <a:cxn ang="0">
                  <a:pos x="276" y="131"/>
                </a:cxn>
                <a:cxn ang="0">
                  <a:pos x="264" y="115"/>
                </a:cxn>
                <a:cxn ang="0">
                  <a:pos x="253" y="109"/>
                </a:cxn>
                <a:cxn ang="0">
                  <a:pos x="242" y="103"/>
                </a:cxn>
                <a:cxn ang="0">
                  <a:pos x="227" y="100"/>
                </a:cxn>
                <a:cxn ang="0">
                  <a:pos x="211" y="99"/>
                </a:cxn>
                <a:cxn ang="0">
                  <a:pos x="191" y="101"/>
                </a:cxn>
                <a:cxn ang="0">
                  <a:pos x="174" y="107"/>
                </a:cxn>
                <a:cxn ang="0">
                  <a:pos x="158" y="115"/>
                </a:cxn>
                <a:cxn ang="0">
                  <a:pos x="144" y="126"/>
                </a:cxn>
                <a:cxn ang="0">
                  <a:pos x="133" y="140"/>
                </a:cxn>
                <a:cxn ang="0">
                  <a:pos x="125" y="158"/>
                </a:cxn>
                <a:cxn ang="0">
                  <a:pos x="120" y="179"/>
                </a:cxn>
                <a:cxn ang="0">
                  <a:pos x="118" y="203"/>
                </a:cxn>
                <a:cxn ang="0">
                  <a:pos x="0" y="460"/>
                </a:cxn>
                <a:cxn ang="0">
                  <a:pos x="113" y="12"/>
                </a:cxn>
                <a:cxn ang="0">
                  <a:pos x="115" y="78"/>
                </a:cxn>
                <a:cxn ang="0">
                  <a:pos x="124" y="63"/>
                </a:cxn>
                <a:cxn ang="0">
                  <a:pos x="137" y="46"/>
                </a:cxn>
                <a:cxn ang="0">
                  <a:pos x="155" y="29"/>
                </a:cxn>
                <a:cxn ang="0">
                  <a:pos x="180" y="14"/>
                </a:cxn>
                <a:cxn ang="0">
                  <a:pos x="194" y="8"/>
                </a:cxn>
                <a:cxn ang="0">
                  <a:pos x="211" y="4"/>
                </a:cxn>
                <a:cxn ang="0">
                  <a:pos x="248" y="0"/>
                </a:cxn>
                <a:cxn ang="0">
                  <a:pos x="281" y="3"/>
                </a:cxn>
                <a:cxn ang="0">
                  <a:pos x="310" y="10"/>
                </a:cxn>
                <a:cxn ang="0">
                  <a:pos x="336" y="22"/>
                </a:cxn>
                <a:cxn ang="0">
                  <a:pos x="360" y="38"/>
                </a:cxn>
                <a:cxn ang="0">
                  <a:pos x="378" y="59"/>
                </a:cxn>
                <a:cxn ang="0">
                  <a:pos x="392" y="85"/>
                </a:cxn>
                <a:cxn ang="0">
                  <a:pos x="401" y="116"/>
                </a:cxn>
                <a:cxn ang="0">
                  <a:pos x="404" y="150"/>
                </a:cxn>
              </a:cxnLst>
              <a:rect l="0" t="0" r="r" b="b"/>
              <a:pathLst>
                <a:path w="404" h="460">
                  <a:moveTo>
                    <a:pt x="404" y="150"/>
                  </a:moveTo>
                  <a:lnTo>
                    <a:pt x="404" y="460"/>
                  </a:lnTo>
                  <a:lnTo>
                    <a:pt x="286" y="460"/>
                  </a:lnTo>
                  <a:lnTo>
                    <a:pt x="286" y="187"/>
                  </a:lnTo>
                  <a:lnTo>
                    <a:pt x="286" y="179"/>
                  </a:lnTo>
                  <a:lnTo>
                    <a:pt x="286" y="170"/>
                  </a:lnTo>
                  <a:lnTo>
                    <a:pt x="285" y="161"/>
                  </a:lnTo>
                  <a:lnTo>
                    <a:pt x="283" y="151"/>
                  </a:lnTo>
                  <a:lnTo>
                    <a:pt x="281" y="140"/>
                  </a:lnTo>
                  <a:lnTo>
                    <a:pt x="276" y="131"/>
                  </a:lnTo>
                  <a:lnTo>
                    <a:pt x="271" y="123"/>
                  </a:lnTo>
                  <a:lnTo>
                    <a:pt x="264" y="115"/>
                  </a:lnTo>
                  <a:lnTo>
                    <a:pt x="259" y="112"/>
                  </a:lnTo>
                  <a:lnTo>
                    <a:pt x="253" y="109"/>
                  </a:lnTo>
                  <a:lnTo>
                    <a:pt x="248" y="106"/>
                  </a:lnTo>
                  <a:lnTo>
                    <a:pt x="242" y="103"/>
                  </a:lnTo>
                  <a:lnTo>
                    <a:pt x="235" y="102"/>
                  </a:lnTo>
                  <a:lnTo>
                    <a:pt x="227" y="100"/>
                  </a:lnTo>
                  <a:lnTo>
                    <a:pt x="219" y="100"/>
                  </a:lnTo>
                  <a:lnTo>
                    <a:pt x="211" y="99"/>
                  </a:lnTo>
                  <a:lnTo>
                    <a:pt x="200" y="100"/>
                  </a:lnTo>
                  <a:lnTo>
                    <a:pt x="191" y="101"/>
                  </a:lnTo>
                  <a:lnTo>
                    <a:pt x="182" y="103"/>
                  </a:lnTo>
                  <a:lnTo>
                    <a:pt x="174" y="107"/>
                  </a:lnTo>
                  <a:lnTo>
                    <a:pt x="166" y="110"/>
                  </a:lnTo>
                  <a:lnTo>
                    <a:pt x="158" y="115"/>
                  </a:lnTo>
                  <a:lnTo>
                    <a:pt x="151" y="120"/>
                  </a:lnTo>
                  <a:lnTo>
                    <a:pt x="144" y="126"/>
                  </a:lnTo>
                  <a:lnTo>
                    <a:pt x="138" y="133"/>
                  </a:lnTo>
                  <a:lnTo>
                    <a:pt x="133" y="140"/>
                  </a:lnTo>
                  <a:lnTo>
                    <a:pt x="129" y="148"/>
                  </a:lnTo>
                  <a:lnTo>
                    <a:pt x="125" y="158"/>
                  </a:lnTo>
                  <a:lnTo>
                    <a:pt x="122" y="168"/>
                  </a:lnTo>
                  <a:lnTo>
                    <a:pt x="120" y="179"/>
                  </a:lnTo>
                  <a:lnTo>
                    <a:pt x="119" y="190"/>
                  </a:lnTo>
                  <a:lnTo>
                    <a:pt x="118" y="203"/>
                  </a:lnTo>
                  <a:lnTo>
                    <a:pt x="118" y="460"/>
                  </a:lnTo>
                  <a:lnTo>
                    <a:pt x="0" y="460"/>
                  </a:lnTo>
                  <a:lnTo>
                    <a:pt x="0" y="12"/>
                  </a:lnTo>
                  <a:lnTo>
                    <a:pt x="113" y="12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9" y="71"/>
                  </a:lnTo>
                  <a:lnTo>
                    <a:pt x="124" y="63"/>
                  </a:lnTo>
                  <a:lnTo>
                    <a:pt x="130" y="54"/>
                  </a:lnTo>
                  <a:lnTo>
                    <a:pt x="137" y="46"/>
                  </a:lnTo>
                  <a:lnTo>
                    <a:pt x="146" y="37"/>
                  </a:lnTo>
                  <a:lnTo>
                    <a:pt x="155" y="29"/>
                  </a:lnTo>
                  <a:lnTo>
                    <a:pt x="167" y="22"/>
                  </a:lnTo>
                  <a:lnTo>
                    <a:pt x="180" y="14"/>
                  </a:lnTo>
                  <a:lnTo>
                    <a:pt x="187" y="11"/>
                  </a:lnTo>
                  <a:lnTo>
                    <a:pt x="194" y="8"/>
                  </a:lnTo>
                  <a:lnTo>
                    <a:pt x="202" y="6"/>
                  </a:lnTo>
                  <a:lnTo>
                    <a:pt x="211" y="4"/>
                  </a:lnTo>
                  <a:lnTo>
                    <a:pt x="229" y="1"/>
                  </a:lnTo>
                  <a:lnTo>
                    <a:pt x="248" y="0"/>
                  </a:lnTo>
                  <a:lnTo>
                    <a:pt x="265" y="1"/>
                  </a:lnTo>
                  <a:lnTo>
                    <a:pt x="281" y="3"/>
                  </a:lnTo>
                  <a:lnTo>
                    <a:pt x="295" y="5"/>
                  </a:lnTo>
                  <a:lnTo>
                    <a:pt x="310" y="10"/>
                  </a:lnTo>
                  <a:lnTo>
                    <a:pt x="323" y="15"/>
                  </a:lnTo>
                  <a:lnTo>
                    <a:pt x="336" y="22"/>
                  </a:lnTo>
                  <a:lnTo>
                    <a:pt x="348" y="30"/>
                  </a:lnTo>
                  <a:lnTo>
                    <a:pt x="360" y="38"/>
                  </a:lnTo>
                  <a:lnTo>
                    <a:pt x="369" y="48"/>
                  </a:lnTo>
                  <a:lnTo>
                    <a:pt x="378" y="59"/>
                  </a:lnTo>
                  <a:lnTo>
                    <a:pt x="386" y="72"/>
                  </a:lnTo>
                  <a:lnTo>
                    <a:pt x="392" y="85"/>
                  </a:lnTo>
                  <a:lnTo>
                    <a:pt x="398" y="99"/>
                  </a:lnTo>
                  <a:lnTo>
                    <a:pt x="401" y="116"/>
                  </a:lnTo>
                  <a:lnTo>
                    <a:pt x="403" y="132"/>
                  </a:lnTo>
                  <a:lnTo>
                    <a:pt x="404" y="1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7080251" y="6540500"/>
              <a:ext cx="14288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8" y="162"/>
                </a:cxn>
                <a:cxn ang="0">
                  <a:pos x="118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8" y="109"/>
                </a:cxn>
                <a:cxn ang="0">
                  <a:pos x="1" y="109"/>
                </a:cxn>
                <a:cxn ang="0">
                  <a:pos x="1" y="0"/>
                </a:cxn>
                <a:cxn ang="0">
                  <a:pos x="118" y="0"/>
                </a:cxn>
                <a:cxn ang="0">
                  <a:pos x="118" y="109"/>
                </a:cxn>
              </a:cxnLst>
              <a:rect l="0" t="0" r="r" b="b"/>
              <a:pathLst>
                <a:path w="118" h="610">
                  <a:moveTo>
                    <a:pt x="0" y="162"/>
                  </a:moveTo>
                  <a:lnTo>
                    <a:pt x="118" y="162"/>
                  </a:lnTo>
                  <a:lnTo>
                    <a:pt x="118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8" y="109"/>
                  </a:moveTo>
                  <a:lnTo>
                    <a:pt x="1" y="109"/>
                  </a:lnTo>
                  <a:lnTo>
                    <a:pt x="1" y="0"/>
                  </a:lnTo>
                  <a:lnTo>
                    <a:pt x="118" y="0"/>
                  </a:lnTo>
                  <a:lnTo>
                    <a:pt x="118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104063" y="6562725"/>
              <a:ext cx="58738" cy="58737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84" y="448"/>
                </a:cxn>
                <a:cxn ang="0">
                  <a:pos x="160" y="448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3" y="330"/>
                </a:cxn>
                <a:cxn ang="0">
                  <a:pos x="225" y="330"/>
                </a:cxn>
                <a:cxn ang="0">
                  <a:pos x="320" y="0"/>
                </a:cxn>
                <a:cxn ang="0">
                  <a:pos x="444" y="0"/>
                </a:cxn>
              </a:cxnLst>
              <a:rect l="0" t="0" r="r" b="b"/>
              <a:pathLst>
                <a:path w="444" h="448">
                  <a:moveTo>
                    <a:pt x="444" y="0"/>
                  </a:moveTo>
                  <a:lnTo>
                    <a:pt x="284" y="448"/>
                  </a:lnTo>
                  <a:lnTo>
                    <a:pt x="160" y="448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3" y="330"/>
                  </a:lnTo>
                  <a:lnTo>
                    <a:pt x="225" y="330"/>
                  </a:lnTo>
                  <a:lnTo>
                    <a:pt x="320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7167563" y="6561138"/>
              <a:ext cx="55563" cy="61912"/>
            </a:xfrm>
            <a:custGeom>
              <a:avLst/>
              <a:gdLst/>
              <a:ahLst/>
              <a:cxnLst>
                <a:cxn ang="0">
                  <a:pos x="415" y="341"/>
                </a:cxn>
                <a:cxn ang="0">
                  <a:pos x="399" y="376"/>
                </a:cxn>
                <a:cxn ang="0">
                  <a:pos x="379" y="405"/>
                </a:cxn>
                <a:cxn ang="0">
                  <a:pos x="355" y="428"/>
                </a:cxn>
                <a:cxn ang="0">
                  <a:pos x="329" y="445"/>
                </a:cxn>
                <a:cxn ang="0">
                  <a:pos x="301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5" y="427"/>
                </a:cxn>
                <a:cxn ang="0">
                  <a:pos x="46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4" y="93"/>
                </a:cxn>
                <a:cxn ang="0">
                  <a:pos x="53" y="66"/>
                </a:cxn>
                <a:cxn ang="0">
                  <a:pos x="79" y="42"/>
                </a:cxn>
                <a:cxn ang="0">
                  <a:pos x="110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7" y="1"/>
                </a:cxn>
                <a:cxn ang="0">
                  <a:pos x="273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2" y="68"/>
                </a:cxn>
                <a:cxn ang="0">
                  <a:pos x="397" y="107"/>
                </a:cxn>
                <a:cxn ang="0">
                  <a:pos x="415" y="158"/>
                </a:cxn>
                <a:cxn ang="0">
                  <a:pos x="424" y="222"/>
                </a:cxn>
                <a:cxn ang="0">
                  <a:pos x="118" y="267"/>
                </a:cxn>
                <a:cxn ang="0">
                  <a:pos x="123" y="299"/>
                </a:cxn>
                <a:cxn ang="0">
                  <a:pos x="136" y="335"/>
                </a:cxn>
                <a:cxn ang="0">
                  <a:pos x="160" y="360"/>
                </a:cxn>
                <a:cxn ang="0">
                  <a:pos x="183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5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6" y="156"/>
                </a:cxn>
                <a:cxn ang="0">
                  <a:pos x="282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1" y="97"/>
                </a:cxn>
                <a:cxn ang="0">
                  <a:pos x="193" y="98"/>
                </a:cxn>
                <a:cxn ang="0">
                  <a:pos x="169" y="107"/>
                </a:cxn>
                <a:cxn ang="0">
                  <a:pos x="149" y="122"/>
                </a:cxn>
                <a:cxn ang="0">
                  <a:pos x="135" y="143"/>
                </a:cxn>
                <a:cxn ang="0">
                  <a:pos x="125" y="170"/>
                </a:cxn>
              </a:cxnLst>
              <a:rect l="0" t="0" r="r" b="b"/>
              <a:pathLst>
                <a:path w="424" h="471">
                  <a:moveTo>
                    <a:pt x="298" y="329"/>
                  </a:moveTo>
                  <a:lnTo>
                    <a:pt x="420" y="329"/>
                  </a:lnTo>
                  <a:lnTo>
                    <a:pt x="415" y="341"/>
                  </a:lnTo>
                  <a:lnTo>
                    <a:pt x="411" y="353"/>
                  </a:lnTo>
                  <a:lnTo>
                    <a:pt x="405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9" y="405"/>
                  </a:lnTo>
                  <a:lnTo>
                    <a:pt x="372" y="413"/>
                  </a:lnTo>
                  <a:lnTo>
                    <a:pt x="364" y="421"/>
                  </a:lnTo>
                  <a:lnTo>
                    <a:pt x="355" y="428"/>
                  </a:lnTo>
                  <a:lnTo>
                    <a:pt x="347" y="434"/>
                  </a:lnTo>
                  <a:lnTo>
                    <a:pt x="338" y="440"/>
                  </a:lnTo>
                  <a:lnTo>
                    <a:pt x="329" y="445"/>
                  </a:lnTo>
                  <a:lnTo>
                    <a:pt x="320" y="450"/>
                  </a:lnTo>
                  <a:lnTo>
                    <a:pt x="310" y="454"/>
                  </a:lnTo>
                  <a:lnTo>
                    <a:pt x="301" y="457"/>
                  </a:lnTo>
                  <a:lnTo>
                    <a:pt x="281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3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7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5" y="458"/>
                  </a:lnTo>
                  <a:lnTo>
                    <a:pt x="122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6" y="435"/>
                  </a:lnTo>
                  <a:lnTo>
                    <a:pt x="75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6" y="397"/>
                  </a:lnTo>
                  <a:lnTo>
                    <a:pt x="38" y="385"/>
                  </a:lnTo>
                  <a:lnTo>
                    <a:pt x="31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3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4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4" y="93"/>
                  </a:lnTo>
                  <a:lnTo>
                    <a:pt x="40" y="84"/>
                  </a:lnTo>
                  <a:lnTo>
                    <a:pt x="46" y="75"/>
                  </a:lnTo>
                  <a:lnTo>
                    <a:pt x="53" y="66"/>
                  </a:lnTo>
                  <a:lnTo>
                    <a:pt x="61" y="57"/>
                  </a:lnTo>
                  <a:lnTo>
                    <a:pt x="69" y="49"/>
                  </a:lnTo>
                  <a:lnTo>
                    <a:pt x="79" y="42"/>
                  </a:lnTo>
                  <a:lnTo>
                    <a:pt x="88" y="35"/>
                  </a:lnTo>
                  <a:lnTo>
                    <a:pt x="98" y="28"/>
                  </a:lnTo>
                  <a:lnTo>
                    <a:pt x="110" y="22"/>
                  </a:lnTo>
                  <a:lnTo>
                    <a:pt x="122" y="16"/>
                  </a:lnTo>
                  <a:lnTo>
                    <a:pt x="135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80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6" y="0"/>
                  </a:lnTo>
                  <a:lnTo>
                    <a:pt x="237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3" y="7"/>
                  </a:lnTo>
                  <a:lnTo>
                    <a:pt x="284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20" y="24"/>
                  </a:lnTo>
                  <a:lnTo>
                    <a:pt x="331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3" y="56"/>
                  </a:lnTo>
                  <a:lnTo>
                    <a:pt x="372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10" y="139"/>
                  </a:lnTo>
                  <a:lnTo>
                    <a:pt x="415" y="158"/>
                  </a:lnTo>
                  <a:lnTo>
                    <a:pt x="419" y="177"/>
                  </a:lnTo>
                  <a:lnTo>
                    <a:pt x="422" y="199"/>
                  </a:lnTo>
                  <a:lnTo>
                    <a:pt x="424" y="222"/>
                  </a:lnTo>
                  <a:lnTo>
                    <a:pt x="424" y="247"/>
                  </a:lnTo>
                  <a:lnTo>
                    <a:pt x="424" y="267"/>
                  </a:lnTo>
                  <a:lnTo>
                    <a:pt x="118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3" y="299"/>
                  </a:lnTo>
                  <a:lnTo>
                    <a:pt x="126" y="311"/>
                  </a:lnTo>
                  <a:lnTo>
                    <a:pt x="130" y="323"/>
                  </a:lnTo>
                  <a:lnTo>
                    <a:pt x="136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5" y="368"/>
                  </a:lnTo>
                  <a:lnTo>
                    <a:pt x="183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3" y="377"/>
                  </a:lnTo>
                  <a:lnTo>
                    <a:pt x="235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70" y="364"/>
                  </a:lnTo>
                  <a:lnTo>
                    <a:pt x="275" y="361"/>
                  </a:lnTo>
                  <a:lnTo>
                    <a:pt x="279" y="357"/>
                  </a:lnTo>
                  <a:lnTo>
                    <a:pt x="284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2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6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2" y="129"/>
                  </a:lnTo>
                  <a:lnTo>
                    <a:pt x="277" y="123"/>
                  </a:lnTo>
                  <a:lnTo>
                    <a:pt x="270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5" y="99"/>
                  </a:lnTo>
                  <a:lnTo>
                    <a:pt x="228" y="97"/>
                  </a:lnTo>
                  <a:lnTo>
                    <a:pt x="221" y="97"/>
                  </a:lnTo>
                  <a:lnTo>
                    <a:pt x="212" y="97"/>
                  </a:lnTo>
                  <a:lnTo>
                    <a:pt x="203" y="97"/>
                  </a:lnTo>
                  <a:lnTo>
                    <a:pt x="193" y="98"/>
                  </a:lnTo>
                  <a:lnTo>
                    <a:pt x="185" y="100"/>
                  </a:lnTo>
                  <a:lnTo>
                    <a:pt x="176" y="103"/>
                  </a:lnTo>
                  <a:lnTo>
                    <a:pt x="169" y="107"/>
                  </a:lnTo>
                  <a:lnTo>
                    <a:pt x="161" y="111"/>
                  </a:lnTo>
                  <a:lnTo>
                    <a:pt x="155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9" y="135"/>
                  </a:lnTo>
                  <a:lnTo>
                    <a:pt x="135" y="143"/>
                  </a:lnTo>
                  <a:lnTo>
                    <a:pt x="131" y="152"/>
                  </a:lnTo>
                  <a:lnTo>
                    <a:pt x="128" y="161"/>
                  </a:lnTo>
                  <a:lnTo>
                    <a:pt x="125" y="170"/>
                  </a:lnTo>
                  <a:lnTo>
                    <a:pt x="123" y="180"/>
                  </a:lnTo>
                  <a:lnTo>
                    <a:pt x="122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7232651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3" y="12"/>
                </a:cxn>
                <a:cxn ang="0">
                  <a:pos x="113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3" y="56"/>
                </a:cxn>
                <a:cxn ang="0">
                  <a:pos x="146" y="41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7"/>
                </a:cxn>
                <a:cxn ang="0">
                  <a:pos x="181" y="11"/>
                </a:cxn>
                <a:cxn ang="0">
                  <a:pos x="190" y="8"/>
                </a:cxn>
                <a:cxn ang="0">
                  <a:pos x="202" y="5"/>
                </a:cxn>
                <a:cxn ang="0">
                  <a:pos x="212" y="2"/>
                </a:cxn>
                <a:cxn ang="0">
                  <a:pos x="224" y="1"/>
                </a:cxn>
                <a:cxn ang="0">
                  <a:pos x="236" y="0"/>
                </a:cxn>
                <a:cxn ang="0">
                  <a:pos x="248" y="1"/>
                </a:cxn>
                <a:cxn ang="0">
                  <a:pos x="260" y="2"/>
                </a:cxn>
                <a:cxn ang="0">
                  <a:pos x="260" y="122"/>
                </a:cxn>
                <a:cxn ang="0">
                  <a:pos x="252" y="121"/>
                </a:cxn>
                <a:cxn ang="0">
                  <a:pos x="243" y="120"/>
                </a:cxn>
                <a:cxn ang="0">
                  <a:pos x="234" y="120"/>
                </a:cxn>
                <a:cxn ang="0">
                  <a:pos x="226" y="120"/>
                </a:cxn>
                <a:cxn ang="0">
                  <a:pos x="215" y="120"/>
                </a:cxn>
                <a:cxn ang="0">
                  <a:pos x="205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8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7" y="144"/>
                </a:cxn>
                <a:cxn ang="0">
                  <a:pos x="137" y="155"/>
                </a:cxn>
                <a:cxn ang="0">
                  <a:pos x="133" y="160"/>
                </a:cxn>
                <a:cxn ang="0">
                  <a:pos x="130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8" y="214"/>
                </a:cxn>
                <a:cxn ang="0">
                  <a:pos x="118" y="226"/>
                </a:cxn>
                <a:cxn ang="0">
                  <a:pos x="118" y="460"/>
                </a:cxn>
                <a:cxn ang="0">
                  <a:pos x="0" y="460"/>
                </a:cxn>
              </a:cxnLst>
              <a:rect l="0" t="0" r="r" b="b"/>
              <a:pathLst>
                <a:path w="260" h="460">
                  <a:moveTo>
                    <a:pt x="0" y="460"/>
                  </a:moveTo>
                  <a:lnTo>
                    <a:pt x="0" y="12"/>
                  </a:lnTo>
                  <a:lnTo>
                    <a:pt x="113" y="12"/>
                  </a:lnTo>
                  <a:lnTo>
                    <a:pt x="113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3" y="56"/>
                  </a:lnTo>
                  <a:lnTo>
                    <a:pt x="146" y="41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7"/>
                  </a:lnTo>
                  <a:lnTo>
                    <a:pt x="181" y="11"/>
                  </a:lnTo>
                  <a:lnTo>
                    <a:pt x="190" y="8"/>
                  </a:lnTo>
                  <a:lnTo>
                    <a:pt x="202" y="5"/>
                  </a:lnTo>
                  <a:lnTo>
                    <a:pt x="212" y="2"/>
                  </a:lnTo>
                  <a:lnTo>
                    <a:pt x="224" y="1"/>
                  </a:lnTo>
                  <a:lnTo>
                    <a:pt x="236" y="0"/>
                  </a:lnTo>
                  <a:lnTo>
                    <a:pt x="248" y="1"/>
                  </a:lnTo>
                  <a:lnTo>
                    <a:pt x="260" y="2"/>
                  </a:lnTo>
                  <a:lnTo>
                    <a:pt x="260" y="122"/>
                  </a:lnTo>
                  <a:lnTo>
                    <a:pt x="252" y="121"/>
                  </a:lnTo>
                  <a:lnTo>
                    <a:pt x="243" y="120"/>
                  </a:lnTo>
                  <a:lnTo>
                    <a:pt x="234" y="120"/>
                  </a:lnTo>
                  <a:lnTo>
                    <a:pt x="226" y="120"/>
                  </a:lnTo>
                  <a:lnTo>
                    <a:pt x="215" y="120"/>
                  </a:lnTo>
                  <a:lnTo>
                    <a:pt x="205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8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7" y="144"/>
                  </a:lnTo>
                  <a:lnTo>
                    <a:pt x="137" y="155"/>
                  </a:lnTo>
                  <a:lnTo>
                    <a:pt x="133" y="160"/>
                  </a:lnTo>
                  <a:lnTo>
                    <a:pt x="130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8" y="214"/>
                  </a:lnTo>
                  <a:lnTo>
                    <a:pt x="118" y="226"/>
                  </a:lnTo>
                  <a:lnTo>
                    <a:pt x="118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270751" y="6561138"/>
              <a:ext cx="55563" cy="61912"/>
            </a:xfrm>
            <a:custGeom>
              <a:avLst/>
              <a:gdLst/>
              <a:ahLst/>
              <a:cxnLst>
                <a:cxn ang="0">
                  <a:pos x="276" y="127"/>
                </a:cxn>
                <a:cxn ang="0">
                  <a:pos x="255" y="100"/>
                </a:cxn>
                <a:cxn ang="0">
                  <a:pos x="223" y="91"/>
                </a:cxn>
                <a:cxn ang="0">
                  <a:pos x="164" y="94"/>
                </a:cxn>
                <a:cxn ang="0">
                  <a:pos x="143" y="104"/>
                </a:cxn>
                <a:cxn ang="0">
                  <a:pos x="130" y="133"/>
                </a:cxn>
                <a:cxn ang="0">
                  <a:pos x="138" y="151"/>
                </a:cxn>
                <a:cxn ang="0">
                  <a:pos x="159" y="164"/>
                </a:cxn>
                <a:cxn ang="0">
                  <a:pos x="228" y="181"/>
                </a:cxn>
                <a:cxn ang="0">
                  <a:pos x="311" y="202"/>
                </a:cxn>
                <a:cxn ang="0">
                  <a:pos x="350" y="218"/>
                </a:cxn>
                <a:cxn ang="0">
                  <a:pos x="381" y="242"/>
                </a:cxn>
                <a:cxn ang="0">
                  <a:pos x="402" y="274"/>
                </a:cxn>
                <a:cxn ang="0">
                  <a:pos x="410" y="317"/>
                </a:cxn>
                <a:cxn ang="0">
                  <a:pos x="404" y="361"/>
                </a:cxn>
                <a:cxn ang="0">
                  <a:pos x="389" y="396"/>
                </a:cxn>
                <a:cxn ang="0">
                  <a:pos x="366" y="424"/>
                </a:cxn>
                <a:cxn ang="0">
                  <a:pos x="338" y="443"/>
                </a:cxn>
                <a:cxn ang="0">
                  <a:pos x="274" y="466"/>
                </a:cxn>
                <a:cxn ang="0">
                  <a:pos x="214" y="472"/>
                </a:cxn>
                <a:cxn ang="0">
                  <a:pos x="114" y="457"/>
                </a:cxn>
                <a:cxn ang="0">
                  <a:pos x="70" y="439"/>
                </a:cxn>
                <a:cxn ang="0">
                  <a:pos x="34" y="409"/>
                </a:cxn>
                <a:cxn ang="0">
                  <a:pos x="10" y="369"/>
                </a:cxn>
                <a:cxn ang="0">
                  <a:pos x="0" y="316"/>
                </a:cxn>
                <a:cxn ang="0">
                  <a:pos x="123" y="337"/>
                </a:cxn>
                <a:cxn ang="0">
                  <a:pos x="136" y="359"/>
                </a:cxn>
                <a:cxn ang="0">
                  <a:pos x="162" y="375"/>
                </a:cxn>
                <a:cxn ang="0">
                  <a:pos x="205" y="382"/>
                </a:cxn>
                <a:cxn ang="0">
                  <a:pos x="247" y="380"/>
                </a:cxn>
                <a:cxn ang="0">
                  <a:pos x="273" y="369"/>
                </a:cxn>
                <a:cxn ang="0">
                  <a:pos x="292" y="343"/>
                </a:cxn>
                <a:cxn ang="0">
                  <a:pos x="288" y="321"/>
                </a:cxn>
                <a:cxn ang="0">
                  <a:pos x="270" y="307"/>
                </a:cxn>
                <a:cxn ang="0">
                  <a:pos x="214" y="290"/>
                </a:cxn>
                <a:cxn ang="0">
                  <a:pos x="133" y="272"/>
                </a:cxn>
                <a:cxn ang="0">
                  <a:pos x="84" y="255"/>
                </a:cxn>
                <a:cxn ang="0">
                  <a:pos x="52" y="232"/>
                </a:cxn>
                <a:cxn ang="0">
                  <a:pos x="27" y="203"/>
                </a:cxn>
                <a:cxn ang="0">
                  <a:pos x="16" y="162"/>
                </a:cxn>
                <a:cxn ang="0">
                  <a:pos x="17" y="125"/>
                </a:cxn>
                <a:cxn ang="0">
                  <a:pos x="35" y="74"/>
                </a:cxn>
                <a:cxn ang="0">
                  <a:pos x="61" y="44"/>
                </a:cxn>
                <a:cxn ang="0">
                  <a:pos x="98" y="20"/>
                </a:cxn>
                <a:cxn ang="0">
                  <a:pos x="148" y="4"/>
                </a:cxn>
                <a:cxn ang="0">
                  <a:pos x="218" y="1"/>
                </a:cxn>
                <a:cxn ang="0">
                  <a:pos x="296" y="14"/>
                </a:cxn>
                <a:cxn ang="0">
                  <a:pos x="335" y="33"/>
                </a:cxn>
                <a:cxn ang="0">
                  <a:pos x="367" y="63"/>
                </a:cxn>
                <a:cxn ang="0">
                  <a:pos x="389" y="105"/>
                </a:cxn>
              </a:cxnLst>
              <a:rect l="0" t="0" r="r" b="b"/>
              <a:pathLst>
                <a:path w="410" h="472">
                  <a:moveTo>
                    <a:pt x="397" y="148"/>
                  </a:moveTo>
                  <a:lnTo>
                    <a:pt x="281" y="148"/>
                  </a:lnTo>
                  <a:lnTo>
                    <a:pt x="279" y="137"/>
                  </a:lnTo>
                  <a:lnTo>
                    <a:pt x="276" y="127"/>
                  </a:lnTo>
                  <a:lnTo>
                    <a:pt x="270" y="118"/>
                  </a:lnTo>
                  <a:lnTo>
                    <a:pt x="264" y="109"/>
                  </a:lnTo>
                  <a:lnTo>
                    <a:pt x="260" y="104"/>
                  </a:lnTo>
                  <a:lnTo>
                    <a:pt x="255" y="100"/>
                  </a:lnTo>
                  <a:lnTo>
                    <a:pt x="248" y="97"/>
                  </a:lnTo>
                  <a:lnTo>
                    <a:pt x="241" y="95"/>
                  </a:lnTo>
                  <a:lnTo>
                    <a:pt x="232" y="93"/>
                  </a:lnTo>
                  <a:lnTo>
                    <a:pt x="223" y="91"/>
                  </a:lnTo>
                  <a:lnTo>
                    <a:pt x="213" y="90"/>
                  </a:lnTo>
                  <a:lnTo>
                    <a:pt x="203" y="90"/>
                  </a:lnTo>
                  <a:lnTo>
                    <a:pt x="181" y="91"/>
                  </a:lnTo>
                  <a:lnTo>
                    <a:pt x="164" y="94"/>
                  </a:lnTo>
                  <a:lnTo>
                    <a:pt x="157" y="96"/>
                  </a:lnTo>
                  <a:lnTo>
                    <a:pt x="152" y="98"/>
                  </a:lnTo>
                  <a:lnTo>
                    <a:pt x="147" y="101"/>
                  </a:lnTo>
                  <a:lnTo>
                    <a:pt x="143" y="104"/>
                  </a:lnTo>
                  <a:lnTo>
                    <a:pt x="136" y="112"/>
                  </a:lnTo>
                  <a:lnTo>
                    <a:pt x="132" y="118"/>
                  </a:lnTo>
                  <a:lnTo>
                    <a:pt x="130" y="126"/>
                  </a:lnTo>
                  <a:lnTo>
                    <a:pt x="130" y="133"/>
                  </a:lnTo>
                  <a:lnTo>
                    <a:pt x="131" y="138"/>
                  </a:lnTo>
                  <a:lnTo>
                    <a:pt x="132" y="142"/>
                  </a:lnTo>
                  <a:lnTo>
                    <a:pt x="134" y="147"/>
                  </a:lnTo>
                  <a:lnTo>
                    <a:pt x="138" y="151"/>
                  </a:lnTo>
                  <a:lnTo>
                    <a:pt x="143" y="155"/>
                  </a:lnTo>
                  <a:lnTo>
                    <a:pt x="147" y="158"/>
                  </a:lnTo>
                  <a:lnTo>
                    <a:pt x="153" y="161"/>
                  </a:lnTo>
                  <a:lnTo>
                    <a:pt x="159" y="164"/>
                  </a:lnTo>
                  <a:lnTo>
                    <a:pt x="174" y="168"/>
                  </a:lnTo>
                  <a:lnTo>
                    <a:pt x="191" y="173"/>
                  </a:lnTo>
                  <a:lnTo>
                    <a:pt x="209" y="177"/>
                  </a:lnTo>
                  <a:lnTo>
                    <a:pt x="228" y="181"/>
                  </a:lnTo>
                  <a:lnTo>
                    <a:pt x="250" y="185"/>
                  </a:lnTo>
                  <a:lnTo>
                    <a:pt x="270" y="189"/>
                  </a:lnTo>
                  <a:lnTo>
                    <a:pt x="291" y="196"/>
                  </a:lnTo>
                  <a:lnTo>
                    <a:pt x="311" y="202"/>
                  </a:lnTo>
                  <a:lnTo>
                    <a:pt x="321" y="205"/>
                  </a:lnTo>
                  <a:lnTo>
                    <a:pt x="331" y="209"/>
                  </a:lnTo>
                  <a:lnTo>
                    <a:pt x="341" y="213"/>
                  </a:lnTo>
                  <a:lnTo>
                    <a:pt x="350" y="218"/>
                  </a:lnTo>
                  <a:lnTo>
                    <a:pt x="358" y="223"/>
                  </a:lnTo>
                  <a:lnTo>
                    <a:pt x="366" y="229"/>
                  </a:lnTo>
                  <a:lnTo>
                    <a:pt x="373" y="235"/>
                  </a:lnTo>
                  <a:lnTo>
                    <a:pt x="381" y="242"/>
                  </a:lnTo>
                  <a:lnTo>
                    <a:pt x="388" y="249"/>
                  </a:lnTo>
                  <a:lnTo>
                    <a:pt x="393" y="257"/>
                  </a:lnTo>
                  <a:lnTo>
                    <a:pt x="398" y="265"/>
                  </a:lnTo>
                  <a:lnTo>
                    <a:pt x="402" y="274"/>
                  </a:lnTo>
                  <a:lnTo>
                    <a:pt x="405" y="284"/>
                  </a:lnTo>
                  <a:lnTo>
                    <a:pt x="407" y="295"/>
                  </a:lnTo>
                  <a:lnTo>
                    <a:pt x="409" y="306"/>
                  </a:lnTo>
                  <a:lnTo>
                    <a:pt x="410" y="317"/>
                  </a:lnTo>
                  <a:lnTo>
                    <a:pt x="409" y="330"/>
                  </a:lnTo>
                  <a:lnTo>
                    <a:pt x="408" y="341"/>
                  </a:lnTo>
                  <a:lnTo>
                    <a:pt x="406" y="351"/>
                  </a:lnTo>
                  <a:lnTo>
                    <a:pt x="404" y="361"/>
                  </a:lnTo>
                  <a:lnTo>
                    <a:pt x="401" y="372"/>
                  </a:lnTo>
                  <a:lnTo>
                    <a:pt x="398" y="380"/>
                  </a:lnTo>
                  <a:lnTo>
                    <a:pt x="394" y="389"/>
                  </a:lnTo>
                  <a:lnTo>
                    <a:pt x="389" y="396"/>
                  </a:lnTo>
                  <a:lnTo>
                    <a:pt x="384" y="404"/>
                  </a:lnTo>
                  <a:lnTo>
                    <a:pt x="378" y="410"/>
                  </a:lnTo>
                  <a:lnTo>
                    <a:pt x="372" y="418"/>
                  </a:lnTo>
                  <a:lnTo>
                    <a:pt x="366" y="424"/>
                  </a:lnTo>
                  <a:lnTo>
                    <a:pt x="360" y="429"/>
                  </a:lnTo>
                  <a:lnTo>
                    <a:pt x="353" y="434"/>
                  </a:lnTo>
                  <a:lnTo>
                    <a:pt x="346" y="439"/>
                  </a:lnTo>
                  <a:lnTo>
                    <a:pt x="338" y="443"/>
                  </a:lnTo>
                  <a:lnTo>
                    <a:pt x="322" y="451"/>
                  </a:lnTo>
                  <a:lnTo>
                    <a:pt x="307" y="457"/>
                  </a:lnTo>
                  <a:lnTo>
                    <a:pt x="291" y="462"/>
                  </a:lnTo>
                  <a:lnTo>
                    <a:pt x="274" y="466"/>
                  </a:lnTo>
                  <a:lnTo>
                    <a:pt x="258" y="469"/>
                  </a:lnTo>
                  <a:lnTo>
                    <a:pt x="243" y="470"/>
                  </a:lnTo>
                  <a:lnTo>
                    <a:pt x="228" y="471"/>
                  </a:lnTo>
                  <a:lnTo>
                    <a:pt x="214" y="472"/>
                  </a:lnTo>
                  <a:lnTo>
                    <a:pt x="188" y="471"/>
                  </a:lnTo>
                  <a:lnTo>
                    <a:pt x="163" y="469"/>
                  </a:lnTo>
                  <a:lnTo>
                    <a:pt x="138" y="464"/>
                  </a:lnTo>
                  <a:lnTo>
                    <a:pt x="114" y="457"/>
                  </a:lnTo>
                  <a:lnTo>
                    <a:pt x="103" y="454"/>
                  </a:lnTo>
                  <a:lnTo>
                    <a:pt x="91" y="449"/>
                  </a:lnTo>
                  <a:lnTo>
                    <a:pt x="80" y="444"/>
                  </a:lnTo>
                  <a:lnTo>
                    <a:pt x="70" y="439"/>
                  </a:lnTo>
                  <a:lnTo>
                    <a:pt x="60" y="433"/>
                  </a:lnTo>
                  <a:lnTo>
                    <a:pt x="51" y="426"/>
                  </a:lnTo>
                  <a:lnTo>
                    <a:pt x="42" y="418"/>
                  </a:lnTo>
                  <a:lnTo>
                    <a:pt x="34" y="409"/>
                  </a:lnTo>
                  <a:lnTo>
                    <a:pt x="26" y="401"/>
                  </a:lnTo>
                  <a:lnTo>
                    <a:pt x="20" y="391"/>
                  </a:lnTo>
                  <a:lnTo>
                    <a:pt x="14" y="381"/>
                  </a:lnTo>
                  <a:lnTo>
                    <a:pt x="10" y="369"/>
                  </a:lnTo>
                  <a:lnTo>
                    <a:pt x="6" y="357"/>
                  </a:lnTo>
                  <a:lnTo>
                    <a:pt x="3" y="345"/>
                  </a:lnTo>
                  <a:lnTo>
                    <a:pt x="1" y="331"/>
                  </a:lnTo>
                  <a:lnTo>
                    <a:pt x="0" y="316"/>
                  </a:lnTo>
                  <a:lnTo>
                    <a:pt x="120" y="316"/>
                  </a:lnTo>
                  <a:lnTo>
                    <a:pt x="120" y="323"/>
                  </a:lnTo>
                  <a:lnTo>
                    <a:pt x="121" y="331"/>
                  </a:lnTo>
                  <a:lnTo>
                    <a:pt x="123" y="337"/>
                  </a:lnTo>
                  <a:lnTo>
                    <a:pt x="125" y="343"/>
                  </a:lnTo>
                  <a:lnTo>
                    <a:pt x="128" y="349"/>
                  </a:lnTo>
                  <a:lnTo>
                    <a:pt x="131" y="354"/>
                  </a:lnTo>
                  <a:lnTo>
                    <a:pt x="136" y="359"/>
                  </a:lnTo>
                  <a:lnTo>
                    <a:pt x="141" y="363"/>
                  </a:lnTo>
                  <a:lnTo>
                    <a:pt x="148" y="367"/>
                  </a:lnTo>
                  <a:lnTo>
                    <a:pt x="154" y="372"/>
                  </a:lnTo>
                  <a:lnTo>
                    <a:pt x="162" y="375"/>
                  </a:lnTo>
                  <a:lnTo>
                    <a:pt x="171" y="378"/>
                  </a:lnTo>
                  <a:lnTo>
                    <a:pt x="181" y="380"/>
                  </a:lnTo>
                  <a:lnTo>
                    <a:pt x="193" y="381"/>
                  </a:lnTo>
                  <a:lnTo>
                    <a:pt x="205" y="382"/>
                  </a:lnTo>
                  <a:lnTo>
                    <a:pt x="217" y="383"/>
                  </a:lnTo>
                  <a:lnTo>
                    <a:pt x="228" y="382"/>
                  </a:lnTo>
                  <a:lnTo>
                    <a:pt x="238" y="381"/>
                  </a:lnTo>
                  <a:lnTo>
                    <a:pt x="247" y="380"/>
                  </a:lnTo>
                  <a:lnTo>
                    <a:pt x="255" y="378"/>
                  </a:lnTo>
                  <a:lnTo>
                    <a:pt x="262" y="376"/>
                  </a:lnTo>
                  <a:lnTo>
                    <a:pt x="268" y="373"/>
                  </a:lnTo>
                  <a:lnTo>
                    <a:pt x="273" y="369"/>
                  </a:lnTo>
                  <a:lnTo>
                    <a:pt x="277" y="365"/>
                  </a:lnTo>
                  <a:lnTo>
                    <a:pt x="285" y="358"/>
                  </a:lnTo>
                  <a:lnTo>
                    <a:pt x="289" y="350"/>
                  </a:lnTo>
                  <a:lnTo>
                    <a:pt x="292" y="343"/>
                  </a:lnTo>
                  <a:lnTo>
                    <a:pt x="293" y="336"/>
                  </a:lnTo>
                  <a:lnTo>
                    <a:pt x="292" y="331"/>
                  </a:lnTo>
                  <a:lnTo>
                    <a:pt x="290" y="325"/>
                  </a:lnTo>
                  <a:lnTo>
                    <a:pt x="288" y="321"/>
                  </a:lnTo>
                  <a:lnTo>
                    <a:pt x="285" y="317"/>
                  </a:lnTo>
                  <a:lnTo>
                    <a:pt x="280" y="313"/>
                  </a:lnTo>
                  <a:lnTo>
                    <a:pt x="275" y="310"/>
                  </a:lnTo>
                  <a:lnTo>
                    <a:pt x="270" y="307"/>
                  </a:lnTo>
                  <a:lnTo>
                    <a:pt x="263" y="304"/>
                  </a:lnTo>
                  <a:lnTo>
                    <a:pt x="249" y="299"/>
                  </a:lnTo>
                  <a:lnTo>
                    <a:pt x="232" y="295"/>
                  </a:lnTo>
                  <a:lnTo>
                    <a:pt x="214" y="290"/>
                  </a:lnTo>
                  <a:lnTo>
                    <a:pt x="195" y="287"/>
                  </a:lnTo>
                  <a:lnTo>
                    <a:pt x="174" y="283"/>
                  </a:lnTo>
                  <a:lnTo>
                    <a:pt x="154" y="277"/>
                  </a:lnTo>
                  <a:lnTo>
                    <a:pt x="133" y="272"/>
                  </a:lnTo>
                  <a:lnTo>
                    <a:pt x="113" y="266"/>
                  </a:lnTo>
                  <a:lnTo>
                    <a:pt x="103" y="263"/>
                  </a:lnTo>
                  <a:lnTo>
                    <a:pt x="93" y="259"/>
                  </a:lnTo>
                  <a:lnTo>
                    <a:pt x="84" y="255"/>
                  </a:lnTo>
                  <a:lnTo>
                    <a:pt x="75" y="250"/>
                  </a:lnTo>
                  <a:lnTo>
                    <a:pt x="67" y="245"/>
                  </a:lnTo>
                  <a:lnTo>
                    <a:pt x="59" y="239"/>
                  </a:lnTo>
                  <a:lnTo>
                    <a:pt x="52" y="232"/>
                  </a:lnTo>
                  <a:lnTo>
                    <a:pt x="44" y="226"/>
                  </a:lnTo>
                  <a:lnTo>
                    <a:pt x="37" y="219"/>
                  </a:lnTo>
                  <a:lnTo>
                    <a:pt x="32" y="212"/>
                  </a:lnTo>
                  <a:lnTo>
                    <a:pt x="27" y="203"/>
                  </a:lnTo>
                  <a:lnTo>
                    <a:pt x="23" y="193"/>
                  </a:lnTo>
                  <a:lnTo>
                    <a:pt x="20" y="184"/>
                  </a:lnTo>
                  <a:lnTo>
                    <a:pt x="18" y="173"/>
                  </a:lnTo>
                  <a:lnTo>
                    <a:pt x="16" y="162"/>
                  </a:lnTo>
                  <a:lnTo>
                    <a:pt x="15" y="149"/>
                  </a:lnTo>
                  <a:lnTo>
                    <a:pt x="15" y="141"/>
                  </a:lnTo>
                  <a:lnTo>
                    <a:pt x="16" y="133"/>
                  </a:lnTo>
                  <a:lnTo>
                    <a:pt x="17" y="125"/>
                  </a:lnTo>
                  <a:lnTo>
                    <a:pt x="19" y="116"/>
                  </a:lnTo>
                  <a:lnTo>
                    <a:pt x="24" y="99"/>
                  </a:lnTo>
                  <a:lnTo>
                    <a:pt x="31" y="82"/>
                  </a:lnTo>
                  <a:lnTo>
                    <a:pt x="35" y="74"/>
                  </a:lnTo>
                  <a:lnTo>
                    <a:pt x="40" y="66"/>
                  </a:lnTo>
                  <a:lnTo>
                    <a:pt x="46" y="58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9" y="37"/>
                  </a:lnTo>
                  <a:lnTo>
                    <a:pt x="77" y="31"/>
                  </a:lnTo>
                  <a:lnTo>
                    <a:pt x="87" y="25"/>
                  </a:lnTo>
                  <a:lnTo>
                    <a:pt x="98" y="20"/>
                  </a:lnTo>
                  <a:lnTo>
                    <a:pt x="109" y="14"/>
                  </a:lnTo>
                  <a:lnTo>
                    <a:pt x="121" y="10"/>
                  </a:lnTo>
                  <a:lnTo>
                    <a:pt x="134" y="7"/>
                  </a:lnTo>
                  <a:lnTo>
                    <a:pt x="148" y="4"/>
                  </a:lnTo>
                  <a:lnTo>
                    <a:pt x="163" y="2"/>
                  </a:lnTo>
                  <a:lnTo>
                    <a:pt x="179" y="1"/>
                  </a:lnTo>
                  <a:lnTo>
                    <a:pt x="196" y="0"/>
                  </a:lnTo>
                  <a:lnTo>
                    <a:pt x="218" y="1"/>
                  </a:lnTo>
                  <a:lnTo>
                    <a:pt x="241" y="3"/>
                  </a:lnTo>
                  <a:lnTo>
                    <a:pt x="262" y="6"/>
                  </a:lnTo>
                  <a:lnTo>
                    <a:pt x="285" y="11"/>
                  </a:lnTo>
                  <a:lnTo>
                    <a:pt x="296" y="14"/>
                  </a:lnTo>
                  <a:lnTo>
                    <a:pt x="306" y="18"/>
                  </a:lnTo>
                  <a:lnTo>
                    <a:pt x="316" y="23"/>
                  </a:lnTo>
                  <a:lnTo>
                    <a:pt x="325" y="28"/>
                  </a:lnTo>
                  <a:lnTo>
                    <a:pt x="335" y="33"/>
                  </a:lnTo>
                  <a:lnTo>
                    <a:pt x="344" y="39"/>
                  </a:lnTo>
                  <a:lnTo>
                    <a:pt x="352" y="46"/>
                  </a:lnTo>
                  <a:lnTo>
                    <a:pt x="360" y="54"/>
                  </a:lnTo>
                  <a:lnTo>
                    <a:pt x="367" y="63"/>
                  </a:lnTo>
                  <a:lnTo>
                    <a:pt x="373" y="72"/>
                  </a:lnTo>
                  <a:lnTo>
                    <a:pt x="380" y="82"/>
                  </a:lnTo>
                  <a:lnTo>
                    <a:pt x="385" y="93"/>
                  </a:lnTo>
                  <a:lnTo>
                    <a:pt x="389" y="105"/>
                  </a:lnTo>
                  <a:lnTo>
                    <a:pt x="392" y="119"/>
                  </a:lnTo>
                  <a:lnTo>
                    <a:pt x="395" y="133"/>
                  </a:lnTo>
                  <a:lnTo>
                    <a:pt x="397" y="1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7337426" y="6540500"/>
              <a:ext cx="15875" cy="809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17" y="162"/>
                </a:cxn>
                <a:cxn ang="0">
                  <a:pos x="117" y="610"/>
                </a:cxn>
                <a:cxn ang="0">
                  <a:pos x="0" y="610"/>
                </a:cxn>
                <a:cxn ang="0">
                  <a:pos x="0" y="162"/>
                </a:cxn>
                <a:cxn ang="0">
                  <a:pos x="117" y="109"/>
                </a:cxn>
                <a:cxn ang="0">
                  <a:pos x="0" y="109"/>
                </a:cxn>
                <a:cxn ang="0">
                  <a:pos x="0" y="0"/>
                </a:cxn>
                <a:cxn ang="0">
                  <a:pos x="117" y="0"/>
                </a:cxn>
                <a:cxn ang="0">
                  <a:pos x="117" y="109"/>
                </a:cxn>
              </a:cxnLst>
              <a:rect l="0" t="0" r="r" b="b"/>
              <a:pathLst>
                <a:path w="117" h="610">
                  <a:moveTo>
                    <a:pt x="0" y="162"/>
                  </a:moveTo>
                  <a:lnTo>
                    <a:pt x="117" y="162"/>
                  </a:lnTo>
                  <a:lnTo>
                    <a:pt x="117" y="610"/>
                  </a:lnTo>
                  <a:lnTo>
                    <a:pt x="0" y="610"/>
                  </a:lnTo>
                  <a:lnTo>
                    <a:pt x="0" y="162"/>
                  </a:lnTo>
                  <a:close/>
                  <a:moveTo>
                    <a:pt x="117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0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7361238" y="6546850"/>
              <a:ext cx="33338" cy="762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78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8" y="205"/>
                </a:cxn>
                <a:cxn ang="0">
                  <a:pos x="178" y="448"/>
                </a:cxn>
                <a:cxn ang="0">
                  <a:pos x="178" y="457"/>
                </a:cxn>
                <a:cxn ang="0">
                  <a:pos x="179" y="465"/>
                </a:cxn>
                <a:cxn ang="0">
                  <a:pos x="181" y="471"/>
                </a:cxn>
                <a:cxn ang="0">
                  <a:pos x="184" y="476"/>
                </a:cxn>
                <a:cxn ang="0">
                  <a:pos x="187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7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3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80" y="574"/>
                </a:cxn>
                <a:cxn ang="0">
                  <a:pos x="156" y="573"/>
                </a:cxn>
                <a:cxn ang="0">
                  <a:pos x="136" y="571"/>
                </a:cxn>
                <a:cxn ang="0">
                  <a:pos x="127" y="569"/>
                </a:cxn>
                <a:cxn ang="0">
                  <a:pos x="118" y="566"/>
                </a:cxn>
                <a:cxn ang="0">
                  <a:pos x="111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7" y="551"/>
                </a:cxn>
                <a:cxn ang="0">
                  <a:pos x="82" y="547"/>
                </a:cxn>
                <a:cxn ang="0">
                  <a:pos x="78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8" y="0"/>
                </a:cxn>
              </a:cxnLst>
              <a:rect l="0" t="0" r="r" b="b"/>
              <a:pathLst>
                <a:path w="250" h="574">
                  <a:moveTo>
                    <a:pt x="178" y="0"/>
                  </a:moveTo>
                  <a:lnTo>
                    <a:pt x="178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8" y="205"/>
                  </a:lnTo>
                  <a:lnTo>
                    <a:pt x="178" y="448"/>
                  </a:lnTo>
                  <a:lnTo>
                    <a:pt x="178" y="457"/>
                  </a:lnTo>
                  <a:lnTo>
                    <a:pt x="179" y="465"/>
                  </a:lnTo>
                  <a:lnTo>
                    <a:pt x="181" y="471"/>
                  </a:lnTo>
                  <a:lnTo>
                    <a:pt x="184" y="476"/>
                  </a:lnTo>
                  <a:lnTo>
                    <a:pt x="187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7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3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80" y="574"/>
                  </a:lnTo>
                  <a:lnTo>
                    <a:pt x="156" y="573"/>
                  </a:lnTo>
                  <a:lnTo>
                    <a:pt x="136" y="571"/>
                  </a:lnTo>
                  <a:lnTo>
                    <a:pt x="127" y="569"/>
                  </a:lnTo>
                  <a:lnTo>
                    <a:pt x="118" y="566"/>
                  </a:lnTo>
                  <a:lnTo>
                    <a:pt x="111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7" y="551"/>
                  </a:lnTo>
                  <a:lnTo>
                    <a:pt x="82" y="547"/>
                  </a:lnTo>
                  <a:lnTo>
                    <a:pt x="78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97751" y="6562725"/>
              <a:ext cx="60325" cy="82550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290" y="439"/>
                </a:cxn>
                <a:cxn ang="0">
                  <a:pos x="278" y="478"/>
                </a:cxn>
                <a:cxn ang="0">
                  <a:pos x="265" y="511"/>
                </a:cxn>
                <a:cxn ang="0">
                  <a:pos x="254" y="540"/>
                </a:cxn>
                <a:cxn ang="0">
                  <a:pos x="244" y="562"/>
                </a:cxn>
                <a:cxn ang="0">
                  <a:pos x="239" y="571"/>
                </a:cxn>
                <a:cxn ang="0">
                  <a:pos x="233" y="581"/>
                </a:cxn>
                <a:cxn ang="0">
                  <a:pos x="228" y="589"/>
                </a:cxn>
                <a:cxn ang="0">
                  <a:pos x="221" y="596"/>
                </a:cxn>
                <a:cxn ang="0">
                  <a:pos x="215" y="602"/>
                </a:cxn>
                <a:cxn ang="0">
                  <a:pos x="209" y="607"/>
                </a:cxn>
                <a:cxn ang="0">
                  <a:pos x="202" y="612"/>
                </a:cxn>
                <a:cxn ang="0">
                  <a:pos x="196" y="615"/>
                </a:cxn>
                <a:cxn ang="0">
                  <a:pos x="188" y="618"/>
                </a:cxn>
                <a:cxn ang="0">
                  <a:pos x="180" y="621"/>
                </a:cxn>
                <a:cxn ang="0">
                  <a:pos x="171" y="624"/>
                </a:cxn>
                <a:cxn ang="0">
                  <a:pos x="162" y="625"/>
                </a:cxn>
                <a:cxn ang="0">
                  <a:pos x="141" y="627"/>
                </a:cxn>
                <a:cxn ang="0">
                  <a:pos x="117" y="628"/>
                </a:cxn>
                <a:cxn ang="0">
                  <a:pos x="105" y="628"/>
                </a:cxn>
                <a:cxn ang="0">
                  <a:pos x="92" y="627"/>
                </a:cxn>
                <a:cxn ang="0">
                  <a:pos x="77" y="627"/>
                </a:cxn>
                <a:cxn ang="0">
                  <a:pos x="64" y="626"/>
                </a:cxn>
                <a:cxn ang="0">
                  <a:pos x="64" y="531"/>
                </a:cxn>
                <a:cxn ang="0">
                  <a:pos x="74" y="532"/>
                </a:cxn>
                <a:cxn ang="0">
                  <a:pos x="88" y="533"/>
                </a:cxn>
                <a:cxn ang="0">
                  <a:pos x="102" y="533"/>
                </a:cxn>
                <a:cxn ang="0">
                  <a:pos x="116" y="531"/>
                </a:cxn>
                <a:cxn ang="0">
                  <a:pos x="122" y="529"/>
                </a:cxn>
                <a:cxn ang="0">
                  <a:pos x="127" y="527"/>
                </a:cxn>
                <a:cxn ang="0">
                  <a:pos x="133" y="525"/>
                </a:cxn>
                <a:cxn ang="0">
                  <a:pos x="138" y="522"/>
                </a:cxn>
                <a:cxn ang="0">
                  <a:pos x="142" y="519"/>
                </a:cxn>
                <a:cxn ang="0">
                  <a:pos x="147" y="514"/>
                </a:cxn>
                <a:cxn ang="0">
                  <a:pos x="150" y="509"/>
                </a:cxn>
                <a:cxn ang="0">
                  <a:pos x="154" y="503"/>
                </a:cxn>
                <a:cxn ang="0">
                  <a:pos x="157" y="495"/>
                </a:cxn>
                <a:cxn ang="0">
                  <a:pos x="160" y="486"/>
                </a:cxn>
                <a:cxn ang="0">
                  <a:pos x="162" y="476"/>
                </a:cxn>
                <a:cxn ang="0">
                  <a:pos x="164" y="466"/>
                </a:cxn>
                <a:cxn ang="0">
                  <a:pos x="0" y="0"/>
                </a:cxn>
                <a:cxn ang="0">
                  <a:pos x="131" y="0"/>
                </a:cxn>
                <a:cxn ang="0">
                  <a:pos x="227" y="330"/>
                </a:cxn>
                <a:cxn ang="0">
                  <a:pos x="229" y="330"/>
                </a:cxn>
                <a:cxn ang="0">
                  <a:pos x="319" y="0"/>
                </a:cxn>
                <a:cxn ang="0">
                  <a:pos x="444" y="0"/>
                </a:cxn>
              </a:cxnLst>
              <a:rect l="0" t="0" r="r" b="b"/>
              <a:pathLst>
                <a:path w="444" h="628">
                  <a:moveTo>
                    <a:pt x="444" y="0"/>
                  </a:moveTo>
                  <a:lnTo>
                    <a:pt x="290" y="439"/>
                  </a:lnTo>
                  <a:lnTo>
                    <a:pt x="278" y="478"/>
                  </a:lnTo>
                  <a:lnTo>
                    <a:pt x="265" y="511"/>
                  </a:lnTo>
                  <a:lnTo>
                    <a:pt x="254" y="540"/>
                  </a:lnTo>
                  <a:lnTo>
                    <a:pt x="244" y="562"/>
                  </a:lnTo>
                  <a:lnTo>
                    <a:pt x="239" y="571"/>
                  </a:lnTo>
                  <a:lnTo>
                    <a:pt x="233" y="581"/>
                  </a:lnTo>
                  <a:lnTo>
                    <a:pt x="228" y="589"/>
                  </a:lnTo>
                  <a:lnTo>
                    <a:pt x="221" y="596"/>
                  </a:lnTo>
                  <a:lnTo>
                    <a:pt x="215" y="602"/>
                  </a:lnTo>
                  <a:lnTo>
                    <a:pt x="209" y="607"/>
                  </a:lnTo>
                  <a:lnTo>
                    <a:pt x="202" y="612"/>
                  </a:lnTo>
                  <a:lnTo>
                    <a:pt x="196" y="615"/>
                  </a:lnTo>
                  <a:lnTo>
                    <a:pt x="188" y="618"/>
                  </a:lnTo>
                  <a:lnTo>
                    <a:pt x="180" y="621"/>
                  </a:lnTo>
                  <a:lnTo>
                    <a:pt x="171" y="624"/>
                  </a:lnTo>
                  <a:lnTo>
                    <a:pt x="162" y="625"/>
                  </a:lnTo>
                  <a:lnTo>
                    <a:pt x="141" y="627"/>
                  </a:lnTo>
                  <a:lnTo>
                    <a:pt x="117" y="628"/>
                  </a:lnTo>
                  <a:lnTo>
                    <a:pt x="105" y="628"/>
                  </a:lnTo>
                  <a:lnTo>
                    <a:pt x="92" y="627"/>
                  </a:lnTo>
                  <a:lnTo>
                    <a:pt x="77" y="627"/>
                  </a:lnTo>
                  <a:lnTo>
                    <a:pt x="64" y="626"/>
                  </a:lnTo>
                  <a:lnTo>
                    <a:pt x="64" y="531"/>
                  </a:lnTo>
                  <a:lnTo>
                    <a:pt x="74" y="532"/>
                  </a:lnTo>
                  <a:lnTo>
                    <a:pt x="88" y="533"/>
                  </a:lnTo>
                  <a:lnTo>
                    <a:pt x="102" y="533"/>
                  </a:lnTo>
                  <a:lnTo>
                    <a:pt x="116" y="531"/>
                  </a:lnTo>
                  <a:lnTo>
                    <a:pt x="122" y="529"/>
                  </a:lnTo>
                  <a:lnTo>
                    <a:pt x="127" y="527"/>
                  </a:lnTo>
                  <a:lnTo>
                    <a:pt x="133" y="525"/>
                  </a:lnTo>
                  <a:lnTo>
                    <a:pt x="138" y="522"/>
                  </a:lnTo>
                  <a:lnTo>
                    <a:pt x="142" y="519"/>
                  </a:lnTo>
                  <a:lnTo>
                    <a:pt x="147" y="514"/>
                  </a:lnTo>
                  <a:lnTo>
                    <a:pt x="150" y="509"/>
                  </a:lnTo>
                  <a:lnTo>
                    <a:pt x="154" y="503"/>
                  </a:lnTo>
                  <a:lnTo>
                    <a:pt x="157" y="495"/>
                  </a:lnTo>
                  <a:lnTo>
                    <a:pt x="160" y="486"/>
                  </a:lnTo>
                  <a:lnTo>
                    <a:pt x="162" y="476"/>
                  </a:lnTo>
                  <a:lnTo>
                    <a:pt x="164" y="466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227" y="330"/>
                  </a:lnTo>
                  <a:lnTo>
                    <a:pt x="229" y="330"/>
                  </a:lnTo>
                  <a:lnTo>
                    <a:pt x="319" y="0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491413" y="6540500"/>
              <a:ext cx="33338" cy="80962"/>
            </a:xfrm>
            <a:custGeom>
              <a:avLst/>
              <a:gdLst/>
              <a:ahLst/>
              <a:cxnLst>
                <a:cxn ang="0">
                  <a:pos x="182" y="247"/>
                </a:cxn>
                <a:cxn ang="0">
                  <a:pos x="182" y="611"/>
                </a:cxn>
                <a:cxn ang="0">
                  <a:pos x="65" y="611"/>
                </a:cxn>
                <a:cxn ang="0">
                  <a:pos x="65" y="247"/>
                </a:cxn>
                <a:cxn ang="0">
                  <a:pos x="0" y="247"/>
                </a:cxn>
                <a:cxn ang="0">
                  <a:pos x="0" y="163"/>
                </a:cxn>
                <a:cxn ang="0">
                  <a:pos x="65" y="163"/>
                </a:cxn>
                <a:cxn ang="0">
                  <a:pos x="65" y="128"/>
                </a:cxn>
                <a:cxn ang="0">
                  <a:pos x="65" y="110"/>
                </a:cxn>
                <a:cxn ang="0">
                  <a:pos x="67" y="95"/>
                </a:cxn>
                <a:cxn ang="0">
                  <a:pos x="70" y="82"/>
                </a:cxn>
                <a:cxn ang="0">
                  <a:pos x="74" y="68"/>
                </a:cxn>
                <a:cxn ang="0">
                  <a:pos x="79" y="57"/>
                </a:cxn>
                <a:cxn ang="0">
                  <a:pos x="84" y="46"/>
                </a:cxn>
                <a:cxn ang="0">
                  <a:pos x="91" y="37"/>
                </a:cxn>
                <a:cxn ang="0">
                  <a:pos x="100" y="28"/>
                </a:cxn>
                <a:cxn ang="0">
                  <a:pos x="109" y="22"/>
                </a:cxn>
                <a:cxn ang="0">
                  <a:pos x="119" y="16"/>
                </a:cxn>
                <a:cxn ang="0">
                  <a:pos x="129" y="11"/>
                </a:cxn>
                <a:cxn ang="0">
                  <a:pos x="141" y="7"/>
                </a:cxn>
                <a:cxn ang="0">
                  <a:pos x="154" y="4"/>
                </a:cxn>
                <a:cxn ang="0">
                  <a:pos x="167" y="1"/>
                </a:cxn>
                <a:cxn ang="0">
                  <a:pos x="180" y="0"/>
                </a:cxn>
                <a:cxn ang="0">
                  <a:pos x="196" y="0"/>
                </a:cxn>
                <a:cxn ang="0">
                  <a:pos x="208" y="0"/>
                </a:cxn>
                <a:cxn ang="0">
                  <a:pos x="218" y="0"/>
                </a:cxn>
                <a:cxn ang="0">
                  <a:pos x="227" y="0"/>
                </a:cxn>
                <a:cxn ang="0">
                  <a:pos x="235" y="0"/>
                </a:cxn>
                <a:cxn ang="0">
                  <a:pos x="248" y="1"/>
                </a:cxn>
                <a:cxn ang="0">
                  <a:pos x="256" y="1"/>
                </a:cxn>
                <a:cxn ang="0">
                  <a:pos x="256" y="96"/>
                </a:cxn>
                <a:cxn ang="0">
                  <a:pos x="223" y="96"/>
                </a:cxn>
                <a:cxn ang="0">
                  <a:pos x="210" y="97"/>
                </a:cxn>
                <a:cxn ang="0">
                  <a:pos x="200" y="99"/>
                </a:cxn>
                <a:cxn ang="0">
                  <a:pos x="196" y="100"/>
                </a:cxn>
                <a:cxn ang="0">
                  <a:pos x="193" y="102"/>
                </a:cxn>
                <a:cxn ang="0">
                  <a:pos x="189" y="104"/>
                </a:cxn>
                <a:cxn ang="0">
                  <a:pos x="187" y="107"/>
                </a:cxn>
                <a:cxn ang="0">
                  <a:pos x="184" y="113"/>
                </a:cxn>
                <a:cxn ang="0">
                  <a:pos x="183" y="122"/>
                </a:cxn>
                <a:cxn ang="0">
                  <a:pos x="182" y="133"/>
                </a:cxn>
                <a:cxn ang="0">
                  <a:pos x="182" y="146"/>
                </a:cxn>
                <a:cxn ang="0">
                  <a:pos x="182" y="163"/>
                </a:cxn>
                <a:cxn ang="0">
                  <a:pos x="259" y="163"/>
                </a:cxn>
                <a:cxn ang="0">
                  <a:pos x="259" y="247"/>
                </a:cxn>
                <a:cxn ang="0">
                  <a:pos x="182" y="247"/>
                </a:cxn>
              </a:cxnLst>
              <a:rect l="0" t="0" r="r" b="b"/>
              <a:pathLst>
                <a:path w="259" h="611">
                  <a:moveTo>
                    <a:pt x="182" y="247"/>
                  </a:moveTo>
                  <a:lnTo>
                    <a:pt x="182" y="611"/>
                  </a:lnTo>
                  <a:lnTo>
                    <a:pt x="65" y="611"/>
                  </a:lnTo>
                  <a:lnTo>
                    <a:pt x="65" y="247"/>
                  </a:lnTo>
                  <a:lnTo>
                    <a:pt x="0" y="247"/>
                  </a:lnTo>
                  <a:lnTo>
                    <a:pt x="0" y="163"/>
                  </a:lnTo>
                  <a:lnTo>
                    <a:pt x="65" y="163"/>
                  </a:lnTo>
                  <a:lnTo>
                    <a:pt x="65" y="128"/>
                  </a:lnTo>
                  <a:lnTo>
                    <a:pt x="65" y="110"/>
                  </a:lnTo>
                  <a:lnTo>
                    <a:pt x="67" y="95"/>
                  </a:lnTo>
                  <a:lnTo>
                    <a:pt x="70" y="82"/>
                  </a:lnTo>
                  <a:lnTo>
                    <a:pt x="74" y="68"/>
                  </a:lnTo>
                  <a:lnTo>
                    <a:pt x="79" y="57"/>
                  </a:lnTo>
                  <a:lnTo>
                    <a:pt x="84" y="46"/>
                  </a:lnTo>
                  <a:lnTo>
                    <a:pt x="91" y="37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6"/>
                  </a:lnTo>
                  <a:lnTo>
                    <a:pt x="129" y="11"/>
                  </a:lnTo>
                  <a:lnTo>
                    <a:pt x="141" y="7"/>
                  </a:lnTo>
                  <a:lnTo>
                    <a:pt x="154" y="4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6" y="0"/>
                  </a:lnTo>
                  <a:lnTo>
                    <a:pt x="208" y="0"/>
                  </a:lnTo>
                  <a:lnTo>
                    <a:pt x="218" y="0"/>
                  </a:lnTo>
                  <a:lnTo>
                    <a:pt x="227" y="0"/>
                  </a:lnTo>
                  <a:lnTo>
                    <a:pt x="235" y="0"/>
                  </a:lnTo>
                  <a:lnTo>
                    <a:pt x="248" y="1"/>
                  </a:lnTo>
                  <a:lnTo>
                    <a:pt x="256" y="1"/>
                  </a:lnTo>
                  <a:lnTo>
                    <a:pt x="256" y="96"/>
                  </a:lnTo>
                  <a:lnTo>
                    <a:pt x="223" y="96"/>
                  </a:lnTo>
                  <a:lnTo>
                    <a:pt x="210" y="97"/>
                  </a:lnTo>
                  <a:lnTo>
                    <a:pt x="200" y="99"/>
                  </a:lnTo>
                  <a:lnTo>
                    <a:pt x="196" y="100"/>
                  </a:lnTo>
                  <a:lnTo>
                    <a:pt x="193" y="102"/>
                  </a:lnTo>
                  <a:lnTo>
                    <a:pt x="189" y="104"/>
                  </a:lnTo>
                  <a:lnTo>
                    <a:pt x="187" y="107"/>
                  </a:lnTo>
                  <a:lnTo>
                    <a:pt x="184" y="113"/>
                  </a:lnTo>
                  <a:lnTo>
                    <a:pt x="183" y="122"/>
                  </a:lnTo>
                  <a:lnTo>
                    <a:pt x="182" y="133"/>
                  </a:lnTo>
                  <a:lnTo>
                    <a:pt x="182" y="146"/>
                  </a:lnTo>
                  <a:lnTo>
                    <a:pt x="182" y="163"/>
                  </a:lnTo>
                  <a:lnTo>
                    <a:pt x="259" y="163"/>
                  </a:lnTo>
                  <a:lnTo>
                    <a:pt x="259" y="247"/>
                  </a:lnTo>
                  <a:lnTo>
                    <a:pt x="182" y="24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527926" y="6561138"/>
              <a:ext cx="60325" cy="61912"/>
            </a:xfrm>
            <a:custGeom>
              <a:avLst/>
              <a:gdLst/>
              <a:ahLst/>
              <a:cxnLst>
                <a:cxn ang="0">
                  <a:pos x="455" y="274"/>
                </a:cxn>
                <a:cxn ang="0">
                  <a:pos x="444" y="326"/>
                </a:cxn>
                <a:cxn ang="0">
                  <a:pos x="424" y="368"/>
                </a:cxn>
                <a:cxn ang="0">
                  <a:pos x="398" y="403"/>
                </a:cxn>
                <a:cxn ang="0">
                  <a:pos x="366" y="432"/>
                </a:cxn>
                <a:cxn ang="0">
                  <a:pos x="328" y="451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9" y="470"/>
                </a:cxn>
                <a:cxn ang="0">
                  <a:pos x="157" y="462"/>
                </a:cxn>
                <a:cxn ang="0">
                  <a:pos x="116" y="446"/>
                </a:cxn>
                <a:cxn ang="0">
                  <a:pos x="80" y="423"/>
                </a:cxn>
                <a:cxn ang="0">
                  <a:pos x="50" y="393"/>
                </a:cxn>
                <a:cxn ang="0">
                  <a:pos x="26" y="355"/>
                </a:cxn>
                <a:cxn ang="0">
                  <a:pos x="9" y="309"/>
                </a:cxn>
                <a:cxn ang="0">
                  <a:pos x="1" y="255"/>
                </a:cxn>
                <a:cxn ang="0">
                  <a:pos x="2" y="197"/>
                </a:cxn>
                <a:cxn ang="0">
                  <a:pos x="14" y="146"/>
                </a:cxn>
                <a:cxn ang="0">
                  <a:pos x="33" y="102"/>
                </a:cxn>
                <a:cxn ang="0">
                  <a:pos x="60" y="68"/>
                </a:cxn>
                <a:cxn ang="0">
                  <a:pos x="91" y="40"/>
                </a:cxn>
                <a:cxn ang="0">
                  <a:pos x="129" y="20"/>
                </a:cxn>
                <a:cxn ang="0">
                  <a:pos x="170" y="6"/>
                </a:cxn>
                <a:cxn ang="0">
                  <a:pos x="214" y="0"/>
                </a:cxn>
                <a:cxn ang="0">
                  <a:pos x="259" y="2"/>
                </a:cxn>
                <a:cxn ang="0">
                  <a:pos x="302" y="10"/>
                </a:cxn>
                <a:cxn ang="0">
                  <a:pos x="342" y="26"/>
                </a:cxn>
                <a:cxn ang="0">
                  <a:pos x="377" y="48"/>
                </a:cxn>
                <a:cxn ang="0">
                  <a:pos x="408" y="79"/>
                </a:cxn>
                <a:cxn ang="0">
                  <a:pos x="433" y="117"/>
                </a:cxn>
                <a:cxn ang="0">
                  <a:pos x="449" y="162"/>
                </a:cxn>
                <a:cxn ang="0">
                  <a:pos x="456" y="216"/>
                </a:cxn>
                <a:cxn ang="0">
                  <a:pos x="337" y="221"/>
                </a:cxn>
                <a:cxn ang="0">
                  <a:pos x="328" y="175"/>
                </a:cxn>
                <a:cxn ang="0">
                  <a:pos x="320" y="153"/>
                </a:cxn>
                <a:cxn ang="0">
                  <a:pos x="308" y="133"/>
                </a:cxn>
                <a:cxn ang="0">
                  <a:pos x="291" y="117"/>
                </a:cxn>
                <a:cxn ang="0">
                  <a:pos x="268" y="106"/>
                </a:cxn>
                <a:cxn ang="0">
                  <a:pos x="239" y="100"/>
                </a:cxn>
                <a:cxn ang="0">
                  <a:pos x="208" y="101"/>
                </a:cxn>
                <a:cxn ang="0">
                  <a:pos x="181" y="109"/>
                </a:cxn>
                <a:cxn ang="0">
                  <a:pos x="161" y="122"/>
                </a:cxn>
                <a:cxn ang="0">
                  <a:pos x="145" y="139"/>
                </a:cxn>
                <a:cxn ang="0">
                  <a:pos x="134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0"/>
                </a:cxn>
                <a:cxn ang="0">
                  <a:pos x="134" y="311"/>
                </a:cxn>
                <a:cxn ang="0">
                  <a:pos x="145" y="332"/>
                </a:cxn>
                <a:cxn ang="0">
                  <a:pos x="161" y="349"/>
                </a:cxn>
                <a:cxn ang="0">
                  <a:pos x="181" y="362"/>
                </a:cxn>
                <a:cxn ang="0">
                  <a:pos x="208" y="371"/>
                </a:cxn>
                <a:cxn ang="0">
                  <a:pos x="239" y="372"/>
                </a:cxn>
                <a:cxn ang="0">
                  <a:pos x="268" y="365"/>
                </a:cxn>
                <a:cxn ang="0">
                  <a:pos x="291" y="354"/>
                </a:cxn>
                <a:cxn ang="0">
                  <a:pos x="308" y="338"/>
                </a:cxn>
                <a:cxn ang="0">
                  <a:pos x="320" y="318"/>
                </a:cxn>
                <a:cxn ang="0">
                  <a:pos x="328" y="297"/>
                </a:cxn>
                <a:cxn ang="0">
                  <a:pos x="337" y="251"/>
                </a:cxn>
              </a:cxnLst>
              <a:rect l="0" t="0" r="r" b="b"/>
              <a:pathLst>
                <a:path w="457" h="471">
                  <a:moveTo>
                    <a:pt x="457" y="235"/>
                  </a:moveTo>
                  <a:lnTo>
                    <a:pt x="456" y="255"/>
                  </a:lnTo>
                  <a:lnTo>
                    <a:pt x="455" y="274"/>
                  </a:lnTo>
                  <a:lnTo>
                    <a:pt x="452" y="292"/>
                  </a:lnTo>
                  <a:lnTo>
                    <a:pt x="449" y="309"/>
                  </a:lnTo>
                  <a:lnTo>
                    <a:pt x="444" y="326"/>
                  </a:lnTo>
                  <a:lnTo>
                    <a:pt x="439" y="341"/>
                  </a:lnTo>
                  <a:lnTo>
                    <a:pt x="433" y="355"/>
                  </a:lnTo>
                  <a:lnTo>
                    <a:pt x="424" y="368"/>
                  </a:lnTo>
                  <a:lnTo>
                    <a:pt x="416" y="381"/>
                  </a:lnTo>
                  <a:lnTo>
                    <a:pt x="408" y="393"/>
                  </a:lnTo>
                  <a:lnTo>
                    <a:pt x="398" y="403"/>
                  </a:lnTo>
                  <a:lnTo>
                    <a:pt x="388" y="413"/>
                  </a:lnTo>
                  <a:lnTo>
                    <a:pt x="377" y="423"/>
                  </a:lnTo>
                  <a:lnTo>
                    <a:pt x="366" y="432"/>
                  </a:lnTo>
                  <a:lnTo>
                    <a:pt x="354" y="439"/>
                  </a:lnTo>
                  <a:lnTo>
                    <a:pt x="342" y="446"/>
                  </a:lnTo>
                  <a:lnTo>
                    <a:pt x="328" y="451"/>
                  </a:lnTo>
                  <a:lnTo>
                    <a:pt x="315" y="456"/>
                  </a:lnTo>
                  <a:lnTo>
                    <a:pt x="302" y="462"/>
                  </a:lnTo>
                  <a:lnTo>
                    <a:pt x="287" y="465"/>
                  </a:lnTo>
                  <a:lnTo>
                    <a:pt x="273" y="468"/>
                  </a:lnTo>
                  <a:lnTo>
                    <a:pt x="259" y="470"/>
                  </a:lnTo>
                  <a:lnTo>
                    <a:pt x="244" y="471"/>
                  </a:lnTo>
                  <a:lnTo>
                    <a:pt x="229" y="471"/>
                  </a:lnTo>
                  <a:lnTo>
                    <a:pt x="214" y="471"/>
                  </a:lnTo>
                  <a:lnTo>
                    <a:pt x="199" y="470"/>
                  </a:lnTo>
                  <a:lnTo>
                    <a:pt x="184" y="468"/>
                  </a:lnTo>
                  <a:lnTo>
                    <a:pt x="170" y="465"/>
                  </a:lnTo>
                  <a:lnTo>
                    <a:pt x="157" y="462"/>
                  </a:lnTo>
                  <a:lnTo>
                    <a:pt x="142" y="456"/>
                  </a:lnTo>
                  <a:lnTo>
                    <a:pt x="129" y="451"/>
                  </a:lnTo>
                  <a:lnTo>
                    <a:pt x="116" y="446"/>
                  </a:lnTo>
                  <a:lnTo>
                    <a:pt x="104" y="439"/>
                  </a:lnTo>
                  <a:lnTo>
                    <a:pt x="91" y="432"/>
                  </a:lnTo>
                  <a:lnTo>
                    <a:pt x="80" y="423"/>
                  </a:lnTo>
                  <a:lnTo>
                    <a:pt x="70" y="413"/>
                  </a:lnTo>
                  <a:lnTo>
                    <a:pt x="60" y="403"/>
                  </a:lnTo>
                  <a:lnTo>
                    <a:pt x="50" y="393"/>
                  </a:lnTo>
                  <a:lnTo>
                    <a:pt x="41" y="381"/>
                  </a:lnTo>
                  <a:lnTo>
                    <a:pt x="33" y="368"/>
                  </a:lnTo>
                  <a:lnTo>
                    <a:pt x="26" y="355"/>
                  </a:lnTo>
                  <a:lnTo>
                    <a:pt x="19" y="341"/>
                  </a:lnTo>
                  <a:lnTo>
                    <a:pt x="14" y="326"/>
                  </a:lnTo>
                  <a:lnTo>
                    <a:pt x="9" y="309"/>
                  </a:lnTo>
                  <a:lnTo>
                    <a:pt x="6" y="292"/>
                  </a:lnTo>
                  <a:lnTo>
                    <a:pt x="2" y="274"/>
                  </a:lnTo>
                  <a:lnTo>
                    <a:pt x="1" y="255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7"/>
                  </a:lnTo>
                  <a:lnTo>
                    <a:pt x="6" y="179"/>
                  </a:lnTo>
                  <a:lnTo>
                    <a:pt x="9" y="162"/>
                  </a:lnTo>
                  <a:lnTo>
                    <a:pt x="14" y="146"/>
                  </a:lnTo>
                  <a:lnTo>
                    <a:pt x="19" y="131"/>
                  </a:lnTo>
                  <a:lnTo>
                    <a:pt x="26" y="117"/>
                  </a:lnTo>
                  <a:lnTo>
                    <a:pt x="33" y="102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60" y="68"/>
                  </a:lnTo>
                  <a:lnTo>
                    <a:pt x="70" y="57"/>
                  </a:lnTo>
                  <a:lnTo>
                    <a:pt x="80" y="48"/>
                  </a:lnTo>
                  <a:lnTo>
                    <a:pt x="91" y="40"/>
                  </a:lnTo>
                  <a:lnTo>
                    <a:pt x="104" y="32"/>
                  </a:lnTo>
                  <a:lnTo>
                    <a:pt x="116" y="26"/>
                  </a:lnTo>
                  <a:lnTo>
                    <a:pt x="129" y="20"/>
                  </a:lnTo>
                  <a:lnTo>
                    <a:pt x="142" y="14"/>
                  </a:lnTo>
                  <a:lnTo>
                    <a:pt x="157" y="10"/>
                  </a:lnTo>
                  <a:lnTo>
                    <a:pt x="170" y="6"/>
                  </a:lnTo>
                  <a:lnTo>
                    <a:pt x="184" y="3"/>
                  </a:lnTo>
                  <a:lnTo>
                    <a:pt x="199" y="2"/>
                  </a:lnTo>
                  <a:lnTo>
                    <a:pt x="214" y="0"/>
                  </a:lnTo>
                  <a:lnTo>
                    <a:pt x="229" y="0"/>
                  </a:lnTo>
                  <a:lnTo>
                    <a:pt x="244" y="0"/>
                  </a:lnTo>
                  <a:lnTo>
                    <a:pt x="259" y="2"/>
                  </a:lnTo>
                  <a:lnTo>
                    <a:pt x="273" y="3"/>
                  </a:lnTo>
                  <a:lnTo>
                    <a:pt x="287" y="6"/>
                  </a:lnTo>
                  <a:lnTo>
                    <a:pt x="302" y="10"/>
                  </a:lnTo>
                  <a:lnTo>
                    <a:pt x="315" y="14"/>
                  </a:lnTo>
                  <a:lnTo>
                    <a:pt x="328" y="20"/>
                  </a:lnTo>
                  <a:lnTo>
                    <a:pt x="342" y="26"/>
                  </a:lnTo>
                  <a:lnTo>
                    <a:pt x="354" y="32"/>
                  </a:lnTo>
                  <a:lnTo>
                    <a:pt x="366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8" y="68"/>
                  </a:lnTo>
                  <a:lnTo>
                    <a:pt x="408" y="79"/>
                  </a:lnTo>
                  <a:lnTo>
                    <a:pt x="416" y="90"/>
                  </a:lnTo>
                  <a:lnTo>
                    <a:pt x="424" y="102"/>
                  </a:lnTo>
                  <a:lnTo>
                    <a:pt x="433" y="117"/>
                  </a:lnTo>
                  <a:lnTo>
                    <a:pt x="439" y="131"/>
                  </a:lnTo>
                  <a:lnTo>
                    <a:pt x="444" y="146"/>
                  </a:lnTo>
                  <a:lnTo>
                    <a:pt x="449" y="162"/>
                  </a:lnTo>
                  <a:lnTo>
                    <a:pt x="452" y="179"/>
                  </a:lnTo>
                  <a:lnTo>
                    <a:pt x="455" y="197"/>
                  </a:lnTo>
                  <a:lnTo>
                    <a:pt x="456" y="216"/>
                  </a:lnTo>
                  <a:lnTo>
                    <a:pt x="457" y="235"/>
                  </a:lnTo>
                  <a:close/>
                  <a:moveTo>
                    <a:pt x="337" y="235"/>
                  </a:moveTo>
                  <a:lnTo>
                    <a:pt x="337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7"/>
                  </a:lnTo>
                  <a:lnTo>
                    <a:pt x="323" y="160"/>
                  </a:lnTo>
                  <a:lnTo>
                    <a:pt x="320" y="153"/>
                  </a:lnTo>
                  <a:lnTo>
                    <a:pt x="317" y="146"/>
                  </a:lnTo>
                  <a:lnTo>
                    <a:pt x="312" y="139"/>
                  </a:lnTo>
                  <a:lnTo>
                    <a:pt x="308" y="133"/>
                  </a:lnTo>
                  <a:lnTo>
                    <a:pt x="303" y="128"/>
                  </a:lnTo>
                  <a:lnTo>
                    <a:pt x="297" y="122"/>
                  </a:lnTo>
                  <a:lnTo>
                    <a:pt x="291" y="117"/>
                  </a:lnTo>
                  <a:lnTo>
                    <a:pt x="284" y="113"/>
                  </a:lnTo>
                  <a:lnTo>
                    <a:pt x="276" y="109"/>
                  </a:lnTo>
                  <a:lnTo>
                    <a:pt x="268" y="106"/>
                  </a:lnTo>
                  <a:lnTo>
                    <a:pt x="260" y="103"/>
                  </a:lnTo>
                  <a:lnTo>
                    <a:pt x="250" y="101"/>
                  </a:lnTo>
                  <a:lnTo>
                    <a:pt x="239" y="100"/>
                  </a:lnTo>
                  <a:lnTo>
                    <a:pt x="229" y="99"/>
                  </a:lnTo>
                  <a:lnTo>
                    <a:pt x="218" y="100"/>
                  </a:lnTo>
                  <a:lnTo>
                    <a:pt x="208" y="101"/>
                  </a:lnTo>
                  <a:lnTo>
                    <a:pt x="199" y="103"/>
                  </a:lnTo>
                  <a:lnTo>
                    <a:pt x="189" y="106"/>
                  </a:lnTo>
                  <a:lnTo>
                    <a:pt x="181" y="109"/>
                  </a:lnTo>
                  <a:lnTo>
                    <a:pt x="174" y="113"/>
                  </a:lnTo>
                  <a:lnTo>
                    <a:pt x="167" y="117"/>
                  </a:lnTo>
                  <a:lnTo>
                    <a:pt x="161" y="122"/>
                  </a:lnTo>
                  <a:lnTo>
                    <a:pt x="155" y="128"/>
                  </a:lnTo>
                  <a:lnTo>
                    <a:pt x="150" y="133"/>
                  </a:lnTo>
                  <a:lnTo>
                    <a:pt x="145" y="139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4" y="160"/>
                  </a:lnTo>
                  <a:lnTo>
                    <a:pt x="131" y="167"/>
                  </a:lnTo>
                  <a:lnTo>
                    <a:pt x="129" y="175"/>
                  </a:lnTo>
                  <a:lnTo>
                    <a:pt x="125" y="190"/>
                  </a:lnTo>
                  <a:lnTo>
                    <a:pt x="123" y="206"/>
                  </a:lnTo>
                  <a:lnTo>
                    <a:pt x="122" y="221"/>
                  </a:lnTo>
                  <a:lnTo>
                    <a:pt x="121" y="235"/>
                  </a:lnTo>
                  <a:lnTo>
                    <a:pt x="122" y="251"/>
                  </a:lnTo>
                  <a:lnTo>
                    <a:pt x="123" y="265"/>
                  </a:lnTo>
                  <a:lnTo>
                    <a:pt x="125" y="280"/>
                  </a:lnTo>
                  <a:lnTo>
                    <a:pt x="129" y="297"/>
                  </a:lnTo>
                  <a:lnTo>
                    <a:pt x="131" y="304"/>
                  </a:lnTo>
                  <a:lnTo>
                    <a:pt x="134" y="311"/>
                  </a:lnTo>
                  <a:lnTo>
                    <a:pt x="137" y="318"/>
                  </a:lnTo>
                  <a:lnTo>
                    <a:pt x="141" y="326"/>
                  </a:lnTo>
                  <a:lnTo>
                    <a:pt x="145" y="332"/>
                  </a:lnTo>
                  <a:lnTo>
                    <a:pt x="150" y="338"/>
                  </a:lnTo>
                  <a:lnTo>
                    <a:pt x="155" y="344"/>
                  </a:lnTo>
                  <a:lnTo>
                    <a:pt x="161" y="349"/>
                  </a:lnTo>
                  <a:lnTo>
                    <a:pt x="167" y="354"/>
                  </a:lnTo>
                  <a:lnTo>
                    <a:pt x="174" y="358"/>
                  </a:lnTo>
                  <a:lnTo>
                    <a:pt x="181" y="362"/>
                  </a:lnTo>
                  <a:lnTo>
                    <a:pt x="189" y="365"/>
                  </a:lnTo>
                  <a:lnTo>
                    <a:pt x="199" y="368"/>
                  </a:lnTo>
                  <a:lnTo>
                    <a:pt x="208" y="371"/>
                  </a:lnTo>
                  <a:lnTo>
                    <a:pt x="218" y="372"/>
                  </a:lnTo>
                  <a:lnTo>
                    <a:pt x="229" y="372"/>
                  </a:lnTo>
                  <a:lnTo>
                    <a:pt x="239" y="372"/>
                  </a:lnTo>
                  <a:lnTo>
                    <a:pt x="250" y="371"/>
                  </a:lnTo>
                  <a:lnTo>
                    <a:pt x="260" y="368"/>
                  </a:lnTo>
                  <a:lnTo>
                    <a:pt x="268" y="365"/>
                  </a:lnTo>
                  <a:lnTo>
                    <a:pt x="276" y="362"/>
                  </a:lnTo>
                  <a:lnTo>
                    <a:pt x="284" y="358"/>
                  </a:lnTo>
                  <a:lnTo>
                    <a:pt x="291" y="354"/>
                  </a:lnTo>
                  <a:lnTo>
                    <a:pt x="297" y="349"/>
                  </a:lnTo>
                  <a:lnTo>
                    <a:pt x="303" y="344"/>
                  </a:lnTo>
                  <a:lnTo>
                    <a:pt x="308" y="338"/>
                  </a:lnTo>
                  <a:lnTo>
                    <a:pt x="312" y="332"/>
                  </a:lnTo>
                  <a:lnTo>
                    <a:pt x="317" y="326"/>
                  </a:lnTo>
                  <a:lnTo>
                    <a:pt x="320" y="318"/>
                  </a:lnTo>
                  <a:lnTo>
                    <a:pt x="323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0"/>
                  </a:lnTo>
                  <a:lnTo>
                    <a:pt x="334" y="265"/>
                  </a:lnTo>
                  <a:lnTo>
                    <a:pt x="337" y="251"/>
                  </a:lnTo>
                  <a:lnTo>
                    <a:pt x="337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599363" y="6561138"/>
              <a:ext cx="34925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89"/>
                </a:cxn>
                <a:cxn ang="0">
                  <a:pos x="114" y="89"/>
                </a:cxn>
                <a:cxn ang="0">
                  <a:pos x="123" y="73"/>
                </a:cxn>
                <a:cxn ang="0">
                  <a:pos x="134" y="56"/>
                </a:cxn>
                <a:cxn ang="0">
                  <a:pos x="145" y="41"/>
                </a:cxn>
                <a:cxn ang="0">
                  <a:pos x="158" y="28"/>
                </a:cxn>
                <a:cxn ang="0">
                  <a:pos x="164" y="22"/>
                </a:cxn>
                <a:cxn ang="0">
                  <a:pos x="172" y="17"/>
                </a:cxn>
                <a:cxn ang="0">
                  <a:pos x="182" y="11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2"/>
                </a:cxn>
                <a:cxn ang="0">
                  <a:pos x="223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4" y="120"/>
                </a:cxn>
                <a:cxn ang="0">
                  <a:pos x="204" y="121"/>
                </a:cxn>
                <a:cxn ang="0">
                  <a:pos x="195" y="122"/>
                </a:cxn>
                <a:cxn ang="0">
                  <a:pos x="186" y="124"/>
                </a:cxn>
                <a:cxn ang="0">
                  <a:pos x="177" y="126"/>
                </a:cxn>
                <a:cxn ang="0">
                  <a:pos x="170" y="129"/>
                </a:cxn>
                <a:cxn ang="0">
                  <a:pos x="163" y="132"/>
                </a:cxn>
                <a:cxn ang="0">
                  <a:pos x="157" y="136"/>
                </a:cxn>
                <a:cxn ang="0">
                  <a:pos x="146" y="144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7" y="171"/>
                </a:cxn>
                <a:cxn ang="0">
                  <a:pos x="125" y="177"/>
                </a:cxn>
                <a:cxn ang="0">
                  <a:pos x="121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89"/>
                  </a:lnTo>
                  <a:lnTo>
                    <a:pt x="114" y="89"/>
                  </a:lnTo>
                  <a:lnTo>
                    <a:pt x="123" y="73"/>
                  </a:lnTo>
                  <a:lnTo>
                    <a:pt x="134" y="56"/>
                  </a:lnTo>
                  <a:lnTo>
                    <a:pt x="145" y="41"/>
                  </a:lnTo>
                  <a:lnTo>
                    <a:pt x="158" y="28"/>
                  </a:lnTo>
                  <a:lnTo>
                    <a:pt x="164" y="22"/>
                  </a:lnTo>
                  <a:lnTo>
                    <a:pt x="172" y="17"/>
                  </a:lnTo>
                  <a:lnTo>
                    <a:pt x="182" y="11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4" y="120"/>
                  </a:lnTo>
                  <a:lnTo>
                    <a:pt x="204" y="121"/>
                  </a:lnTo>
                  <a:lnTo>
                    <a:pt x="195" y="122"/>
                  </a:lnTo>
                  <a:lnTo>
                    <a:pt x="186" y="124"/>
                  </a:lnTo>
                  <a:lnTo>
                    <a:pt x="177" y="126"/>
                  </a:lnTo>
                  <a:lnTo>
                    <a:pt x="170" y="129"/>
                  </a:lnTo>
                  <a:lnTo>
                    <a:pt x="163" y="132"/>
                  </a:lnTo>
                  <a:lnTo>
                    <a:pt x="157" y="136"/>
                  </a:lnTo>
                  <a:lnTo>
                    <a:pt x="146" y="144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7" y="171"/>
                  </a:lnTo>
                  <a:lnTo>
                    <a:pt x="125" y="177"/>
                  </a:lnTo>
                  <a:lnTo>
                    <a:pt x="121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7667626" y="6546850"/>
              <a:ext cx="33338" cy="76200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177" y="121"/>
                </a:cxn>
                <a:cxn ang="0">
                  <a:pos x="250" y="121"/>
                </a:cxn>
                <a:cxn ang="0">
                  <a:pos x="250" y="205"/>
                </a:cxn>
                <a:cxn ang="0">
                  <a:pos x="177" y="205"/>
                </a:cxn>
                <a:cxn ang="0">
                  <a:pos x="177" y="448"/>
                </a:cxn>
                <a:cxn ang="0">
                  <a:pos x="177" y="457"/>
                </a:cxn>
                <a:cxn ang="0">
                  <a:pos x="178" y="465"/>
                </a:cxn>
                <a:cxn ang="0">
                  <a:pos x="180" y="471"/>
                </a:cxn>
                <a:cxn ang="0">
                  <a:pos x="183" y="476"/>
                </a:cxn>
                <a:cxn ang="0">
                  <a:pos x="186" y="479"/>
                </a:cxn>
                <a:cxn ang="0">
                  <a:pos x="190" y="480"/>
                </a:cxn>
                <a:cxn ang="0">
                  <a:pos x="194" y="482"/>
                </a:cxn>
                <a:cxn ang="0">
                  <a:pos x="198" y="483"/>
                </a:cxn>
                <a:cxn ang="0">
                  <a:pos x="210" y="484"/>
                </a:cxn>
                <a:cxn ang="0">
                  <a:pos x="226" y="485"/>
                </a:cxn>
                <a:cxn ang="0">
                  <a:pos x="238" y="484"/>
                </a:cxn>
                <a:cxn ang="0">
                  <a:pos x="250" y="483"/>
                </a:cxn>
                <a:cxn ang="0">
                  <a:pos x="250" y="572"/>
                </a:cxn>
                <a:cxn ang="0">
                  <a:pos x="237" y="573"/>
                </a:cxn>
                <a:cxn ang="0">
                  <a:pos x="222" y="573"/>
                </a:cxn>
                <a:cxn ang="0">
                  <a:pos x="209" y="574"/>
                </a:cxn>
                <a:cxn ang="0">
                  <a:pos x="195" y="574"/>
                </a:cxn>
                <a:cxn ang="0">
                  <a:pos x="179" y="574"/>
                </a:cxn>
                <a:cxn ang="0">
                  <a:pos x="156" y="573"/>
                </a:cxn>
                <a:cxn ang="0">
                  <a:pos x="135" y="571"/>
                </a:cxn>
                <a:cxn ang="0">
                  <a:pos x="126" y="569"/>
                </a:cxn>
                <a:cxn ang="0">
                  <a:pos x="118" y="566"/>
                </a:cxn>
                <a:cxn ang="0">
                  <a:pos x="110" y="564"/>
                </a:cxn>
                <a:cxn ang="0">
                  <a:pos x="104" y="561"/>
                </a:cxn>
                <a:cxn ang="0">
                  <a:pos x="98" y="558"/>
                </a:cxn>
                <a:cxn ang="0">
                  <a:pos x="92" y="554"/>
                </a:cxn>
                <a:cxn ang="0">
                  <a:pos x="86" y="551"/>
                </a:cxn>
                <a:cxn ang="0">
                  <a:pos x="81" y="547"/>
                </a:cxn>
                <a:cxn ang="0">
                  <a:pos x="77" y="543"/>
                </a:cxn>
                <a:cxn ang="0">
                  <a:pos x="74" y="538"/>
                </a:cxn>
                <a:cxn ang="0">
                  <a:pos x="71" y="533"/>
                </a:cxn>
                <a:cxn ang="0">
                  <a:pos x="68" y="528"/>
                </a:cxn>
                <a:cxn ang="0">
                  <a:pos x="64" y="516"/>
                </a:cxn>
                <a:cxn ang="0">
                  <a:pos x="62" y="504"/>
                </a:cxn>
                <a:cxn ang="0">
                  <a:pos x="60" y="491"/>
                </a:cxn>
                <a:cxn ang="0">
                  <a:pos x="60" y="476"/>
                </a:cxn>
                <a:cxn ang="0">
                  <a:pos x="60" y="205"/>
                </a:cxn>
                <a:cxn ang="0">
                  <a:pos x="0" y="205"/>
                </a:cxn>
                <a:cxn ang="0">
                  <a:pos x="0" y="121"/>
                </a:cxn>
                <a:cxn ang="0">
                  <a:pos x="60" y="121"/>
                </a:cxn>
                <a:cxn ang="0">
                  <a:pos x="60" y="0"/>
                </a:cxn>
                <a:cxn ang="0">
                  <a:pos x="177" y="0"/>
                </a:cxn>
              </a:cxnLst>
              <a:rect l="0" t="0" r="r" b="b"/>
              <a:pathLst>
                <a:path w="250" h="574">
                  <a:moveTo>
                    <a:pt x="177" y="0"/>
                  </a:moveTo>
                  <a:lnTo>
                    <a:pt x="177" y="121"/>
                  </a:lnTo>
                  <a:lnTo>
                    <a:pt x="250" y="121"/>
                  </a:lnTo>
                  <a:lnTo>
                    <a:pt x="250" y="205"/>
                  </a:lnTo>
                  <a:lnTo>
                    <a:pt x="177" y="205"/>
                  </a:lnTo>
                  <a:lnTo>
                    <a:pt x="177" y="448"/>
                  </a:lnTo>
                  <a:lnTo>
                    <a:pt x="177" y="457"/>
                  </a:lnTo>
                  <a:lnTo>
                    <a:pt x="178" y="465"/>
                  </a:lnTo>
                  <a:lnTo>
                    <a:pt x="180" y="471"/>
                  </a:lnTo>
                  <a:lnTo>
                    <a:pt x="183" y="476"/>
                  </a:lnTo>
                  <a:lnTo>
                    <a:pt x="186" y="479"/>
                  </a:lnTo>
                  <a:lnTo>
                    <a:pt x="190" y="480"/>
                  </a:lnTo>
                  <a:lnTo>
                    <a:pt x="194" y="482"/>
                  </a:lnTo>
                  <a:lnTo>
                    <a:pt x="198" y="483"/>
                  </a:lnTo>
                  <a:lnTo>
                    <a:pt x="210" y="484"/>
                  </a:lnTo>
                  <a:lnTo>
                    <a:pt x="226" y="485"/>
                  </a:lnTo>
                  <a:lnTo>
                    <a:pt x="238" y="484"/>
                  </a:lnTo>
                  <a:lnTo>
                    <a:pt x="250" y="483"/>
                  </a:lnTo>
                  <a:lnTo>
                    <a:pt x="250" y="572"/>
                  </a:lnTo>
                  <a:lnTo>
                    <a:pt x="237" y="573"/>
                  </a:lnTo>
                  <a:lnTo>
                    <a:pt x="222" y="573"/>
                  </a:lnTo>
                  <a:lnTo>
                    <a:pt x="209" y="574"/>
                  </a:lnTo>
                  <a:lnTo>
                    <a:pt x="195" y="574"/>
                  </a:lnTo>
                  <a:lnTo>
                    <a:pt x="179" y="574"/>
                  </a:lnTo>
                  <a:lnTo>
                    <a:pt x="156" y="573"/>
                  </a:lnTo>
                  <a:lnTo>
                    <a:pt x="135" y="571"/>
                  </a:lnTo>
                  <a:lnTo>
                    <a:pt x="126" y="569"/>
                  </a:lnTo>
                  <a:lnTo>
                    <a:pt x="118" y="566"/>
                  </a:lnTo>
                  <a:lnTo>
                    <a:pt x="110" y="564"/>
                  </a:lnTo>
                  <a:lnTo>
                    <a:pt x="104" y="561"/>
                  </a:lnTo>
                  <a:lnTo>
                    <a:pt x="98" y="558"/>
                  </a:lnTo>
                  <a:lnTo>
                    <a:pt x="92" y="554"/>
                  </a:lnTo>
                  <a:lnTo>
                    <a:pt x="86" y="551"/>
                  </a:lnTo>
                  <a:lnTo>
                    <a:pt x="81" y="547"/>
                  </a:lnTo>
                  <a:lnTo>
                    <a:pt x="77" y="543"/>
                  </a:lnTo>
                  <a:lnTo>
                    <a:pt x="74" y="538"/>
                  </a:lnTo>
                  <a:lnTo>
                    <a:pt x="71" y="533"/>
                  </a:lnTo>
                  <a:lnTo>
                    <a:pt x="68" y="528"/>
                  </a:lnTo>
                  <a:lnTo>
                    <a:pt x="64" y="516"/>
                  </a:lnTo>
                  <a:lnTo>
                    <a:pt x="62" y="504"/>
                  </a:lnTo>
                  <a:lnTo>
                    <a:pt x="60" y="491"/>
                  </a:lnTo>
                  <a:lnTo>
                    <a:pt x="60" y="476"/>
                  </a:lnTo>
                  <a:lnTo>
                    <a:pt x="60" y="205"/>
                  </a:lnTo>
                  <a:lnTo>
                    <a:pt x="0" y="205"/>
                  </a:lnTo>
                  <a:lnTo>
                    <a:pt x="0" y="121"/>
                  </a:lnTo>
                  <a:lnTo>
                    <a:pt x="60" y="121"/>
                  </a:lnTo>
                  <a:lnTo>
                    <a:pt x="6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710488" y="6542088"/>
              <a:ext cx="53975" cy="79375"/>
            </a:xfrm>
            <a:custGeom>
              <a:avLst/>
              <a:gdLst/>
              <a:ahLst/>
              <a:cxnLst>
                <a:cxn ang="0">
                  <a:pos x="405" y="604"/>
                </a:cxn>
                <a:cxn ang="0">
                  <a:pos x="287" y="331"/>
                </a:cxn>
                <a:cxn ang="0">
                  <a:pos x="286" y="314"/>
                </a:cxn>
                <a:cxn ang="0">
                  <a:pos x="283" y="295"/>
                </a:cxn>
                <a:cxn ang="0">
                  <a:pos x="277" y="275"/>
                </a:cxn>
                <a:cxn ang="0">
                  <a:pos x="264" y="259"/>
                </a:cxn>
                <a:cxn ang="0">
                  <a:pos x="254" y="253"/>
                </a:cxn>
                <a:cxn ang="0">
                  <a:pos x="243" y="247"/>
                </a:cxn>
                <a:cxn ang="0">
                  <a:pos x="227" y="244"/>
                </a:cxn>
                <a:cxn ang="0">
                  <a:pos x="211" y="243"/>
                </a:cxn>
                <a:cxn ang="0">
                  <a:pos x="191" y="245"/>
                </a:cxn>
                <a:cxn ang="0">
                  <a:pos x="174" y="251"/>
                </a:cxn>
                <a:cxn ang="0">
                  <a:pos x="159" y="259"/>
                </a:cxn>
                <a:cxn ang="0">
                  <a:pos x="144" y="270"/>
                </a:cxn>
                <a:cxn ang="0">
                  <a:pos x="133" y="284"/>
                </a:cxn>
                <a:cxn ang="0">
                  <a:pos x="125" y="302"/>
                </a:cxn>
                <a:cxn ang="0">
                  <a:pos x="120" y="323"/>
                </a:cxn>
                <a:cxn ang="0">
                  <a:pos x="118" y="347"/>
                </a:cxn>
                <a:cxn ang="0">
                  <a:pos x="0" y="604"/>
                </a:cxn>
                <a:cxn ang="0">
                  <a:pos x="118" y="0"/>
                </a:cxn>
                <a:cxn ang="0">
                  <a:pos x="120" y="214"/>
                </a:cxn>
                <a:cxn ang="0">
                  <a:pos x="127" y="200"/>
                </a:cxn>
                <a:cxn ang="0">
                  <a:pos x="137" y="187"/>
                </a:cxn>
                <a:cxn ang="0">
                  <a:pos x="151" y="176"/>
                </a:cxn>
                <a:cxn ang="0">
                  <a:pos x="166" y="166"/>
                </a:cxn>
                <a:cxn ang="0">
                  <a:pos x="184" y="156"/>
                </a:cxn>
                <a:cxn ang="0">
                  <a:pos x="205" y="150"/>
                </a:cxn>
                <a:cxn ang="0">
                  <a:pos x="226" y="146"/>
                </a:cxn>
                <a:cxn ang="0">
                  <a:pos x="250" y="144"/>
                </a:cxn>
                <a:cxn ang="0">
                  <a:pos x="281" y="147"/>
                </a:cxn>
                <a:cxn ang="0">
                  <a:pos x="310" y="154"/>
                </a:cxn>
                <a:cxn ang="0">
                  <a:pos x="337" y="166"/>
                </a:cxn>
                <a:cxn ang="0">
                  <a:pos x="360" y="182"/>
                </a:cxn>
                <a:cxn ang="0">
                  <a:pos x="378" y="203"/>
                </a:cxn>
                <a:cxn ang="0">
                  <a:pos x="393" y="229"/>
                </a:cxn>
                <a:cxn ang="0">
                  <a:pos x="401" y="260"/>
                </a:cxn>
                <a:cxn ang="0">
                  <a:pos x="405" y="294"/>
                </a:cxn>
              </a:cxnLst>
              <a:rect l="0" t="0" r="r" b="b"/>
              <a:pathLst>
                <a:path w="405" h="604">
                  <a:moveTo>
                    <a:pt x="405" y="294"/>
                  </a:moveTo>
                  <a:lnTo>
                    <a:pt x="405" y="604"/>
                  </a:lnTo>
                  <a:lnTo>
                    <a:pt x="287" y="604"/>
                  </a:lnTo>
                  <a:lnTo>
                    <a:pt x="287" y="331"/>
                  </a:lnTo>
                  <a:lnTo>
                    <a:pt x="287" y="323"/>
                  </a:lnTo>
                  <a:lnTo>
                    <a:pt x="286" y="314"/>
                  </a:lnTo>
                  <a:lnTo>
                    <a:pt x="285" y="305"/>
                  </a:lnTo>
                  <a:lnTo>
                    <a:pt x="283" y="295"/>
                  </a:lnTo>
                  <a:lnTo>
                    <a:pt x="281" y="284"/>
                  </a:lnTo>
                  <a:lnTo>
                    <a:pt x="277" y="275"/>
                  </a:lnTo>
                  <a:lnTo>
                    <a:pt x="271" y="267"/>
                  </a:lnTo>
                  <a:lnTo>
                    <a:pt x="264" y="259"/>
                  </a:lnTo>
                  <a:lnTo>
                    <a:pt x="259" y="256"/>
                  </a:lnTo>
                  <a:lnTo>
                    <a:pt x="254" y="253"/>
                  </a:lnTo>
                  <a:lnTo>
                    <a:pt x="249" y="250"/>
                  </a:lnTo>
                  <a:lnTo>
                    <a:pt x="243" y="247"/>
                  </a:lnTo>
                  <a:lnTo>
                    <a:pt x="235" y="246"/>
                  </a:lnTo>
                  <a:lnTo>
                    <a:pt x="227" y="244"/>
                  </a:lnTo>
                  <a:lnTo>
                    <a:pt x="219" y="244"/>
                  </a:lnTo>
                  <a:lnTo>
                    <a:pt x="211" y="243"/>
                  </a:lnTo>
                  <a:lnTo>
                    <a:pt x="201" y="244"/>
                  </a:lnTo>
                  <a:lnTo>
                    <a:pt x="191" y="245"/>
                  </a:lnTo>
                  <a:lnTo>
                    <a:pt x="182" y="247"/>
                  </a:lnTo>
                  <a:lnTo>
                    <a:pt x="174" y="251"/>
                  </a:lnTo>
                  <a:lnTo>
                    <a:pt x="166" y="254"/>
                  </a:lnTo>
                  <a:lnTo>
                    <a:pt x="159" y="259"/>
                  </a:lnTo>
                  <a:lnTo>
                    <a:pt x="152" y="264"/>
                  </a:lnTo>
                  <a:lnTo>
                    <a:pt x="144" y="270"/>
                  </a:lnTo>
                  <a:lnTo>
                    <a:pt x="139" y="277"/>
                  </a:lnTo>
                  <a:lnTo>
                    <a:pt x="133" y="284"/>
                  </a:lnTo>
                  <a:lnTo>
                    <a:pt x="129" y="292"/>
                  </a:lnTo>
                  <a:lnTo>
                    <a:pt x="125" y="302"/>
                  </a:lnTo>
                  <a:lnTo>
                    <a:pt x="122" y="312"/>
                  </a:lnTo>
                  <a:lnTo>
                    <a:pt x="120" y="323"/>
                  </a:lnTo>
                  <a:lnTo>
                    <a:pt x="119" y="334"/>
                  </a:lnTo>
                  <a:lnTo>
                    <a:pt x="118" y="347"/>
                  </a:lnTo>
                  <a:lnTo>
                    <a:pt x="118" y="604"/>
                  </a:lnTo>
                  <a:lnTo>
                    <a:pt x="0" y="604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214"/>
                  </a:lnTo>
                  <a:lnTo>
                    <a:pt x="120" y="214"/>
                  </a:lnTo>
                  <a:lnTo>
                    <a:pt x="123" y="208"/>
                  </a:lnTo>
                  <a:lnTo>
                    <a:pt x="127" y="200"/>
                  </a:lnTo>
                  <a:lnTo>
                    <a:pt x="132" y="194"/>
                  </a:lnTo>
                  <a:lnTo>
                    <a:pt x="137" y="187"/>
                  </a:lnTo>
                  <a:lnTo>
                    <a:pt x="143" y="182"/>
                  </a:lnTo>
                  <a:lnTo>
                    <a:pt x="151" y="176"/>
                  </a:lnTo>
                  <a:lnTo>
                    <a:pt x="158" y="171"/>
                  </a:lnTo>
                  <a:lnTo>
                    <a:pt x="166" y="166"/>
                  </a:lnTo>
                  <a:lnTo>
                    <a:pt x="175" y="161"/>
                  </a:lnTo>
                  <a:lnTo>
                    <a:pt x="184" y="156"/>
                  </a:lnTo>
                  <a:lnTo>
                    <a:pt x="195" y="153"/>
                  </a:lnTo>
                  <a:lnTo>
                    <a:pt x="205" y="150"/>
                  </a:lnTo>
                  <a:lnTo>
                    <a:pt x="215" y="147"/>
                  </a:lnTo>
                  <a:lnTo>
                    <a:pt x="226" y="146"/>
                  </a:lnTo>
                  <a:lnTo>
                    <a:pt x="237" y="145"/>
                  </a:lnTo>
                  <a:lnTo>
                    <a:pt x="250" y="144"/>
                  </a:lnTo>
                  <a:lnTo>
                    <a:pt x="266" y="145"/>
                  </a:lnTo>
                  <a:lnTo>
                    <a:pt x="281" y="147"/>
                  </a:lnTo>
                  <a:lnTo>
                    <a:pt x="297" y="149"/>
                  </a:lnTo>
                  <a:lnTo>
                    <a:pt x="310" y="154"/>
                  </a:lnTo>
                  <a:lnTo>
                    <a:pt x="324" y="159"/>
                  </a:lnTo>
                  <a:lnTo>
                    <a:pt x="337" y="166"/>
                  </a:lnTo>
                  <a:lnTo>
                    <a:pt x="349" y="174"/>
                  </a:lnTo>
                  <a:lnTo>
                    <a:pt x="360" y="182"/>
                  </a:lnTo>
                  <a:lnTo>
                    <a:pt x="370" y="192"/>
                  </a:lnTo>
                  <a:lnTo>
                    <a:pt x="378" y="203"/>
                  </a:lnTo>
                  <a:lnTo>
                    <a:pt x="387" y="216"/>
                  </a:lnTo>
                  <a:lnTo>
                    <a:pt x="393" y="229"/>
                  </a:lnTo>
                  <a:lnTo>
                    <a:pt x="398" y="243"/>
                  </a:lnTo>
                  <a:lnTo>
                    <a:pt x="401" y="260"/>
                  </a:lnTo>
                  <a:lnTo>
                    <a:pt x="404" y="276"/>
                  </a:lnTo>
                  <a:lnTo>
                    <a:pt x="405" y="29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773988" y="6561138"/>
              <a:ext cx="55563" cy="61912"/>
            </a:xfrm>
            <a:custGeom>
              <a:avLst/>
              <a:gdLst/>
              <a:ahLst/>
              <a:cxnLst>
                <a:cxn ang="0">
                  <a:pos x="414" y="341"/>
                </a:cxn>
                <a:cxn ang="0">
                  <a:pos x="399" y="376"/>
                </a:cxn>
                <a:cxn ang="0">
                  <a:pos x="378" y="405"/>
                </a:cxn>
                <a:cxn ang="0">
                  <a:pos x="355" y="428"/>
                </a:cxn>
                <a:cxn ang="0">
                  <a:pos x="328" y="445"/>
                </a:cxn>
                <a:cxn ang="0">
                  <a:pos x="300" y="457"/>
                </a:cxn>
                <a:cxn ang="0">
                  <a:pos x="242" y="471"/>
                </a:cxn>
                <a:cxn ang="0">
                  <a:pos x="192" y="470"/>
                </a:cxn>
                <a:cxn ang="0">
                  <a:pos x="149" y="463"/>
                </a:cxn>
                <a:cxn ang="0">
                  <a:pos x="109" y="448"/>
                </a:cxn>
                <a:cxn ang="0">
                  <a:pos x="74" y="427"/>
                </a:cxn>
                <a:cxn ang="0">
                  <a:pos x="45" y="397"/>
                </a:cxn>
                <a:cxn ang="0">
                  <a:pos x="23" y="357"/>
                </a:cxn>
                <a:cxn ang="0">
                  <a:pos x="8" y="308"/>
                </a:cxn>
                <a:cxn ang="0">
                  <a:pos x="1" y="249"/>
                </a:cxn>
                <a:cxn ang="0">
                  <a:pos x="2" y="202"/>
                </a:cxn>
                <a:cxn ang="0">
                  <a:pos x="10" y="149"/>
                </a:cxn>
                <a:cxn ang="0">
                  <a:pos x="33" y="93"/>
                </a:cxn>
                <a:cxn ang="0">
                  <a:pos x="53" y="66"/>
                </a:cxn>
                <a:cxn ang="0">
                  <a:pos x="78" y="42"/>
                </a:cxn>
                <a:cxn ang="0">
                  <a:pos x="109" y="22"/>
                </a:cxn>
                <a:cxn ang="0">
                  <a:pos x="149" y="7"/>
                </a:cxn>
                <a:cxn ang="0">
                  <a:pos x="197" y="1"/>
                </a:cxn>
                <a:cxn ang="0">
                  <a:pos x="236" y="1"/>
                </a:cxn>
                <a:cxn ang="0">
                  <a:pos x="272" y="7"/>
                </a:cxn>
                <a:cxn ang="0">
                  <a:pos x="308" y="19"/>
                </a:cxn>
                <a:cxn ang="0">
                  <a:pos x="342" y="38"/>
                </a:cxn>
                <a:cxn ang="0">
                  <a:pos x="371" y="68"/>
                </a:cxn>
                <a:cxn ang="0">
                  <a:pos x="397" y="107"/>
                </a:cxn>
                <a:cxn ang="0">
                  <a:pos x="414" y="158"/>
                </a:cxn>
                <a:cxn ang="0">
                  <a:pos x="423" y="222"/>
                </a:cxn>
                <a:cxn ang="0">
                  <a:pos x="117" y="267"/>
                </a:cxn>
                <a:cxn ang="0">
                  <a:pos x="122" y="299"/>
                </a:cxn>
                <a:cxn ang="0">
                  <a:pos x="135" y="335"/>
                </a:cxn>
                <a:cxn ang="0">
                  <a:pos x="160" y="360"/>
                </a:cxn>
                <a:cxn ang="0">
                  <a:pos x="182" y="372"/>
                </a:cxn>
                <a:cxn ang="0">
                  <a:pos x="211" y="377"/>
                </a:cxn>
                <a:cxn ang="0">
                  <a:pos x="247" y="374"/>
                </a:cxn>
                <a:cxn ang="0">
                  <a:pos x="274" y="361"/>
                </a:cxn>
                <a:cxn ang="0">
                  <a:pos x="287" y="349"/>
                </a:cxn>
                <a:cxn ang="0">
                  <a:pos x="296" y="334"/>
                </a:cxn>
                <a:cxn ang="0">
                  <a:pos x="303" y="191"/>
                </a:cxn>
                <a:cxn ang="0">
                  <a:pos x="295" y="156"/>
                </a:cxn>
                <a:cxn ang="0">
                  <a:pos x="281" y="129"/>
                </a:cxn>
                <a:cxn ang="0">
                  <a:pos x="262" y="112"/>
                </a:cxn>
                <a:cxn ang="0">
                  <a:pos x="242" y="101"/>
                </a:cxn>
                <a:cxn ang="0">
                  <a:pos x="220" y="97"/>
                </a:cxn>
                <a:cxn ang="0">
                  <a:pos x="193" y="98"/>
                </a:cxn>
                <a:cxn ang="0">
                  <a:pos x="168" y="107"/>
                </a:cxn>
                <a:cxn ang="0">
                  <a:pos x="149" y="122"/>
                </a:cxn>
                <a:cxn ang="0">
                  <a:pos x="133" y="143"/>
                </a:cxn>
                <a:cxn ang="0">
                  <a:pos x="124" y="170"/>
                </a:cxn>
              </a:cxnLst>
              <a:rect l="0" t="0" r="r" b="b"/>
              <a:pathLst>
                <a:path w="423" h="471">
                  <a:moveTo>
                    <a:pt x="298" y="329"/>
                  </a:moveTo>
                  <a:lnTo>
                    <a:pt x="418" y="329"/>
                  </a:lnTo>
                  <a:lnTo>
                    <a:pt x="414" y="341"/>
                  </a:lnTo>
                  <a:lnTo>
                    <a:pt x="410" y="353"/>
                  </a:lnTo>
                  <a:lnTo>
                    <a:pt x="404" y="365"/>
                  </a:lnTo>
                  <a:lnTo>
                    <a:pt x="399" y="376"/>
                  </a:lnTo>
                  <a:lnTo>
                    <a:pt x="393" y="386"/>
                  </a:lnTo>
                  <a:lnTo>
                    <a:pt x="386" y="396"/>
                  </a:lnTo>
                  <a:lnTo>
                    <a:pt x="378" y="405"/>
                  </a:lnTo>
                  <a:lnTo>
                    <a:pt x="371" y="413"/>
                  </a:lnTo>
                  <a:lnTo>
                    <a:pt x="363" y="421"/>
                  </a:lnTo>
                  <a:lnTo>
                    <a:pt x="355" y="428"/>
                  </a:lnTo>
                  <a:lnTo>
                    <a:pt x="346" y="434"/>
                  </a:lnTo>
                  <a:lnTo>
                    <a:pt x="338" y="440"/>
                  </a:lnTo>
                  <a:lnTo>
                    <a:pt x="328" y="445"/>
                  </a:lnTo>
                  <a:lnTo>
                    <a:pt x="319" y="450"/>
                  </a:lnTo>
                  <a:lnTo>
                    <a:pt x="310" y="454"/>
                  </a:lnTo>
                  <a:lnTo>
                    <a:pt x="300" y="457"/>
                  </a:lnTo>
                  <a:lnTo>
                    <a:pt x="280" y="464"/>
                  </a:lnTo>
                  <a:lnTo>
                    <a:pt x="261" y="468"/>
                  </a:lnTo>
                  <a:lnTo>
                    <a:pt x="242" y="471"/>
                  </a:lnTo>
                  <a:lnTo>
                    <a:pt x="222" y="471"/>
                  </a:lnTo>
                  <a:lnTo>
                    <a:pt x="207" y="471"/>
                  </a:lnTo>
                  <a:lnTo>
                    <a:pt x="192" y="470"/>
                  </a:lnTo>
                  <a:lnTo>
                    <a:pt x="176" y="468"/>
                  </a:lnTo>
                  <a:lnTo>
                    <a:pt x="162" y="466"/>
                  </a:lnTo>
                  <a:lnTo>
                    <a:pt x="149" y="463"/>
                  </a:lnTo>
                  <a:lnTo>
                    <a:pt x="134" y="458"/>
                  </a:lnTo>
                  <a:lnTo>
                    <a:pt x="121" y="454"/>
                  </a:lnTo>
                  <a:lnTo>
                    <a:pt x="109" y="448"/>
                  </a:lnTo>
                  <a:lnTo>
                    <a:pt x="97" y="442"/>
                  </a:lnTo>
                  <a:lnTo>
                    <a:pt x="85" y="435"/>
                  </a:lnTo>
                  <a:lnTo>
                    <a:pt x="74" y="427"/>
                  </a:lnTo>
                  <a:lnTo>
                    <a:pt x="64" y="418"/>
                  </a:lnTo>
                  <a:lnTo>
                    <a:pt x="55" y="407"/>
                  </a:lnTo>
                  <a:lnTo>
                    <a:pt x="45" y="397"/>
                  </a:lnTo>
                  <a:lnTo>
                    <a:pt x="37" y="385"/>
                  </a:lnTo>
                  <a:lnTo>
                    <a:pt x="29" y="372"/>
                  </a:lnTo>
                  <a:lnTo>
                    <a:pt x="23" y="357"/>
                  </a:lnTo>
                  <a:lnTo>
                    <a:pt x="17" y="343"/>
                  </a:lnTo>
                  <a:lnTo>
                    <a:pt x="12" y="327"/>
                  </a:lnTo>
                  <a:lnTo>
                    <a:pt x="8" y="308"/>
                  </a:lnTo>
                  <a:lnTo>
                    <a:pt x="5" y="290"/>
                  </a:lnTo>
                  <a:lnTo>
                    <a:pt x="2" y="270"/>
                  </a:lnTo>
                  <a:lnTo>
                    <a:pt x="1" y="249"/>
                  </a:lnTo>
                  <a:lnTo>
                    <a:pt x="0" y="226"/>
                  </a:lnTo>
                  <a:lnTo>
                    <a:pt x="1" y="215"/>
                  </a:lnTo>
                  <a:lnTo>
                    <a:pt x="2" y="202"/>
                  </a:lnTo>
                  <a:lnTo>
                    <a:pt x="3" y="185"/>
                  </a:lnTo>
                  <a:lnTo>
                    <a:pt x="6" y="168"/>
                  </a:lnTo>
                  <a:lnTo>
                    <a:pt x="10" y="149"/>
                  </a:lnTo>
                  <a:lnTo>
                    <a:pt x="16" y="131"/>
                  </a:lnTo>
                  <a:lnTo>
                    <a:pt x="24" y="113"/>
                  </a:lnTo>
                  <a:lnTo>
                    <a:pt x="33" y="93"/>
                  </a:lnTo>
                  <a:lnTo>
                    <a:pt x="39" y="84"/>
                  </a:lnTo>
                  <a:lnTo>
                    <a:pt x="45" y="75"/>
                  </a:lnTo>
                  <a:lnTo>
                    <a:pt x="53" y="66"/>
                  </a:lnTo>
                  <a:lnTo>
                    <a:pt x="60" y="57"/>
                  </a:lnTo>
                  <a:lnTo>
                    <a:pt x="69" y="49"/>
                  </a:lnTo>
                  <a:lnTo>
                    <a:pt x="78" y="42"/>
                  </a:lnTo>
                  <a:lnTo>
                    <a:pt x="87" y="35"/>
                  </a:lnTo>
                  <a:lnTo>
                    <a:pt x="98" y="28"/>
                  </a:lnTo>
                  <a:lnTo>
                    <a:pt x="109" y="22"/>
                  </a:lnTo>
                  <a:lnTo>
                    <a:pt x="121" y="16"/>
                  </a:lnTo>
                  <a:lnTo>
                    <a:pt x="134" y="11"/>
                  </a:lnTo>
                  <a:lnTo>
                    <a:pt x="149" y="7"/>
                  </a:lnTo>
                  <a:lnTo>
                    <a:pt x="164" y="4"/>
                  </a:lnTo>
                  <a:lnTo>
                    <a:pt x="179" y="2"/>
                  </a:lnTo>
                  <a:lnTo>
                    <a:pt x="197" y="1"/>
                  </a:lnTo>
                  <a:lnTo>
                    <a:pt x="214" y="0"/>
                  </a:lnTo>
                  <a:lnTo>
                    <a:pt x="225" y="0"/>
                  </a:lnTo>
                  <a:lnTo>
                    <a:pt x="236" y="1"/>
                  </a:lnTo>
                  <a:lnTo>
                    <a:pt x="249" y="2"/>
                  </a:lnTo>
                  <a:lnTo>
                    <a:pt x="260" y="4"/>
                  </a:lnTo>
                  <a:lnTo>
                    <a:pt x="272" y="7"/>
                  </a:lnTo>
                  <a:lnTo>
                    <a:pt x="283" y="10"/>
                  </a:lnTo>
                  <a:lnTo>
                    <a:pt x="296" y="14"/>
                  </a:lnTo>
                  <a:lnTo>
                    <a:pt x="308" y="19"/>
                  </a:lnTo>
                  <a:lnTo>
                    <a:pt x="319" y="24"/>
                  </a:lnTo>
                  <a:lnTo>
                    <a:pt x="330" y="31"/>
                  </a:lnTo>
                  <a:lnTo>
                    <a:pt x="342" y="38"/>
                  </a:lnTo>
                  <a:lnTo>
                    <a:pt x="352" y="47"/>
                  </a:lnTo>
                  <a:lnTo>
                    <a:pt x="362" y="56"/>
                  </a:lnTo>
                  <a:lnTo>
                    <a:pt x="371" y="68"/>
                  </a:lnTo>
                  <a:lnTo>
                    <a:pt x="381" y="79"/>
                  </a:lnTo>
                  <a:lnTo>
                    <a:pt x="389" y="92"/>
                  </a:lnTo>
                  <a:lnTo>
                    <a:pt x="397" y="107"/>
                  </a:lnTo>
                  <a:lnTo>
                    <a:pt x="404" y="122"/>
                  </a:lnTo>
                  <a:lnTo>
                    <a:pt x="409" y="139"/>
                  </a:lnTo>
                  <a:lnTo>
                    <a:pt x="414" y="158"/>
                  </a:lnTo>
                  <a:lnTo>
                    <a:pt x="418" y="177"/>
                  </a:lnTo>
                  <a:lnTo>
                    <a:pt x="421" y="199"/>
                  </a:lnTo>
                  <a:lnTo>
                    <a:pt x="423" y="222"/>
                  </a:lnTo>
                  <a:lnTo>
                    <a:pt x="423" y="247"/>
                  </a:lnTo>
                  <a:lnTo>
                    <a:pt x="423" y="267"/>
                  </a:lnTo>
                  <a:lnTo>
                    <a:pt x="117" y="267"/>
                  </a:lnTo>
                  <a:lnTo>
                    <a:pt x="118" y="277"/>
                  </a:lnTo>
                  <a:lnTo>
                    <a:pt x="120" y="288"/>
                  </a:lnTo>
                  <a:lnTo>
                    <a:pt x="122" y="299"/>
                  </a:lnTo>
                  <a:lnTo>
                    <a:pt x="125" y="311"/>
                  </a:lnTo>
                  <a:lnTo>
                    <a:pt x="129" y="323"/>
                  </a:lnTo>
                  <a:lnTo>
                    <a:pt x="135" y="335"/>
                  </a:lnTo>
                  <a:lnTo>
                    <a:pt x="144" y="346"/>
                  </a:lnTo>
                  <a:lnTo>
                    <a:pt x="154" y="356"/>
                  </a:lnTo>
                  <a:lnTo>
                    <a:pt x="160" y="360"/>
                  </a:lnTo>
                  <a:lnTo>
                    <a:pt x="166" y="364"/>
                  </a:lnTo>
                  <a:lnTo>
                    <a:pt x="173" y="368"/>
                  </a:lnTo>
                  <a:lnTo>
                    <a:pt x="182" y="372"/>
                  </a:lnTo>
                  <a:lnTo>
                    <a:pt x="191" y="374"/>
                  </a:lnTo>
                  <a:lnTo>
                    <a:pt x="201" y="376"/>
                  </a:lnTo>
                  <a:lnTo>
                    <a:pt x="211" y="377"/>
                  </a:lnTo>
                  <a:lnTo>
                    <a:pt x="222" y="377"/>
                  </a:lnTo>
                  <a:lnTo>
                    <a:pt x="234" y="376"/>
                  </a:lnTo>
                  <a:lnTo>
                    <a:pt x="247" y="374"/>
                  </a:lnTo>
                  <a:lnTo>
                    <a:pt x="258" y="369"/>
                  </a:lnTo>
                  <a:lnTo>
                    <a:pt x="269" y="364"/>
                  </a:lnTo>
                  <a:lnTo>
                    <a:pt x="274" y="361"/>
                  </a:lnTo>
                  <a:lnTo>
                    <a:pt x="278" y="357"/>
                  </a:lnTo>
                  <a:lnTo>
                    <a:pt x="282" y="353"/>
                  </a:lnTo>
                  <a:lnTo>
                    <a:pt x="287" y="349"/>
                  </a:lnTo>
                  <a:lnTo>
                    <a:pt x="291" y="345"/>
                  </a:lnTo>
                  <a:lnTo>
                    <a:pt x="294" y="340"/>
                  </a:lnTo>
                  <a:lnTo>
                    <a:pt x="296" y="334"/>
                  </a:lnTo>
                  <a:lnTo>
                    <a:pt x="298" y="329"/>
                  </a:lnTo>
                  <a:close/>
                  <a:moveTo>
                    <a:pt x="121" y="191"/>
                  </a:moveTo>
                  <a:lnTo>
                    <a:pt x="303" y="191"/>
                  </a:lnTo>
                  <a:lnTo>
                    <a:pt x="301" y="178"/>
                  </a:lnTo>
                  <a:lnTo>
                    <a:pt x="299" y="167"/>
                  </a:lnTo>
                  <a:lnTo>
                    <a:pt x="295" y="156"/>
                  </a:lnTo>
                  <a:lnTo>
                    <a:pt x="292" y="145"/>
                  </a:lnTo>
                  <a:lnTo>
                    <a:pt x="287" y="137"/>
                  </a:lnTo>
                  <a:lnTo>
                    <a:pt x="281" y="129"/>
                  </a:lnTo>
                  <a:lnTo>
                    <a:pt x="275" y="123"/>
                  </a:lnTo>
                  <a:lnTo>
                    <a:pt x="269" y="117"/>
                  </a:lnTo>
                  <a:lnTo>
                    <a:pt x="262" y="112"/>
                  </a:lnTo>
                  <a:lnTo>
                    <a:pt x="256" y="108"/>
                  </a:lnTo>
                  <a:lnTo>
                    <a:pt x="249" y="104"/>
                  </a:lnTo>
                  <a:lnTo>
                    <a:pt x="242" y="101"/>
                  </a:lnTo>
                  <a:lnTo>
                    <a:pt x="234" y="99"/>
                  </a:lnTo>
                  <a:lnTo>
                    <a:pt x="227" y="97"/>
                  </a:lnTo>
                  <a:lnTo>
                    <a:pt x="220" y="97"/>
                  </a:lnTo>
                  <a:lnTo>
                    <a:pt x="212" y="97"/>
                  </a:lnTo>
                  <a:lnTo>
                    <a:pt x="202" y="97"/>
                  </a:lnTo>
                  <a:lnTo>
                    <a:pt x="193" y="98"/>
                  </a:lnTo>
                  <a:lnTo>
                    <a:pt x="183" y="100"/>
                  </a:lnTo>
                  <a:lnTo>
                    <a:pt x="175" y="103"/>
                  </a:lnTo>
                  <a:lnTo>
                    <a:pt x="168" y="107"/>
                  </a:lnTo>
                  <a:lnTo>
                    <a:pt x="161" y="111"/>
                  </a:lnTo>
                  <a:lnTo>
                    <a:pt x="154" y="116"/>
                  </a:lnTo>
                  <a:lnTo>
                    <a:pt x="149" y="122"/>
                  </a:lnTo>
                  <a:lnTo>
                    <a:pt x="143" y="128"/>
                  </a:lnTo>
                  <a:lnTo>
                    <a:pt x="138" y="135"/>
                  </a:lnTo>
                  <a:lnTo>
                    <a:pt x="133" y="143"/>
                  </a:lnTo>
                  <a:lnTo>
                    <a:pt x="130" y="152"/>
                  </a:lnTo>
                  <a:lnTo>
                    <a:pt x="127" y="161"/>
                  </a:lnTo>
                  <a:lnTo>
                    <a:pt x="124" y="170"/>
                  </a:lnTo>
                  <a:lnTo>
                    <a:pt x="122" y="180"/>
                  </a:lnTo>
                  <a:lnTo>
                    <a:pt x="121" y="19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7877176" y="6561138"/>
              <a:ext cx="65088" cy="112712"/>
            </a:xfrm>
            <a:custGeom>
              <a:avLst/>
              <a:gdLst/>
              <a:ahLst/>
              <a:cxnLst>
                <a:cxn ang="0">
                  <a:pos x="0" y="861"/>
                </a:cxn>
                <a:cxn ang="0">
                  <a:pos x="0" y="22"/>
                </a:cxn>
                <a:cxn ang="0">
                  <a:pos x="211" y="22"/>
                </a:cxn>
                <a:cxn ang="0">
                  <a:pos x="211" y="167"/>
                </a:cxn>
                <a:cxn ang="0">
                  <a:pos x="214" y="167"/>
                </a:cxn>
                <a:cxn ang="0">
                  <a:pos x="223" y="150"/>
                </a:cxn>
                <a:cxn ang="0">
                  <a:pos x="231" y="135"/>
                </a:cxn>
                <a:cxn ang="0">
                  <a:pos x="241" y="120"/>
                </a:cxn>
                <a:cxn ang="0">
                  <a:pos x="250" y="105"/>
                </a:cxn>
                <a:cxn ang="0">
                  <a:pos x="261" y="91"/>
                </a:cxn>
                <a:cxn ang="0">
                  <a:pos x="272" y="77"/>
                </a:cxn>
                <a:cxn ang="0">
                  <a:pos x="284" y="65"/>
                </a:cxn>
                <a:cxn ang="0">
                  <a:pos x="296" y="51"/>
                </a:cxn>
                <a:cxn ang="0">
                  <a:pos x="302" y="45"/>
                </a:cxn>
                <a:cxn ang="0">
                  <a:pos x="309" y="40"/>
                </a:cxn>
                <a:cxn ang="0">
                  <a:pos x="317" y="35"/>
                </a:cxn>
                <a:cxn ang="0">
                  <a:pos x="324" y="30"/>
                </a:cxn>
                <a:cxn ang="0">
                  <a:pos x="340" y="22"/>
                </a:cxn>
                <a:cxn ang="0">
                  <a:pos x="358" y="14"/>
                </a:cxn>
                <a:cxn ang="0">
                  <a:pos x="377" y="8"/>
                </a:cxn>
                <a:cxn ang="0">
                  <a:pos x="398" y="4"/>
                </a:cxn>
                <a:cxn ang="0">
                  <a:pos x="420" y="1"/>
                </a:cxn>
                <a:cxn ang="0">
                  <a:pos x="444" y="0"/>
                </a:cxn>
                <a:cxn ang="0">
                  <a:pos x="454" y="0"/>
                </a:cxn>
                <a:cxn ang="0">
                  <a:pos x="466" y="1"/>
                </a:cxn>
                <a:cxn ang="0">
                  <a:pos x="476" y="2"/>
                </a:cxn>
                <a:cxn ang="0">
                  <a:pos x="486" y="3"/>
                </a:cxn>
                <a:cxn ang="0">
                  <a:pos x="486" y="227"/>
                </a:cxn>
                <a:cxn ang="0">
                  <a:pos x="471" y="225"/>
                </a:cxn>
                <a:cxn ang="0">
                  <a:pos x="456" y="224"/>
                </a:cxn>
                <a:cxn ang="0">
                  <a:pos x="440" y="224"/>
                </a:cxn>
                <a:cxn ang="0">
                  <a:pos x="424" y="224"/>
                </a:cxn>
                <a:cxn ang="0">
                  <a:pos x="403" y="224"/>
                </a:cxn>
                <a:cxn ang="0">
                  <a:pos x="384" y="226"/>
                </a:cxn>
                <a:cxn ang="0">
                  <a:pos x="366" y="228"/>
                </a:cxn>
                <a:cxn ang="0">
                  <a:pos x="349" y="232"/>
                </a:cxn>
                <a:cxn ang="0">
                  <a:pos x="333" y="236"/>
                </a:cxn>
                <a:cxn ang="0">
                  <a:pos x="320" y="242"/>
                </a:cxn>
                <a:cxn ang="0">
                  <a:pos x="306" y="248"/>
                </a:cxn>
                <a:cxn ang="0">
                  <a:pos x="295" y="255"/>
                </a:cxn>
                <a:cxn ang="0">
                  <a:pos x="284" y="263"/>
                </a:cxn>
                <a:cxn ang="0">
                  <a:pos x="275" y="271"/>
                </a:cxn>
                <a:cxn ang="0">
                  <a:pos x="266" y="279"/>
                </a:cxn>
                <a:cxn ang="0">
                  <a:pos x="257" y="289"/>
                </a:cxn>
                <a:cxn ang="0">
                  <a:pos x="250" y="299"/>
                </a:cxn>
                <a:cxn ang="0">
                  <a:pos x="244" y="309"/>
                </a:cxn>
                <a:cxn ang="0">
                  <a:pos x="239" y="319"/>
                </a:cxn>
                <a:cxn ang="0">
                  <a:pos x="235" y="331"/>
                </a:cxn>
                <a:cxn ang="0">
                  <a:pos x="232" y="342"/>
                </a:cxn>
                <a:cxn ang="0">
                  <a:pos x="229" y="354"/>
                </a:cxn>
                <a:cxn ang="0">
                  <a:pos x="226" y="365"/>
                </a:cxn>
                <a:cxn ang="0">
                  <a:pos x="224" y="377"/>
                </a:cxn>
                <a:cxn ang="0">
                  <a:pos x="222" y="389"/>
                </a:cxn>
                <a:cxn ang="0">
                  <a:pos x="221" y="400"/>
                </a:cxn>
                <a:cxn ang="0">
                  <a:pos x="221" y="412"/>
                </a:cxn>
                <a:cxn ang="0">
                  <a:pos x="221" y="424"/>
                </a:cxn>
                <a:cxn ang="0">
                  <a:pos x="221" y="861"/>
                </a:cxn>
                <a:cxn ang="0">
                  <a:pos x="0" y="861"/>
                </a:cxn>
              </a:cxnLst>
              <a:rect l="0" t="0" r="r" b="b"/>
              <a:pathLst>
                <a:path w="486" h="861">
                  <a:moveTo>
                    <a:pt x="0" y="861"/>
                  </a:moveTo>
                  <a:lnTo>
                    <a:pt x="0" y="22"/>
                  </a:lnTo>
                  <a:lnTo>
                    <a:pt x="211" y="22"/>
                  </a:lnTo>
                  <a:lnTo>
                    <a:pt x="211" y="167"/>
                  </a:lnTo>
                  <a:lnTo>
                    <a:pt x="214" y="167"/>
                  </a:lnTo>
                  <a:lnTo>
                    <a:pt x="223" y="150"/>
                  </a:lnTo>
                  <a:lnTo>
                    <a:pt x="231" y="135"/>
                  </a:lnTo>
                  <a:lnTo>
                    <a:pt x="241" y="120"/>
                  </a:lnTo>
                  <a:lnTo>
                    <a:pt x="250" y="105"/>
                  </a:lnTo>
                  <a:lnTo>
                    <a:pt x="261" y="91"/>
                  </a:lnTo>
                  <a:lnTo>
                    <a:pt x="272" y="77"/>
                  </a:lnTo>
                  <a:lnTo>
                    <a:pt x="284" y="65"/>
                  </a:lnTo>
                  <a:lnTo>
                    <a:pt x="296" y="51"/>
                  </a:lnTo>
                  <a:lnTo>
                    <a:pt x="302" y="45"/>
                  </a:lnTo>
                  <a:lnTo>
                    <a:pt x="309" y="40"/>
                  </a:lnTo>
                  <a:lnTo>
                    <a:pt x="317" y="35"/>
                  </a:lnTo>
                  <a:lnTo>
                    <a:pt x="324" y="30"/>
                  </a:lnTo>
                  <a:lnTo>
                    <a:pt x="340" y="22"/>
                  </a:lnTo>
                  <a:lnTo>
                    <a:pt x="358" y="14"/>
                  </a:lnTo>
                  <a:lnTo>
                    <a:pt x="377" y="8"/>
                  </a:lnTo>
                  <a:lnTo>
                    <a:pt x="398" y="4"/>
                  </a:lnTo>
                  <a:lnTo>
                    <a:pt x="420" y="1"/>
                  </a:lnTo>
                  <a:lnTo>
                    <a:pt x="444" y="0"/>
                  </a:lnTo>
                  <a:lnTo>
                    <a:pt x="454" y="0"/>
                  </a:lnTo>
                  <a:lnTo>
                    <a:pt x="466" y="1"/>
                  </a:lnTo>
                  <a:lnTo>
                    <a:pt x="476" y="2"/>
                  </a:lnTo>
                  <a:lnTo>
                    <a:pt x="486" y="3"/>
                  </a:lnTo>
                  <a:lnTo>
                    <a:pt x="486" y="227"/>
                  </a:lnTo>
                  <a:lnTo>
                    <a:pt x="471" y="225"/>
                  </a:lnTo>
                  <a:lnTo>
                    <a:pt x="456" y="224"/>
                  </a:lnTo>
                  <a:lnTo>
                    <a:pt x="440" y="224"/>
                  </a:lnTo>
                  <a:lnTo>
                    <a:pt x="424" y="224"/>
                  </a:lnTo>
                  <a:lnTo>
                    <a:pt x="403" y="224"/>
                  </a:lnTo>
                  <a:lnTo>
                    <a:pt x="384" y="226"/>
                  </a:lnTo>
                  <a:lnTo>
                    <a:pt x="366" y="228"/>
                  </a:lnTo>
                  <a:lnTo>
                    <a:pt x="349" y="232"/>
                  </a:lnTo>
                  <a:lnTo>
                    <a:pt x="333" y="236"/>
                  </a:lnTo>
                  <a:lnTo>
                    <a:pt x="320" y="242"/>
                  </a:lnTo>
                  <a:lnTo>
                    <a:pt x="306" y="248"/>
                  </a:lnTo>
                  <a:lnTo>
                    <a:pt x="295" y="255"/>
                  </a:lnTo>
                  <a:lnTo>
                    <a:pt x="284" y="263"/>
                  </a:lnTo>
                  <a:lnTo>
                    <a:pt x="275" y="271"/>
                  </a:lnTo>
                  <a:lnTo>
                    <a:pt x="266" y="279"/>
                  </a:lnTo>
                  <a:lnTo>
                    <a:pt x="257" y="289"/>
                  </a:lnTo>
                  <a:lnTo>
                    <a:pt x="250" y="299"/>
                  </a:lnTo>
                  <a:lnTo>
                    <a:pt x="244" y="309"/>
                  </a:lnTo>
                  <a:lnTo>
                    <a:pt x="239" y="319"/>
                  </a:lnTo>
                  <a:lnTo>
                    <a:pt x="235" y="331"/>
                  </a:lnTo>
                  <a:lnTo>
                    <a:pt x="232" y="342"/>
                  </a:lnTo>
                  <a:lnTo>
                    <a:pt x="229" y="354"/>
                  </a:lnTo>
                  <a:lnTo>
                    <a:pt x="226" y="365"/>
                  </a:lnTo>
                  <a:lnTo>
                    <a:pt x="224" y="377"/>
                  </a:lnTo>
                  <a:lnTo>
                    <a:pt x="222" y="389"/>
                  </a:lnTo>
                  <a:lnTo>
                    <a:pt x="221" y="400"/>
                  </a:lnTo>
                  <a:lnTo>
                    <a:pt x="221" y="412"/>
                  </a:lnTo>
                  <a:lnTo>
                    <a:pt x="221" y="424"/>
                  </a:lnTo>
                  <a:lnTo>
                    <a:pt x="221" y="861"/>
                  </a:lnTo>
                  <a:lnTo>
                    <a:pt x="0" y="8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 userDrawn="1"/>
          </p:nvSpPr>
          <p:spPr bwMode="auto">
            <a:xfrm>
              <a:off x="7950201" y="6559550"/>
              <a:ext cx="104775" cy="117475"/>
            </a:xfrm>
            <a:custGeom>
              <a:avLst/>
              <a:gdLst/>
              <a:ahLst/>
              <a:cxnLst>
                <a:cxn ang="0">
                  <a:pos x="768" y="662"/>
                </a:cxn>
                <a:cxn ang="0">
                  <a:pos x="723" y="742"/>
                </a:cxn>
                <a:cxn ang="0">
                  <a:pos x="665" y="801"/>
                </a:cxn>
                <a:cxn ang="0">
                  <a:pos x="599" y="843"/>
                </a:cxn>
                <a:cxn ang="0">
                  <a:pos x="527" y="869"/>
                </a:cxn>
                <a:cxn ang="0">
                  <a:pos x="453" y="881"/>
                </a:cxn>
                <a:cxn ang="0">
                  <a:pos x="359" y="880"/>
                </a:cxn>
                <a:cxn ang="0">
                  <a:pos x="252" y="859"/>
                </a:cxn>
                <a:cxn ang="0">
                  <a:pos x="180" y="829"/>
                </a:cxn>
                <a:cxn ang="0">
                  <a:pos x="138" y="800"/>
                </a:cxn>
                <a:cxn ang="0">
                  <a:pos x="102" y="763"/>
                </a:cxn>
                <a:cxn ang="0">
                  <a:pos x="55" y="696"/>
                </a:cxn>
                <a:cxn ang="0">
                  <a:pos x="31" y="642"/>
                </a:cxn>
                <a:cxn ang="0">
                  <a:pos x="14" y="578"/>
                </a:cxn>
                <a:cxn ang="0">
                  <a:pos x="0" y="424"/>
                </a:cxn>
                <a:cxn ang="0">
                  <a:pos x="11" y="315"/>
                </a:cxn>
                <a:cxn ang="0">
                  <a:pos x="30" y="246"/>
                </a:cxn>
                <a:cxn ang="0">
                  <a:pos x="63" y="174"/>
                </a:cxn>
                <a:cxn ang="0">
                  <a:pos x="113" y="107"/>
                </a:cxn>
                <a:cxn ang="0">
                  <a:pos x="183" y="52"/>
                </a:cxn>
                <a:cxn ang="0">
                  <a:pos x="227" y="30"/>
                </a:cxn>
                <a:cxn ang="0">
                  <a:pos x="337" y="4"/>
                </a:cxn>
                <a:cxn ang="0">
                  <a:pos x="444" y="1"/>
                </a:cxn>
                <a:cxn ang="0">
                  <a:pos x="532" y="18"/>
                </a:cxn>
                <a:cxn ang="0">
                  <a:pos x="598" y="45"/>
                </a:cxn>
                <a:cxn ang="0">
                  <a:pos x="640" y="71"/>
                </a:cxn>
                <a:cxn ang="0">
                  <a:pos x="696" y="126"/>
                </a:cxn>
                <a:cxn ang="0">
                  <a:pos x="744" y="198"/>
                </a:cxn>
                <a:cxn ang="0">
                  <a:pos x="768" y="260"/>
                </a:cxn>
                <a:cxn ang="0">
                  <a:pos x="784" y="333"/>
                </a:cxn>
                <a:cxn ang="0">
                  <a:pos x="794" y="461"/>
                </a:cxn>
                <a:cxn ang="0">
                  <a:pos x="224" y="538"/>
                </a:cxn>
                <a:cxn ang="0">
                  <a:pos x="243" y="606"/>
                </a:cxn>
                <a:cxn ang="0">
                  <a:pos x="269" y="648"/>
                </a:cxn>
                <a:cxn ang="0">
                  <a:pos x="311" y="683"/>
                </a:cxn>
                <a:cxn ang="0">
                  <a:pos x="375" y="703"/>
                </a:cxn>
                <a:cxn ang="0">
                  <a:pos x="440" y="705"/>
                </a:cxn>
                <a:cxn ang="0">
                  <a:pos x="484" y="693"/>
                </a:cxn>
                <a:cxn ang="0">
                  <a:pos x="523" y="670"/>
                </a:cxn>
                <a:cxn ang="0">
                  <a:pos x="549" y="635"/>
                </a:cxn>
                <a:cxn ang="0">
                  <a:pos x="226" y="358"/>
                </a:cxn>
                <a:cxn ang="0">
                  <a:pos x="553" y="292"/>
                </a:cxn>
                <a:cxn ang="0">
                  <a:pos x="523" y="235"/>
                </a:cxn>
                <a:cxn ang="0">
                  <a:pos x="492" y="210"/>
                </a:cxn>
                <a:cxn ang="0">
                  <a:pos x="439" y="185"/>
                </a:cxn>
                <a:cxn ang="0">
                  <a:pos x="378" y="182"/>
                </a:cxn>
                <a:cxn ang="0">
                  <a:pos x="314" y="200"/>
                </a:cxn>
                <a:cxn ang="0">
                  <a:pos x="267" y="240"/>
                </a:cxn>
                <a:cxn ang="0">
                  <a:pos x="238" y="300"/>
                </a:cxn>
              </a:cxnLst>
              <a:rect l="0" t="0" r="r" b="b"/>
              <a:pathLst>
                <a:path w="794" h="883">
                  <a:moveTo>
                    <a:pt x="558" y="615"/>
                  </a:moveTo>
                  <a:lnTo>
                    <a:pt x="785" y="615"/>
                  </a:lnTo>
                  <a:lnTo>
                    <a:pt x="777" y="639"/>
                  </a:lnTo>
                  <a:lnTo>
                    <a:pt x="768" y="662"/>
                  </a:lnTo>
                  <a:lnTo>
                    <a:pt x="758" y="685"/>
                  </a:lnTo>
                  <a:lnTo>
                    <a:pt x="747" y="705"/>
                  </a:lnTo>
                  <a:lnTo>
                    <a:pt x="736" y="723"/>
                  </a:lnTo>
                  <a:lnTo>
                    <a:pt x="723" y="742"/>
                  </a:lnTo>
                  <a:lnTo>
                    <a:pt x="709" y="758"/>
                  </a:lnTo>
                  <a:lnTo>
                    <a:pt x="695" y="774"/>
                  </a:lnTo>
                  <a:lnTo>
                    <a:pt x="681" y="788"/>
                  </a:lnTo>
                  <a:lnTo>
                    <a:pt x="665" y="801"/>
                  </a:lnTo>
                  <a:lnTo>
                    <a:pt x="649" y="813"/>
                  </a:lnTo>
                  <a:lnTo>
                    <a:pt x="633" y="825"/>
                  </a:lnTo>
                  <a:lnTo>
                    <a:pt x="615" y="834"/>
                  </a:lnTo>
                  <a:lnTo>
                    <a:pt x="599" y="843"/>
                  </a:lnTo>
                  <a:lnTo>
                    <a:pt x="581" y="851"/>
                  </a:lnTo>
                  <a:lnTo>
                    <a:pt x="562" y="857"/>
                  </a:lnTo>
                  <a:lnTo>
                    <a:pt x="545" y="864"/>
                  </a:lnTo>
                  <a:lnTo>
                    <a:pt x="527" y="869"/>
                  </a:lnTo>
                  <a:lnTo>
                    <a:pt x="508" y="873"/>
                  </a:lnTo>
                  <a:lnTo>
                    <a:pt x="490" y="877"/>
                  </a:lnTo>
                  <a:lnTo>
                    <a:pt x="471" y="880"/>
                  </a:lnTo>
                  <a:lnTo>
                    <a:pt x="453" y="881"/>
                  </a:lnTo>
                  <a:lnTo>
                    <a:pt x="435" y="882"/>
                  </a:lnTo>
                  <a:lnTo>
                    <a:pt x="416" y="883"/>
                  </a:lnTo>
                  <a:lnTo>
                    <a:pt x="388" y="882"/>
                  </a:lnTo>
                  <a:lnTo>
                    <a:pt x="359" y="880"/>
                  </a:lnTo>
                  <a:lnTo>
                    <a:pt x="330" y="877"/>
                  </a:lnTo>
                  <a:lnTo>
                    <a:pt x="304" y="873"/>
                  </a:lnTo>
                  <a:lnTo>
                    <a:pt x="277" y="867"/>
                  </a:lnTo>
                  <a:lnTo>
                    <a:pt x="252" y="859"/>
                  </a:lnTo>
                  <a:lnTo>
                    <a:pt x="227" y="850"/>
                  </a:lnTo>
                  <a:lnTo>
                    <a:pt x="204" y="840"/>
                  </a:lnTo>
                  <a:lnTo>
                    <a:pt x="192" y="835"/>
                  </a:lnTo>
                  <a:lnTo>
                    <a:pt x="180" y="829"/>
                  </a:lnTo>
                  <a:lnTo>
                    <a:pt x="170" y="823"/>
                  </a:lnTo>
                  <a:lnTo>
                    <a:pt x="159" y="815"/>
                  </a:lnTo>
                  <a:lnTo>
                    <a:pt x="149" y="807"/>
                  </a:lnTo>
                  <a:lnTo>
                    <a:pt x="138" y="800"/>
                  </a:lnTo>
                  <a:lnTo>
                    <a:pt x="129" y="792"/>
                  </a:lnTo>
                  <a:lnTo>
                    <a:pt x="119" y="783"/>
                  </a:lnTo>
                  <a:lnTo>
                    <a:pt x="111" y="774"/>
                  </a:lnTo>
                  <a:lnTo>
                    <a:pt x="102" y="763"/>
                  </a:lnTo>
                  <a:lnTo>
                    <a:pt x="93" y="754"/>
                  </a:lnTo>
                  <a:lnTo>
                    <a:pt x="85" y="743"/>
                  </a:lnTo>
                  <a:lnTo>
                    <a:pt x="69" y="720"/>
                  </a:lnTo>
                  <a:lnTo>
                    <a:pt x="55" y="696"/>
                  </a:lnTo>
                  <a:lnTo>
                    <a:pt x="49" y="683"/>
                  </a:lnTo>
                  <a:lnTo>
                    <a:pt x="42" y="670"/>
                  </a:lnTo>
                  <a:lnTo>
                    <a:pt x="36" y="656"/>
                  </a:lnTo>
                  <a:lnTo>
                    <a:pt x="31" y="642"/>
                  </a:lnTo>
                  <a:lnTo>
                    <a:pt x="26" y="626"/>
                  </a:lnTo>
                  <a:lnTo>
                    <a:pt x="22" y="611"/>
                  </a:lnTo>
                  <a:lnTo>
                    <a:pt x="18" y="594"/>
                  </a:lnTo>
                  <a:lnTo>
                    <a:pt x="14" y="578"/>
                  </a:lnTo>
                  <a:lnTo>
                    <a:pt x="8" y="542"/>
                  </a:lnTo>
                  <a:lnTo>
                    <a:pt x="4" y="505"/>
                  </a:lnTo>
                  <a:lnTo>
                    <a:pt x="1" y="466"/>
                  </a:lnTo>
                  <a:lnTo>
                    <a:pt x="0" y="424"/>
                  </a:lnTo>
                  <a:lnTo>
                    <a:pt x="0" y="402"/>
                  </a:lnTo>
                  <a:lnTo>
                    <a:pt x="2" y="377"/>
                  </a:lnTo>
                  <a:lnTo>
                    <a:pt x="6" y="348"/>
                  </a:lnTo>
                  <a:lnTo>
                    <a:pt x="11" y="315"/>
                  </a:lnTo>
                  <a:lnTo>
                    <a:pt x="14" y="298"/>
                  </a:lnTo>
                  <a:lnTo>
                    <a:pt x="19" y="280"/>
                  </a:lnTo>
                  <a:lnTo>
                    <a:pt x="24" y="263"/>
                  </a:lnTo>
                  <a:lnTo>
                    <a:pt x="30" y="246"/>
                  </a:lnTo>
                  <a:lnTo>
                    <a:pt x="36" y="227"/>
                  </a:lnTo>
                  <a:lnTo>
                    <a:pt x="44" y="210"/>
                  </a:lnTo>
                  <a:lnTo>
                    <a:pt x="53" y="192"/>
                  </a:lnTo>
                  <a:lnTo>
                    <a:pt x="63" y="174"/>
                  </a:lnTo>
                  <a:lnTo>
                    <a:pt x="73" y="157"/>
                  </a:lnTo>
                  <a:lnTo>
                    <a:pt x="85" y="139"/>
                  </a:lnTo>
                  <a:lnTo>
                    <a:pt x="99" y="123"/>
                  </a:lnTo>
                  <a:lnTo>
                    <a:pt x="113" y="107"/>
                  </a:lnTo>
                  <a:lnTo>
                    <a:pt x="128" y="92"/>
                  </a:lnTo>
                  <a:lnTo>
                    <a:pt x="146" y="78"/>
                  </a:lnTo>
                  <a:lnTo>
                    <a:pt x="164" y="64"/>
                  </a:lnTo>
                  <a:lnTo>
                    <a:pt x="183" y="52"/>
                  </a:lnTo>
                  <a:lnTo>
                    <a:pt x="194" y="46"/>
                  </a:lnTo>
                  <a:lnTo>
                    <a:pt x="205" y="40"/>
                  </a:lnTo>
                  <a:lnTo>
                    <a:pt x="216" y="35"/>
                  </a:lnTo>
                  <a:lnTo>
                    <a:pt x="227" y="30"/>
                  </a:lnTo>
                  <a:lnTo>
                    <a:pt x="252" y="21"/>
                  </a:lnTo>
                  <a:lnTo>
                    <a:pt x="278" y="14"/>
                  </a:lnTo>
                  <a:lnTo>
                    <a:pt x="306" y="8"/>
                  </a:lnTo>
                  <a:lnTo>
                    <a:pt x="337" y="4"/>
                  </a:lnTo>
                  <a:lnTo>
                    <a:pt x="367" y="1"/>
                  </a:lnTo>
                  <a:lnTo>
                    <a:pt x="401" y="0"/>
                  </a:lnTo>
                  <a:lnTo>
                    <a:pt x="422" y="0"/>
                  </a:lnTo>
                  <a:lnTo>
                    <a:pt x="444" y="1"/>
                  </a:lnTo>
                  <a:lnTo>
                    <a:pt x="465" y="4"/>
                  </a:lnTo>
                  <a:lnTo>
                    <a:pt x="488" y="7"/>
                  </a:lnTo>
                  <a:lnTo>
                    <a:pt x="509" y="12"/>
                  </a:lnTo>
                  <a:lnTo>
                    <a:pt x="532" y="18"/>
                  </a:lnTo>
                  <a:lnTo>
                    <a:pt x="554" y="26"/>
                  </a:lnTo>
                  <a:lnTo>
                    <a:pt x="577" y="35"/>
                  </a:lnTo>
                  <a:lnTo>
                    <a:pt x="588" y="39"/>
                  </a:lnTo>
                  <a:lnTo>
                    <a:pt x="598" y="45"/>
                  </a:lnTo>
                  <a:lnTo>
                    <a:pt x="609" y="50"/>
                  </a:lnTo>
                  <a:lnTo>
                    <a:pt x="620" y="56"/>
                  </a:lnTo>
                  <a:lnTo>
                    <a:pt x="630" y="63"/>
                  </a:lnTo>
                  <a:lnTo>
                    <a:pt x="640" y="71"/>
                  </a:lnTo>
                  <a:lnTo>
                    <a:pt x="650" y="79"/>
                  </a:lnTo>
                  <a:lnTo>
                    <a:pt x="659" y="87"/>
                  </a:lnTo>
                  <a:lnTo>
                    <a:pt x="679" y="105"/>
                  </a:lnTo>
                  <a:lnTo>
                    <a:pt x="696" y="126"/>
                  </a:lnTo>
                  <a:lnTo>
                    <a:pt x="714" y="147"/>
                  </a:lnTo>
                  <a:lnTo>
                    <a:pt x="729" y="172"/>
                  </a:lnTo>
                  <a:lnTo>
                    <a:pt x="737" y="184"/>
                  </a:lnTo>
                  <a:lnTo>
                    <a:pt x="744" y="198"/>
                  </a:lnTo>
                  <a:lnTo>
                    <a:pt x="750" y="213"/>
                  </a:lnTo>
                  <a:lnTo>
                    <a:pt x="756" y="227"/>
                  </a:lnTo>
                  <a:lnTo>
                    <a:pt x="763" y="244"/>
                  </a:lnTo>
                  <a:lnTo>
                    <a:pt x="768" y="260"/>
                  </a:lnTo>
                  <a:lnTo>
                    <a:pt x="773" y="276"/>
                  </a:lnTo>
                  <a:lnTo>
                    <a:pt x="777" y="295"/>
                  </a:lnTo>
                  <a:lnTo>
                    <a:pt x="781" y="313"/>
                  </a:lnTo>
                  <a:lnTo>
                    <a:pt x="784" y="333"/>
                  </a:lnTo>
                  <a:lnTo>
                    <a:pt x="787" y="352"/>
                  </a:lnTo>
                  <a:lnTo>
                    <a:pt x="789" y="372"/>
                  </a:lnTo>
                  <a:lnTo>
                    <a:pt x="793" y="415"/>
                  </a:lnTo>
                  <a:lnTo>
                    <a:pt x="794" y="461"/>
                  </a:lnTo>
                  <a:lnTo>
                    <a:pt x="794" y="501"/>
                  </a:lnTo>
                  <a:lnTo>
                    <a:pt x="220" y="501"/>
                  </a:lnTo>
                  <a:lnTo>
                    <a:pt x="221" y="519"/>
                  </a:lnTo>
                  <a:lnTo>
                    <a:pt x="224" y="538"/>
                  </a:lnTo>
                  <a:lnTo>
                    <a:pt x="228" y="560"/>
                  </a:lnTo>
                  <a:lnTo>
                    <a:pt x="234" y="582"/>
                  </a:lnTo>
                  <a:lnTo>
                    <a:pt x="238" y="594"/>
                  </a:lnTo>
                  <a:lnTo>
                    <a:pt x="243" y="606"/>
                  </a:lnTo>
                  <a:lnTo>
                    <a:pt x="248" y="617"/>
                  </a:lnTo>
                  <a:lnTo>
                    <a:pt x="254" y="627"/>
                  </a:lnTo>
                  <a:lnTo>
                    <a:pt x="261" y="637"/>
                  </a:lnTo>
                  <a:lnTo>
                    <a:pt x="269" y="648"/>
                  </a:lnTo>
                  <a:lnTo>
                    <a:pt x="278" y="658"/>
                  </a:lnTo>
                  <a:lnTo>
                    <a:pt x="288" y="667"/>
                  </a:lnTo>
                  <a:lnTo>
                    <a:pt x="299" y="675"/>
                  </a:lnTo>
                  <a:lnTo>
                    <a:pt x="311" y="683"/>
                  </a:lnTo>
                  <a:lnTo>
                    <a:pt x="325" y="690"/>
                  </a:lnTo>
                  <a:lnTo>
                    <a:pt x="341" y="696"/>
                  </a:lnTo>
                  <a:lnTo>
                    <a:pt x="357" y="700"/>
                  </a:lnTo>
                  <a:lnTo>
                    <a:pt x="375" y="703"/>
                  </a:lnTo>
                  <a:lnTo>
                    <a:pt x="396" y="705"/>
                  </a:lnTo>
                  <a:lnTo>
                    <a:pt x="416" y="706"/>
                  </a:lnTo>
                  <a:lnTo>
                    <a:pt x="429" y="706"/>
                  </a:lnTo>
                  <a:lnTo>
                    <a:pt x="440" y="705"/>
                  </a:lnTo>
                  <a:lnTo>
                    <a:pt x="451" y="703"/>
                  </a:lnTo>
                  <a:lnTo>
                    <a:pt x="462" y="700"/>
                  </a:lnTo>
                  <a:lnTo>
                    <a:pt x="473" y="697"/>
                  </a:lnTo>
                  <a:lnTo>
                    <a:pt x="484" y="693"/>
                  </a:lnTo>
                  <a:lnTo>
                    <a:pt x="494" y="689"/>
                  </a:lnTo>
                  <a:lnTo>
                    <a:pt x="504" y="682"/>
                  </a:lnTo>
                  <a:lnTo>
                    <a:pt x="513" y="676"/>
                  </a:lnTo>
                  <a:lnTo>
                    <a:pt x="523" y="670"/>
                  </a:lnTo>
                  <a:lnTo>
                    <a:pt x="531" y="662"/>
                  </a:lnTo>
                  <a:lnTo>
                    <a:pt x="538" y="654"/>
                  </a:lnTo>
                  <a:lnTo>
                    <a:pt x="544" y="646"/>
                  </a:lnTo>
                  <a:lnTo>
                    <a:pt x="549" y="635"/>
                  </a:lnTo>
                  <a:lnTo>
                    <a:pt x="554" y="625"/>
                  </a:lnTo>
                  <a:lnTo>
                    <a:pt x="558" y="615"/>
                  </a:lnTo>
                  <a:lnTo>
                    <a:pt x="558" y="615"/>
                  </a:lnTo>
                  <a:close/>
                  <a:moveTo>
                    <a:pt x="226" y="358"/>
                  </a:moveTo>
                  <a:lnTo>
                    <a:pt x="567" y="358"/>
                  </a:lnTo>
                  <a:lnTo>
                    <a:pt x="564" y="334"/>
                  </a:lnTo>
                  <a:lnTo>
                    <a:pt x="559" y="311"/>
                  </a:lnTo>
                  <a:lnTo>
                    <a:pt x="553" y="292"/>
                  </a:lnTo>
                  <a:lnTo>
                    <a:pt x="546" y="273"/>
                  </a:lnTo>
                  <a:lnTo>
                    <a:pt x="537" y="257"/>
                  </a:lnTo>
                  <a:lnTo>
                    <a:pt x="528" y="241"/>
                  </a:lnTo>
                  <a:lnTo>
                    <a:pt x="523" y="235"/>
                  </a:lnTo>
                  <a:lnTo>
                    <a:pt x="516" y="229"/>
                  </a:lnTo>
                  <a:lnTo>
                    <a:pt x="511" y="224"/>
                  </a:lnTo>
                  <a:lnTo>
                    <a:pt x="504" y="219"/>
                  </a:lnTo>
                  <a:lnTo>
                    <a:pt x="492" y="210"/>
                  </a:lnTo>
                  <a:lnTo>
                    <a:pt x="479" y="202"/>
                  </a:lnTo>
                  <a:lnTo>
                    <a:pt x="465" y="195"/>
                  </a:lnTo>
                  <a:lnTo>
                    <a:pt x="452" y="189"/>
                  </a:lnTo>
                  <a:lnTo>
                    <a:pt x="439" y="185"/>
                  </a:lnTo>
                  <a:lnTo>
                    <a:pt x="425" y="183"/>
                  </a:lnTo>
                  <a:lnTo>
                    <a:pt x="411" y="181"/>
                  </a:lnTo>
                  <a:lnTo>
                    <a:pt x="398" y="181"/>
                  </a:lnTo>
                  <a:lnTo>
                    <a:pt x="378" y="182"/>
                  </a:lnTo>
                  <a:lnTo>
                    <a:pt x="361" y="184"/>
                  </a:lnTo>
                  <a:lnTo>
                    <a:pt x="345" y="188"/>
                  </a:lnTo>
                  <a:lnTo>
                    <a:pt x="328" y="193"/>
                  </a:lnTo>
                  <a:lnTo>
                    <a:pt x="314" y="200"/>
                  </a:lnTo>
                  <a:lnTo>
                    <a:pt x="301" y="208"/>
                  </a:lnTo>
                  <a:lnTo>
                    <a:pt x="289" y="217"/>
                  </a:lnTo>
                  <a:lnTo>
                    <a:pt x="277" y="228"/>
                  </a:lnTo>
                  <a:lnTo>
                    <a:pt x="267" y="240"/>
                  </a:lnTo>
                  <a:lnTo>
                    <a:pt x="259" y="254"/>
                  </a:lnTo>
                  <a:lnTo>
                    <a:pt x="251" y="268"/>
                  </a:lnTo>
                  <a:lnTo>
                    <a:pt x="244" y="283"/>
                  </a:lnTo>
                  <a:lnTo>
                    <a:pt x="238" y="300"/>
                  </a:lnTo>
                  <a:lnTo>
                    <a:pt x="232" y="318"/>
                  </a:lnTo>
                  <a:lnTo>
                    <a:pt x="229" y="338"/>
                  </a:lnTo>
                  <a:lnTo>
                    <a:pt x="226" y="35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067676" y="6559550"/>
              <a:ext cx="103188" cy="117475"/>
            </a:xfrm>
            <a:custGeom>
              <a:avLst/>
              <a:gdLst/>
              <a:ahLst/>
              <a:cxnLst>
                <a:cxn ang="0">
                  <a:pos x="741" y="769"/>
                </a:cxn>
                <a:cxn ang="0">
                  <a:pos x="757" y="808"/>
                </a:cxn>
                <a:cxn ang="0">
                  <a:pos x="778" y="827"/>
                </a:cxn>
                <a:cxn ang="0">
                  <a:pos x="538" y="835"/>
                </a:cxn>
                <a:cxn ang="0">
                  <a:pos x="527" y="778"/>
                </a:cxn>
                <a:cxn ang="0">
                  <a:pos x="483" y="802"/>
                </a:cxn>
                <a:cxn ang="0">
                  <a:pos x="411" y="851"/>
                </a:cxn>
                <a:cxn ang="0">
                  <a:pos x="307" y="879"/>
                </a:cxn>
                <a:cxn ang="0">
                  <a:pos x="222" y="881"/>
                </a:cxn>
                <a:cxn ang="0">
                  <a:pos x="147" y="864"/>
                </a:cxn>
                <a:cxn ang="0">
                  <a:pos x="80" y="826"/>
                </a:cxn>
                <a:cxn ang="0">
                  <a:pos x="30" y="765"/>
                </a:cxn>
                <a:cxn ang="0">
                  <a:pos x="2" y="679"/>
                </a:cxn>
                <a:cxn ang="0">
                  <a:pos x="3" y="594"/>
                </a:cxn>
                <a:cxn ang="0">
                  <a:pos x="18" y="530"/>
                </a:cxn>
                <a:cxn ang="0">
                  <a:pos x="46" y="478"/>
                </a:cxn>
                <a:cxn ang="0">
                  <a:pos x="105" y="422"/>
                </a:cxn>
                <a:cxn ang="0">
                  <a:pos x="218" y="376"/>
                </a:cxn>
                <a:cxn ang="0">
                  <a:pos x="481" y="330"/>
                </a:cxn>
                <a:cxn ang="0">
                  <a:pos x="512" y="304"/>
                </a:cxn>
                <a:cxn ang="0">
                  <a:pos x="519" y="263"/>
                </a:cxn>
                <a:cxn ang="0">
                  <a:pos x="505" y="220"/>
                </a:cxn>
                <a:cxn ang="0">
                  <a:pos x="475" y="194"/>
                </a:cxn>
                <a:cxn ang="0">
                  <a:pos x="437" y="181"/>
                </a:cxn>
                <a:cxn ang="0">
                  <a:pos x="356" y="178"/>
                </a:cxn>
                <a:cxn ang="0">
                  <a:pos x="284" y="201"/>
                </a:cxn>
                <a:cxn ang="0">
                  <a:pos x="251" y="245"/>
                </a:cxn>
                <a:cxn ang="0">
                  <a:pos x="239" y="294"/>
                </a:cxn>
                <a:cxn ang="0">
                  <a:pos x="51" y="182"/>
                </a:cxn>
                <a:cxn ang="0">
                  <a:pos x="90" y="112"/>
                </a:cxn>
                <a:cxn ang="0">
                  <a:pos x="159" y="50"/>
                </a:cxn>
                <a:cxn ang="0">
                  <a:pos x="253" y="14"/>
                </a:cxn>
                <a:cxn ang="0">
                  <a:pos x="358" y="1"/>
                </a:cxn>
                <a:cxn ang="0">
                  <a:pos x="450" y="2"/>
                </a:cxn>
                <a:cxn ang="0">
                  <a:pos x="540" y="17"/>
                </a:cxn>
                <a:cxn ang="0">
                  <a:pos x="629" y="53"/>
                </a:cxn>
                <a:cxn ang="0">
                  <a:pos x="689" y="102"/>
                </a:cxn>
                <a:cxn ang="0">
                  <a:pos x="714" y="144"/>
                </a:cxn>
                <a:cxn ang="0">
                  <a:pos x="730" y="195"/>
                </a:cxn>
                <a:cxn ang="0">
                  <a:pos x="519" y="452"/>
                </a:cxn>
                <a:cxn ang="0">
                  <a:pos x="452" y="482"/>
                </a:cxn>
                <a:cxn ang="0">
                  <a:pos x="339" y="503"/>
                </a:cxn>
                <a:cxn ang="0">
                  <a:pos x="275" y="526"/>
                </a:cxn>
                <a:cxn ang="0">
                  <a:pos x="232" y="568"/>
                </a:cxn>
                <a:cxn ang="0">
                  <a:pos x="222" y="638"/>
                </a:cxn>
                <a:cxn ang="0">
                  <a:pos x="241" y="691"/>
                </a:cxn>
                <a:cxn ang="0">
                  <a:pos x="280" y="717"/>
                </a:cxn>
                <a:cxn ang="0">
                  <a:pos x="323" y="725"/>
                </a:cxn>
                <a:cxn ang="0">
                  <a:pos x="411" y="708"/>
                </a:cxn>
                <a:cxn ang="0">
                  <a:pos x="483" y="657"/>
                </a:cxn>
                <a:cxn ang="0">
                  <a:pos x="518" y="579"/>
                </a:cxn>
              </a:cxnLst>
              <a:rect l="0" t="0" r="r" b="b"/>
              <a:pathLst>
                <a:path w="784" h="883">
                  <a:moveTo>
                    <a:pt x="735" y="242"/>
                  </a:moveTo>
                  <a:lnTo>
                    <a:pt x="735" y="697"/>
                  </a:lnTo>
                  <a:lnTo>
                    <a:pt x="736" y="731"/>
                  </a:lnTo>
                  <a:lnTo>
                    <a:pt x="739" y="758"/>
                  </a:lnTo>
                  <a:lnTo>
                    <a:pt x="741" y="769"/>
                  </a:lnTo>
                  <a:lnTo>
                    <a:pt x="743" y="780"/>
                  </a:lnTo>
                  <a:lnTo>
                    <a:pt x="746" y="789"/>
                  </a:lnTo>
                  <a:lnTo>
                    <a:pt x="749" y="796"/>
                  </a:lnTo>
                  <a:lnTo>
                    <a:pt x="753" y="802"/>
                  </a:lnTo>
                  <a:lnTo>
                    <a:pt x="757" y="808"/>
                  </a:lnTo>
                  <a:lnTo>
                    <a:pt x="761" y="813"/>
                  </a:lnTo>
                  <a:lnTo>
                    <a:pt x="765" y="818"/>
                  </a:lnTo>
                  <a:lnTo>
                    <a:pt x="769" y="821"/>
                  </a:lnTo>
                  <a:lnTo>
                    <a:pt x="773" y="824"/>
                  </a:lnTo>
                  <a:lnTo>
                    <a:pt x="778" y="827"/>
                  </a:lnTo>
                  <a:lnTo>
                    <a:pt x="784" y="828"/>
                  </a:lnTo>
                  <a:lnTo>
                    <a:pt x="784" y="860"/>
                  </a:lnTo>
                  <a:lnTo>
                    <a:pt x="546" y="860"/>
                  </a:lnTo>
                  <a:lnTo>
                    <a:pt x="541" y="847"/>
                  </a:lnTo>
                  <a:lnTo>
                    <a:pt x="538" y="835"/>
                  </a:lnTo>
                  <a:lnTo>
                    <a:pt x="535" y="825"/>
                  </a:lnTo>
                  <a:lnTo>
                    <a:pt x="533" y="814"/>
                  </a:lnTo>
                  <a:lnTo>
                    <a:pt x="531" y="804"/>
                  </a:lnTo>
                  <a:lnTo>
                    <a:pt x="529" y="792"/>
                  </a:lnTo>
                  <a:lnTo>
                    <a:pt x="527" y="778"/>
                  </a:lnTo>
                  <a:lnTo>
                    <a:pt x="525" y="761"/>
                  </a:lnTo>
                  <a:lnTo>
                    <a:pt x="516" y="772"/>
                  </a:lnTo>
                  <a:lnTo>
                    <a:pt x="506" y="783"/>
                  </a:lnTo>
                  <a:lnTo>
                    <a:pt x="495" y="792"/>
                  </a:lnTo>
                  <a:lnTo>
                    <a:pt x="483" y="802"/>
                  </a:lnTo>
                  <a:lnTo>
                    <a:pt x="470" y="812"/>
                  </a:lnTo>
                  <a:lnTo>
                    <a:pt x="457" y="823"/>
                  </a:lnTo>
                  <a:lnTo>
                    <a:pt x="442" y="832"/>
                  </a:lnTo>
                  <a:lnTo>
                    <a:pt x="427" y="842"/>
                  </a:lnTo>
                  <a:lnTo>
                    <a:pt x="411" y="851"/>
                  </a:lnTo>
                  <a:lnTo>
                    <a:pt x="393" y="858"/>
                  </a:lnTo>
                  <a:lnTo>
                    <a:pt x="374" y="866"/>
                  </a:lnTo>
                  <a:lnTo>
                    <a:pt x="354" y="872"/>
                  </a:lnTo>
                  <a:lnTo>
                    <a:pt x="331" y="876"/>
                  </a:lnTo>
                  <a:lnTo>
                    <a:pt x="307" y="879"/>
                  </a:lnTo>
                  <a:lnTo>
                    <a:pt x="282" y="882"/>
                  </a:lnTo>
                  <a:lnTo>
                    <a:pt x="254" y="883"/>
                  </a:lnTo>
                  <a:lnTo>
                    <a:pt x="252" y="883"/>
                  </a:lnTo>
                  <a:lnTo>
                    <a:pt x="237" y="883"/>
                  </a:lnTo>
                  <a:lnTo>
                    <a:pt x="222" y="881"/>
                  </a:lnTo>
                  <a:lnTo>
                    <a:pt x="206" y="880"/>
                  </a:lnTo>
                  <a:lnTo>
                    <a:pt x="191" y="877"/>
                  </a:lnTo>
                  <a:lnTo>
                    <a:pt x="177" y="873"/>
                  </a:lnTo>
                  <a:lnTo>
                    <a:pt x="161" y="869"/>
                  </a:lnTo>
                  <a:lnTo>
                    <a:pt x="147" y="864"/>
                  </a:lnTo>
                  <a:lnTo>
                    <a:pt x="133" y="858"/>
                  </a:lnTo>
                  <a:lnTo>
                    <a:pt x="119" y="851"/>
                  </a:lnTo>
                  <a:lnTo>
                    <a:pt x="105" y="844"/>
                  </a:lnTo>
                  <a:lnTo>
                    <a:pt x="92" y="835"/>
                  </a:lnTo>
                  <a:lnTo>
                    <a:pt x="80" y="826"/>
                  </a:lnTo>
                  <a:lnTo>
                    <a:pt x="69" y="815"/>
                  </a:lnTo>
                  <a:lnTo>
                    <a:pt x="57" y="804"/>
                  </a:lnTo>
                  <a:lnTo>
                    <a:pt x="47" y="792"/>
                  </a:lnTo>
                  <a:lnTo>
                    <a:pt x="38" y="779"/>
                  </a:lnTo>
                  <a:lnTo>
                    <a:pt x="30" y="765"/>
                  </a:lnTo>
                  <a:lnTo>
                    <a:pt x="22" y="750"/>
                  </a:lnTo>
                  <a:lnTo>
                    <a:pt x="15" y="734"/>
                  </a:lnTo>
                  <a:lnTo>
                    <a:pt x="10" y="717"/>
                  </a:lnTo>
                  <a:lnTo>
                    <a:pt x="6" y="699"/>
                  </a:lnTo>
                  <a:lnTo>
                    <a:pt x="2" y="679"/>
                  </a:lnTo>
                  <a:lnTo>
                    <a:pt x="1" y="660"/>
                  </a:lnTo>
                  <a:lnTo>
                    <a:pt x="0" y="638"/>
                  </a:lnTo>
                  <a:lnTo>
                    <a:pt x="0" y="623"/>
                  </a:lnTo>
                  <a:lnTo>
                    <a:pt x="1" y="609"/>
                  </a:lnTo>
                  <a:lnTo>
                    <a:pt x="3" y="594"/>
                  </a:lnTo>
                  <a:lnTo>
                    <a:pt x="5" y="581"/>
                  </a:lnTo>
                  <a:lnTo>
                    <a:pt x="7" y="568"/>
                  </a:lnTo>
                  <a:lnTo>
                    <a:pt x="10" y="555"/>
                  </a:lnTo>
                  <a:lnTo>
                    <a:pt x="14" y="542"/>
                  </a:lnTo>
                  <a:lnTo>
                    <a:pt x="18" y="530"/>
                  </a:lnTo>
                  <a:lnTo>
                    <a:pt x="23" y="519"/>
                  </a:lnTo>
                  <a:lnTo>
                    <a:pt x="28" y="507"/>
                  </a:lnTo>
                  <a:lnTo>
                    <a:pt x="34" y="497"/>
                  </a:lnTo>
                  <a:lnTo>
                    <a:pt x="40" y="487"/>
                  </a:lnTo>
                  <a:lnTo>
                    <a:pt x="46" y="478"/>
                  </a:lnTo>
                  <a:lnTo>
                    <a:pt x="53" y="468"/>
                  </a:lnTo>
                  <a:lnTo>
                    <a:pt x="61" y="459"/>
                  </a:lnTo>
                  <a:lnTo>
                    <a:pt x="70" y="451"/>
                  </a:lnTo>
                  <a:lnTo>
                    <a:pt x="87" y="435"/>
                  </a:lnTo>
                  <a:lnTo>
                    <a:pt x="105" y="422"/>
                  </a:lnTo>
                  <a:lnTo>
                    <a:pt x="126" y="409"/>
                  </a:lnTo>
                  <a:lnTo>
                    <a:pt x="146" y="398"/>
                  </a:lnTo>
                  <a:lnTo>
                    <a:pt x="169" y="389"/>
                  </a:lnTo>
                  <a:lnTo>
                    <a:pt x="193" y="382"/>
                  </a:lnTo>
                  <a:lnTo>
                    <a:pt x="218" y="376"/>
                  </a:lnTo>
                  <a:lnTo>
                    <a:pt x="244" y="370"/>
                  </a:lnTo>
                  <a:lnTo>
                    <a:pt x="442" y="341"/>
                  </a:lnTo>
                  <a:lnTo>
                    <a:pt x="456" y="339"/>
                  </a:lnTo>
                  <a:lnTo>
                    <a:pt x="469" y="335"/>
                  </a:lnTo>
                  <a:lnTo>
                    <a:pt x="481" y="330"/>
                  </a:lnTo>
                  <a:lnTo>
                    <a:pt x="493" y="323"/>
                  </a:lnTo>
                  <a:lnTo>
                    <a:pt x="500" y="319"/>
                  </a:lnTo>
                  <a:lnTo>
                    <a:pt x="505" y="315"/>
                  </a:lnTo>
                  <a:lnTo>
                    <a:pt x="509" y="310"/>
                  </a:lnTo>
                  <a:lnTo>
                    <a:pt x="512" y="304"/>
                  </a:lnTo>
                  <a:lnTo>
                    <a:pt x="515" y="298"/>
                  </a:lnTo>
                  <a:lnTo>
                    <a:pt x="517" y="291"/>
                  </a:lnTo>
                  <a:lnTo>
                    <a:pt x="519" y="282"/>
                  </a:lnTo>
                  <a:lnTo>
                    <a:pt x="519" y="274"/>
                  </a:lnTo>
                  <a:lnTo>
                    <a:pt x="519" y="263"/>
                  </a:lnTo>
                  <a:lnTo>
                    <a:pt x="517" y="253"/>
                  </a:lnTo>
                  <a:lnTo>
                    <a:pt x="515" y="244"/>
                  </a:lnTo>
                  <a:lnTo>
                    <a:pt x="513" y="235"/>
                  </a:lnTo>
                  <a:lnTo>
                    <a:pt x="509" y="227"/>
                  </a:lnTo>
                  <a:lnTo>
                    <a:pt x="505" y="220"/>
                  </a:lnTo>
                  <a:lnTo>
                    <a:pt x="500" y="214"/>
                  </a:lnTo>
                  <a:lnTo>
                    <a:pt x="495" y="208"/>
                  </a:lnTo>
                  <a:lnTo>
                    <a:pt x="488" y="203"/>
                  </a:lnTo>
                  <a:lnTo>
                    <a:pt x="482" y="198"/>
                  </a:lnTo>
                  <a:lnTo>
                    <a:pt x="475" y="194"/>
                  </a:lnTo>
                  <a:lnTo>
                    <a:pt x="468" y="190"/>
                  </a:lnTo>
                  <a:lnTo>
                    <a:pt x="461" y="187"/>
                  </a:lnTo>
                  <a:lnTo>
                    <a:pt x="454" y="185"/>
                  </a:lnTo>
                  <a:lnTo>
                    <a:pt x="445" y="183"/>
                  </a:lnTo>
                  <a:lnTo>
                    <a:pt x="437" y="181"/>
                  </a:lnTo>
                  <a:lnTo>
                    <a:pt x="421" y="179"/>
                  </a:lnTo>
                  <a:lnTo>
                    <a:pt x="405" y="177"/>
                  </a:lnTo>
                  <a:lnTo>
                    <a:pt x="389" y="177"/>
                  </a:lnTo>
                  <a:lnTo>
                    <a:pt x="374" y="177"/>
                  </a:lnTo>
                  <a:lnTo>
                    <a:pt x="356" y="178"/>
                  </a:lnTo>
                  <a:lnTo>
                    <a:pt x="338" y="180"/>
                  </a:lnTo>
                  <a:lnTo>
                    <a:pt x="322" y="183"/>
                  </a:lnTo>
                  <a:lnTo>
                    <a:pt x="308" y="188"/>
                  </a:lnTo>
                  <a:lnTo>
                    <a:pt x="295" y="193"/>
                  </a:lnTo>
                  <a:lnTo>
                    <a:pt x="284" y="201"/>
                  </a:lnTo>
                  <a:lnTo>
                    <a:pt x="275" y="208"/>
                  </a:lnTo>
                  <a:lnTo>
                    <a:pt x="268" y="217"/>
                  </a:lnTo>
                  <a:lnTo>
                    <a:pt x="262" y="226"/>
                  </a:lnTo>
                  <a:lnTo>
                    <a:pt x="256" y="235"/>
                  </a:lnTo>
                  <a:lnTo>
                    <a:pt x="251" y="245"/>
                  </a:lnTo>
                  <a:lnTo>
                    <a:pt x="247" y="255"/>
                  </a:lnTo>
                  <a:lnTo>
                    <a:pt x="244" y="264"/>
                  </a:lnTo>
                  <a:lnTo>
                    <a:pt x="242" y="274"/>
                  </a:lnTo>
                  <a:lnTo>
                    <a:pt x="240" y="283"/>
                  </a:lnTo>
                  <a:lnTo>
                    <a:pt x="239" y="294"/>
                  </a:lnTo>
                  <a:lnTo>
                    <a:pt x="27" y="294"/>
                  </a:lnTo>
                  <a:lnTo>
                    <a:pt x="31" y="263"/>
                  </a:lnTo>
                  <a:lnTo>
                    <a:pt x="36" y="234"/>
                  </a:lnTo>
                  <a:lnTo>
                    <a:pt x="43" y="208"/>
                  </a:lnTo>
                  <a:lnTo>
                    <a:pt x="51" y="182"/>
                  </a:lnTo>
                  <a:lnTo>
                    <a:pt x="60" y="160"/>
                  </a:lnTo>
                  <a:lnTo>
                    <a:pt x="72" y="139"/>
                  </a:lnTo>
                  <a:lnTo>
                    <a:pt x="77" y="129"/>
                  </a:lnTo>
                  <a:lnTo>
                    <a:pt x="84" y="120"/>
                  </a:lnTo>
                  <a:lnTo>
                    <a:pt x="90" y="112"/>
                  </a:lnTo>
                  <a:lnTo>
                    <a:pt x="97" y="103"/>
                  </a:lnTo>
                  <a:lnTo>
                    <a:pt x="111" y="88"/>
                  </a:lnTo>
                  <a:lnTo>
                    <a:pt x="127" y="74"/>
                  </a:lnTo>
                  <a:lnTo>
                    <a:pt x="142" y="61"/>
                  </a:lnTo>
                  <a:lnTo>
                    <a:pt x="159" y="50"/>
                  </a:lnTo>
                  <a:lnTo>
                    <a:pt x="177" y="41"/>
                  </a:lnTo>
                  <a:lnTo>
                    <a:pt x="194" y="32"/>
                  </a:lnTo>
                  <a:lnTo>
                    <a:pt x="214" y="25"/>
                  </a:lnTo>
                  <a:lnTo>
                    <a:pt x="233" y="19"/>
                  </a:lnTo>
                  <a:lnTo>
                    <a:pt x="253" y="14"/>
                  </a:lnTo>
                  <a:lnTo>
                    <a:pt x="274" y="10"/>
                  </a:lnTo>
                  <a:lnTo>
                    <a:pt x="294" y="7"/>
                  </a:lnTo>
                  <a:lnTo>
                    <a:pt x="316" y="4"/>
                  </a:lnTo>
                  <a:lnTo>
                    <a:pt x="337" y="2"/>
                  </a:lnTo>
                  <a:lnTo>
                    <a:pt x="358" y="1"/>
                  </a:lnTo>
                  <a:lnTo>
                    <a:pt x="379" y="0"/>
                  </a:lnTo>
                  <a:lnTo>
                    <a:pt x="402" y="0"/>
                  </a:lnTo>
                  <a:lnTo>
                    <a:pt x="417" y="0"/>
                  </a:lnTo>
                  <a:lnTo>
                    <a:pt x="433" y="1"/>
                  </a:lnTo>
                  <a:lnTo>
                    <a:pt x="450" y="2"/>
                  </a:lnTo>
                  <a:lnTo>
                    <a:pt x="467" y="4"/>
                  </a:lnTo>
                  <a:lnTo>
                    <a:pt x="484" y="6"/>
                  </a:lnTo>
                  <a:lnTo>
                    <a:pt x="503" y="9"/>
                  </a:lnTo>
                  <a:lnTo>
                    <a:pt x="521" y="13"/>
                  </a:lnTo>
                  <a:lnTo>
                    <a:pt x="540" y="17"/>
                  </a:lnTo>
                  <a:lnTo>
                    <a:pt x="559" y="23"/>
                  </a:lnTo>
                  <a:lnTo>
                    <a:pt x="577" y="29"/>
                  </a:lnTo>
                  <a:lnTo>
                    <a:pt x="596" y="36"/>
                  </a:lnTo>
                  <a:lnTo>
                    <a:pt x="612" y="44"/>
                  </a:lnTo>
                  <a:lnTo>
                    <a:pt x="629" y="53"/>
                  </a:lnTo>
                  <a:lnTo>
                    <a:pt x="645" y="64"/>
                  </a:lnTo>
                  <a:lnTo>
                    <a:pt x="660" y="76"/>
                  </a:lnTo>
                  <a:lnTo>
                    <a:pt x="674" y="88"/>
                  </a:lnTo>
                  <a:lnTo>
                    <a:pt x="681" y="95"/>
                  </a:lnTo>
                  <a:lnTo>
                    <a:pt x="689" y="102"/>
                  </a:lnTo>
                  <a:lnTo>
                    <a:pt x="695" y="109"/>
                  </a:lnTo>
                  <a:lnTo>
                    <a:pt x="700" y="118"/>
                  </a:lnTo>
                  <a:lnTo>
                    <a:pt x="705" y="126"/>
                  </a:lnTo>
                  <a:lnTo>
                    <a:pt x="710" y="135"/>
                  </a:lnTo>
                  <a:lnTo>
                    <a:pt x="714" y="144"/>
                  </a:lnTo>
                  <a:lnTo>
                    <a:pt x="718" y="153"/>
                  </a:lnTo>
                  <a:lnTo>
                    <a:pt x="722" y="163"/>
                  </a:lnTo>
                  <a:lnTo>
                    <a:pt x="725" y="173"/>
                  </a:lnTo>
                  <a:lnTo>
                    <a:pt x="727" y="184"/>
                  </a:lnTo>
                  <a:lnTo>
                    <a:pt x="730" y="195"/>
                  </a:lnTo>
                  <a:lnTo>
                    <a:pt x="734" y="218"/>
                  </a:lnTo>
                  <a:lnTo>
                    <a:pt x="735" y="242"/>
                  </a:lnTo>
                  <a:lnTo>
                    <a:pt x="735" y="242"/>
                  </a:lnTo>
                  <a:close/>
                  <a:moveTo>
                    <a:pt x="519" y="560"/>
                  </a:moveTo>
                  <a:lnTo>
                    <a:pt x="519" y="452"/>
                  </a:lnTo>
                  <a:lnTo>
                    <a:pt x="511" y="459"/>
                  </a:lnTo>
                  <a:lnTo>
                    <a:pt x="500" y="466"/>
                  </a:lnTo>
                  <a:lnTo>
                    <a:pt x="486" y="471"/>
                  </a:lnTo>
                  <a:lnTo>
                    <a:pt x="471" y="477"/>
                  </a:lnTo>
                  <a:lnTo>
                    <a:pt x="452" y="482"/>
                  </a:lnTo>
                  <a:lnTo>
                    <a:pt x="428" y="488"/>
                  </a:lnTo>
                  <a:lnTo>
                    <a:pt x="402" y="493"/>
                  </a:lnTo>
                  <a:lnTo>
                    <a:pt x="370" y="498"/>
                  </a:lnTo>
                  <a:lnTo>
                    <a:pt x="355" y="500"/>
                  </a:lnTo>
                  <a:lnTo>
                    <a:pt x="339" y="503"/>
                  </a:lnTo>
                  <a:lnTo>
                    <a:pt x="325" y="507"/>
                  </a:lnTo>
                  <a:lnTo>
                    <a:pt x="312" y="512"/>
                  </a:lnTo>
                  <a:lnTo>
                    <a:pt x="299" y="516"/>
                  </a:lnTo>
                  <a:lnTo>
                    <a:pt x="287" y="521"/>
                  </a:lnTo>
                  <a:lnTo>
                    <a:pt x="275" y="526"/>
                  </a:lnTo>
                  <a:lnTo>
                    <a:pt x="265" y="532"/>
                  </a:lnTo>
                  <a:lnTo>
                    <a:pt x="254" y="539"/>
                  </a:lnTo>
                  <a:lnTo>
                    <a:pt x="245" y="547"/>
                  </a:lnTo>
                  <a:lnTo>
                    <a:pt x="238" y="558"/>
                  </a:lnTo>
                  <a:lnTo>
                    <a:pt x="232" y="568"/>
                  </a:lnTo>
                  <a:lnTo>
                    <a:pt x="227" y="580"/>
                  </a:lnTo>
                  <a:lnTo>
                    <a:pt x="224" y="593"/>
                  </a:lnTo>
                  <a:lnTo>
                    <a:pt x="222" y="609"/>
                  </a:lnTo>
                  <a:lnTo>
                    <a:pt x="220" y="624"/>
                  </a:lnTo>
                  <a:lnTo>
                    <a:pt x="222" y="638"/>
                  </a:lnTo>
                  <a:lnTo>
                    <a:pt x="224" y="651"/>
                  </a:lnTo>
                  <a:lnTo>
                    <a:pt x="226" y="662"/>
                  </a:lnTo>
                  <a:lnTo>
                    <a:pt x="230" y="673"/>
                  </a:lnTo>
                  <a:lnTo>
                    <a:pt x="235" y="682"/>
                  </a:lnTo>
                  <a:lnTo>
                    <a:pt x="241" y="691"/>
                  </a:lnTo>
                  <a:lnTo>
                    <a:pt x="247" y="698"/>
                  </a:lnTo>
                  <a:lnTo>
                    <a:pt x="255" y="704"/>
                  </a:lnTo>
                  <a:lnTo>
                    <a:pt x="264" y="709"/>
                  </a:lnTo>
                  <a:lnTo>
                    <a:pt x="272" y="713"/>
                  </a:lnTo>
                  <a:lnTo>
                    <a:pt x="280" y="717"/>
                  </a:lnTo>
                  <a:lnTo>
                    <a:pt x="288" y="720"/>
                  </a:lnTo>
                  <a:lnTo>
                    <a:pt x="297" y="722"/>
                  </a:lnTo>
                  <a:lnTo>
                    <a:pt x="306" y="724"/>
                  </a:lnTo>
                  <a:lnTo>
                    <a:pt x="314" y="725"/>
                  </a:lnTo>
                  <a:lnTo>
                    <a:pt x="323" y="725"/>
                  </a:lnTo>
                  <a:lnTo>
                    <a:pt x="341" y="724"/>
                  </a:lnTo>
                  <a:lnTo>
                    <a:pt x="360" y="722"/>
                  </a:lnTo>
                  <a:lnTo>
                    <a:pt x="377" y="718"/>
                  </a:lnTo>
                  <a:lnTo>
                    <a:pt x="394" y="714"/>
                  </a:lnTo>
                  <a:lnTo>
                    <a:pt x="411" y="708"/>
                  </a:lnTo>
                  <a:lnTo>
                    <a:pt x="427" y="700"/>
                  </a:lnTo>
                  <a:lnTo>
                    <a:pt x="442" y="692"/>
                  </a:lnTo>
                  <a:lnTo>
                    <a:pt x="458" y="681"/>
                  </a:lnTo>
                  <a:lnTo>
                    <a:pt x="471" y="669"/>
                  </a:lnTo>
                  <a:lnTo>
                    <a:pt x="483" y="657"/>
                  </a:lnTo>
                  <a:lnTo>
                    <a:pt x="493" y="644"/>
                  </a:lnTo>
                  <a:lnTo>
                    <a:pt x="503" y="629"/>
                  </a:lnTo>
                  <a:lnTo>
                    <a:pt x="509" y="613"/>
                  </a:lnTo>
                  <a:lnTo>
                    <a:pt x="514" y="597"/>
                  </a:lnTo>
                  <a:lnTo>
                    <a:pt x="518" y="579"/>
                  </a:lnTo>
                  <a:lnTo>
                    <a:pt x="519" y="5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 userDrawn="1"/>
          </p:nvSpPr>
          <p:spPr bwMode="auto">
            <a:xfrm>
              <a:off x="8191501" y="6524625"/>
              <a:ext cx="28575" cy="1492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/>
            </p:cNvSpPr>
            <p:nvPr userDrawn="1"/>
          </p:nvSpPr>
          <p:spPr bwMode="auto">
            <a:xfrm>
              <a:off x="8266113" y="6615113"/>
              <a:ext cx="84138" cy="58737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510" y="448"/>
                </a:cxn>
                <a:cxn ang="0">
                  <a:pos x="388" y="448"/>
                </a:cxn>
                <a:cxn ang="0">
                  <a:pos x="319" y="121"/>
                </a:cxn>
                <a:cxn ang="0">
                  <a:pos x="317" y="121"/>
                </a:cxn>
                <a:cxn ang="0">
                  <a:pos x="247" y="448"/>
                </a:cxn>
                <a:cxn ang="0">
                  <a:pos x="127" y="448"/>
                </a:cxn>
                <a:cxn ang="0">
                  <a:pos x="0" y="0"/>
                </a:cxn>
                <a:cxn ang="0">
                  <a:pos x="125" y="0"/>
                </a:cxn>
                <a:cxn ang="0">
                  <a:pos x="195" y="322"/>
                </a:cxn>
                <a:cxn ang="0">
                  <a:pos x="197" y="322"/>
                </a:cxn>
                <a:cxn ang="0">
                  <a:pos x="259" y="0"/>
                </a:cxn>
                <a:cxn ang="0">
                  <a:pos x="378" y="0"/>
                </a:cxn>
                <a:cxn ang="0">
                  <a:pos x="445" y="322"/>
                </a:cxn>
                <a:cxn ang="0">
                  <a:pos x="447" y="322"/>
                </a:cxn>
                <a:cxn ang="0">
                  <a:pos x="517" y="0"/>
                </a:cxn>
                <a:cxn ang="0">
                  <a:pos x="637" y="0"/>
                </a:cxn>
              </a:cxnLst>
              <a:rect l="0" t="0" r="r" b="b"/>
              <a:pathLst>
                <a:path w="637" h="448">
                  <a:moveTo>
                    <a:pt x="637" y="0"/>
                  </a:moveTo>
                  <a:lnTo>
                    <a:pt x="510" y="448"/>
                  </a:lnTo>
                  <a:lnTo>
                    <a:pt x="388" y="448"/>
                  </a:lnTo>
                  <a:lnTo>
                    <a:pt x="319" y="121"/>
                  </a:lnTo>
                  <a:lnTo>
                    <a:pt x="317" y="121"/>
                  </a:lnTo>
                  <a:lnTo>
                    <a:pt x="247" y="448"/>
                  </a:lnTo>
                  <a:lnTo>
                    <a:pt x="127" y="448"/>
                  </a:lnTo>
                  <a:lnTo>
                    <a:pt x="0" y="0"/>
                  </a:lnTo>
                  <a:lnTo>
                    <a:pt x="125" y="0"/>
                  </a:lnTo>
                  <a:lnTo>
                    <a:pt x="195" y="322"/>
                  </a:lnTo>
                  <a:lnTo>
                    <a:pt x="197" y="322"/>
                  </a:lnTo>
                  <a:lnTo>
                    <a:pt x="259" y="0"/>
                  </a:lnTo>
                  <a:lnTo>
                    <a:pt x="378" y="0"/>
                  </a:lnTo>
                  <a:lnTo>
                    <a:pt x="445" y="322"/>
                  </a:lnTo>
                  <a:lnTo>
                    <a:pt x="447" y="322"/>
                  </a:lnTo>
                  <a:lnTo>
                    <a:pt x="517" y="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/>
            <p:cNvSpPr>
              <a:spLocks noEditPoints="1"/>
            </p:cNvSpPr>
            <p:nvPr userDrawn="1"/>
          </p:nvSpPr>
          <p:spPr bwMode="auto">
            <a:xfrm>
              <a:off x="8353426" y="6613525"/>
              <a:ext cx="60325" cy="61912"/>
            </a:xfrm>
            <a:custGeom>
              <a:avLst/>
              <a:gdLst/>
              <a:ahLst/>
              <a:cxnLst>
                <a:cxn ang="0">
                  <a:pos x="454" y="274"/>
                </a:cxn>
                <a:cxn ang="0">
                  <a:pos x="443" y="325"/>
                </a:cxn>
                <a:cxn ang="0">
                  <a:pos x="424" y="368"/>
                </a:cxn>
                <a:cxn ang="0">
                  <a:pos x="397" y="404"/>
                </a:cxn>
                <a:cxn ang="0">
                  <a:pos x="365" y="432"/>
                </a:cxn>
                <a:cxn ang="0">
                  <a:pos x="328" y="452"/>
                </a:cxn>
                <a:cxn ang="0">
                  <a:pos x="287" y="465"/>
                </a:cxn>
                <a:cxn ang="0">
                  <a:pos x="244" y="471"/>
                </a:cxn>
                <a:cxn ang="0">
                  <a:pos x="198" y="470"/>
                </a:cxn>
                <a:cxn ang="0">
                  <a:pos x="156" y="462"/>
                </a:cxn>
                <a:cxn ang="0">
                  <a:pos x="115" y="446"/>
                </a:cxn>
                <a:cxn ang="0">
                  <a:pos x="79" y="424"/>
                </a:cxn>
                <a:cxn ang="0">
                  <a:pos x="50" y="393"/>
                </a:cxn>
                <a:cxn ang="0">
                  <a:pos x="25" y="355"/>
                </a:cxn>
                <a:cxn ang="0">
                  <a:pos x="9" y="309"/>
                </a:cxn>
                <a:cxn ang="0">
                  <a:pos x="1" y="256"/>
                </a:cxn>
                <a:cxn ang="0">
                  <a:pos x="2" y="198"/>
                </a:cxn>
                <a:cxn ang="0">
                  <a:pos x="13" y="146"/>
                </a:cxn>
                <a:cxn ang="0">
                  <a:pos x="32" y="103"/>
                </a:cxn>
                <a:cxn ang="0">
                  <a:pos x="59" y="68"/>
                </a:cxn>
                <a:cxn ang="0">
                  <a:pos x="91" y="40"/>
                </a:cxn>
                <a:cxn ang="0">
                  <a:pos x="128" y="20"/>
                </a:cxn>
                <a:cxn ang="0">
                  <a:pos x="169" y="6"/>
                </a:cxn>
                <a:cxn ang="0">
                  <a:pos x="213" y="1"/>
                </a:cxn>
                <a:cxn ang="0">
                  <a:pos x="258" y="2"/>
                </a:cxn>
                <a:cxn ang="0">
                  <a:pos x="301" y="10"/>
                </a:cxn>
                <a:cxn ang="0">
                  <a:pos x="341" y="26"/>
                </a:cxn>
                <a:cxn ang="0">
                  <a:pos x="377" y="48"/>
                </a:cxn>
                <a:cxn ang="0">
                  <a:pos x="407" y="79"/>
                </a:cxn>
                <a:cxn ang="0">
                  <a:pos x="432" y="117"/>
                </a:cxn>
                <a:cxn ang="0">
                  <a:pos x="448" y="163"/>
                </a:cxn>
                <a:cxn ang="0">
                  <a:pos x="456" y="216"/>
                </a:cxn>
                <a:cxn ang="0">
                  <a:pos x="336" y="221"/>
                </a:cxn>
                <a:cxn ang="0">
                  <a:pos x="328" y="175"/>
                </a:cxn>
                <a:cxn ang="0">
                  <a:pos x="319" y="153"/>
                </a:cxn>
                <a:cxn ang="0">
                  <a:pos x="307" y="134"/>
                </a:cxn>
                <a:cxn ang="0">
                  <a:pos x="290" y="117"/>
                </a:cxn>
                <a:cxn ang="0">
                  <a:pos x="267" y="106"/>
                </a:cxn>
                <a:cxn ang="0">
                  <a:pos x="239" y="100"/>
                </a:cxn>
                <a:cxn ang="0">
                  <a:pos x="207" y="101"/>
                </a:cxn>
                <a:cxn ang="0">
                  <a:pos x="180" y="109"/>
                </a:cxn>
                <a:cxn ang="0">
                  <a:pos x="160" y="122"/>
                </a:cxn>
                <a:cxn ang="0">
                  <a:pos x="145" y="140"/>
                </a:cxn>
                <a:cxn ang="0">
                  <a:pos x="133" y="160"/>
                </a:cxn>
                <a:cxn ang="0">
                  <a:pos x="125" y="190"/>
                </a:cxn>
                <a:cxn ang="0">
                  <a:pos x="121" y="235"/>
                </a:cxn>
                <a:cxn ang="0">
                  <a:pos x="125" y="282"/>
                </a:cxn>
                <a:cxn ang="0">
                  <a:pos x="133" y="311"/>
                </a:cxn>
                <a:cxn ang="0">
                  <a:pos x="145" y="332"/>
                </a:cxn>
                <a:cxn ang="0">
                  <a:pos x="160" y="349"/>
                </a:cxn>
                <a:cxn ang="0">
                  <a:pos x="180" y="362"/>
                </a:cxn>
                <a:cxn ang="0">
                  <a:pos x="207" y="371"/>
                </a:cxn>
                <a:cxn ang="0">
                  <a:pos x="239" y="372"/>
                </a:cxn>
                <a:cxn ang="0">
                  <a:pos x="267" y="366"/>
                </a:cxn>
                <a:cxn ang="0">
                  <a:pos x="290" y="354"/>
                </a:cxn>
                <a:cxn ang="0">
                  <a:pos x="307" y="338"/>
                </a:cxn>
                <a:cxn ang="0">
                  <a:pos x="319" y="318"/>
                </a:cxn>
                <a:cxn ang="0">
                  <a:pos x="328" y="297"/>
                </a:cxn>
                <a:cxn ang="0">
                  <a:pos x="336" y="251"/>
                </a:cxn>
              </a:cxnLst>
              <a:rect l="0" t="0" r="r" b="b"/>
              <a:pathLst>
                <a:path w="456" h="471">
                  <a:moveTo>
                    <a:pt x="456" y="235"/>
                  </a:moveTo>
                  <a:lnTo>
                    <a:pt x="456" y="256"/>
                  </a:lnTo>
                  <a:lnTo>
                    <a:pt x="454" y="274"/>
                  </a:lnTo>
                  <a:lnTo>
                    <a:pt x="451" y="293"/>
                  </a:lnTo>
                  <a:lnTo>
                    <a:pt x="448" y="309"/>
                  </a:lnTo>
                  <a:lnTo>
                    <a:pt x="443" y="325"/>
                  </a:lnTo>
                  <a:lnTo>
                    <a:pt x="438" y="341"/>
                  </a:lnTo>
                  <a:lnTo>
                    <a:pt x="432" y="355"/>
                  </a:lnTo>
                  <a:lnTo>
                    <a:pt x="424" y="368"/>
                  </a:lnTo>
                  <a:lnTo>
                    <a:pt x="415" y="382"/>
                  </a:lnTo>
                  <a:lnTo>
                    <a:pt x="407" y="393"/>
                  </a:lnTo>
                  <a:lnTo>
                    <a:pt x="397" y="404"/>
                  </a:lnTo>
                  <a:lnTo>
                    <a:pt x="388" y="415"/>
                  </a:lnTo>
                  <a:lnTo>
                    <a:pt x="377" y="424"/>
                  </a:lnTo>
                  <a:lnTo>
                    <a:pt x="365" y="432"/>
                  </a:lnTo>
                  <a:lnTo>
                    <a:pt x="353" y="439"/>
                  </a:lnTo>
                  <a:lnTo>
                    <a:pt x="341" y="446"/>
                  </a:lnTo>
                  <a:lnTo>
                    <a:pt x="328" y="452"/>
                  </a:lnTo>
                  <a:lnTo>
                    <a:pt x="314" y="457"/>
                  </a:lnTo>
                  <a:lnTo>
                    <a:pt x="301" y="462"/>
                  </a:lnTo>
                  <a:lnTo>
                    <a:pt x="287" y="465"/>
                  </a:lnTo>
                  <a:lnTo>
                    <a:pt x="272" y="468"/>
                  </a:lnTo>
                  <a:lnTo>
                    <a:pt x="258" y="470"/>
                  </a:lnTo>
                  <a:lnTo>
                    <a:pt x="244" y="471"/>
                  </a:lnTo>
                  <a:lnTo>
                    <a:pt x="228" y="471"/>
                  </a:lnTo>
                  <a:lnTo>
                    <a:pt x="213" y="471"/>
                  </a:lnTo>
                  <a:lnTo>
                    <a:pt x="198" y="470"/>
                  </a:lnTo>
                  <a:lnTo>
                    <a:pt x="184" y="468"/>
                  </a:lnTo>
                  <a:lnTo>
                    <a:pt x="169" y="465"/>
                  </a:lnTo>
                  <a:lnTo>
                    <a:pt x="156" y="462"/>
                  </a:lnTo>
                  <a:lnTo>
                    <a:pt x="142" y="457"/>
                  </a:lnTo>
                  <a:lnTo>
                    <a:pt x="128" y="452"/>
                  </a:lnTo>
                  <a:lnTo>
                    <a:pt x="115" y="446"/>
                  </a:lnTo>
                  <a:lnTo>
                    <a:pt x="103" y="439"/>
                  </a:lnTo>
                  <a:lnTo>
                    <a:pt x="91" y="432"/>
                  </a:lnTo>
                  <a:lnTo>
                    <a:pt x="79" y="424"/>
                  </a:lnTo>
                  <a:lnTo>
                    <a:pt x="69" y="415"/>
                  </a:lnTo>
                  <a:lnTo>
                    <a:pt x="59" y="404"/>
                  </a:lnTo>
                  <a:lnTo>
                    <a:pt x="50" y="393"/>
                  </a:lnTo>
                  <a:lnTo>
                    <a:pt x="41" y="382"/>
                  </a:lnTo>
                  <a:lnTo>
                    <a:pt x="32" y="368"/>
                  </a:lnTo>
                  <a:lnTo>
                    <a:pt x="25" y="355"/>
                  </a:lnTo>
                  <a:lnTo>
                    <a:pt x="18" y="341"/>
                  </a:lnTo>
                  <a:lnTo>
                    <a:pt x="13" y="325"/>
                  </a:lnTo>
                  <a:lnTo>
                    <a:pt x="9" y="309"/>
                  </a:lnTo>
                  <a:lnTo>
                    <a:pt x="5" y="293"/>
                  </a:lnTo>
                  <a:lnTo>
                    <a:pt x="2" y="274"/>
                  </a:lnTo>
                  <a:lnTo>
                    <a:pt x="1" y="256"/>
                  </a:lnTo>
                  <a:lnTo>
                    <a:pt x="0" y="235"/>
                  </a:lnTo>
                  <a:lnTo>
                    <a:pt x="1" y="216"/>
                  </a:lnTo>
                  <a:lnTo>
                    <a:pt x="2" y="198"/>
                  </a:lnTo>
                  <a:lnTo>
                    <a:pt x="5" y="179"/>
                  </a:lnTo>
                  <a:lnTo>
                    <a:pt x="9" y="163"/>
                  </a:lnTo>
                  <a:lnTo>
                    <a:pt x="13" y="146"/>
                  </a:lnTo>
                  <a:lnTo>
                    <a:pt x="18" y="131"/>
                  </a:lnTo>
                  <a:lnTo>
                    <a:pt x="25" y="117"/>
                  </a:lnTo>
                  <a:lnTo>
                    <a:pt x="32" y="103"/>
                  </a:lnTo>
                  <a:lnTo>
                    <a:pt x="41" y="90"/>
                  </a:lnTo>
                  <a:lnTo>
                    <a:pt x="50" y="79"/>
                  </a:lnTo>
                  <a:lnTo>
                    <a:pt x="59" y="68"/>
                  </a:lnTo>
                  <a:lnTo>
                    <a:pt x="69" y="57"/>
                  </a:lnTo>
                  <a:lnTo>
                    <a:pt x="79" y="48"/>
                  </a:lnTo>
                  <a:lnTo>
                    <a:pt x="91" y="40"/>
                  </a:lnTo>
                  <a:lnTo>
                    <a:pt x="103" y="32"/>
                  </a:lnTo>
                  <a:lnTo>
                    <a:pt x="115" y="26"/>
                  </a:lnTo>
                  <a:lnTo>
                    <a:pt x="128" y="20"/>
                  </a:lnTo>
                  <a:lnTo>
                    <a:pt x="142" y="14"/>
                  </a:lnTo>
                  <a:lnTo>
                    <a:pt x="156" y="10"/>
                  </a:lnTo>
                  <a:lnTo>
                    <a:pt x="169" y="6"/>
                  </a:lnTo>
                  <a:lnTo>
                    <a:pt x="184" y="4"/>
                  </a:lnTo>
                  <a:lnTo>
                    <a:pt x="198" y="2"/>
                  </a:lnTo>
                  <a:lnTo>
                    <a:pt x="213" y="1"/>
                  </a:lnTo>
                  <a:lnTo>
                    <a:pt x="228" y="0"/>
                  </a:lnTo>
                  <a:lnTo>
                    <a:pt x="244" y="1"/>
                  </a:lnTo>
                  <a:lnTo>
                    <a:pt x="258" y="2"/>
                  </a:lnTo>
                  <a:lnTo>
                    <a:pt x="272" y="4"/>
                  </a:lnTo>
                  <a:lnTo>
                    <a:pt x="287" y="6"/>
                  </a:lnTo>
                  <a:lnTo>
                    <a:pt x="301" y="10"/>
                  </a:lnTo>
                  <a:lnTo>
                    <a:pt x="314" y="14"/>
                  </a:lnTo>
                  <a:lnTo>
                    <a:pt x="328" y="20"/>
                  </a:lnTo>
                  <a:lnTo>
                    <a:pt x="341" y="26"/>
                  </a:lnTo>
                  <a:lnTo>
                    <a:pt x="353" y="32"/>
                  </a:lnTo>
                  <a:lnTo>
                    <a:pt x="365" y="40"/>
                  </a:lnTo>
                  <a:lnTo>
                    <a:pt x="377" y="48"/>
                  </a:lnTo>
                  <a:lnTo>
                    <a:pt x="388" y="57"/>
                  </a:lnTo>
                  <a:lnTo>
                    <a:pt x="397" y="68"/>
                  </a:lnTo>
                  <a:lnTo>
                    <a:pt x="407" y="79"/>
                  </a:lnTo>
                  <a:lnTo>
                    <a:pt x="415" y="90"/>
                  </a:lnTo>
                  <a:lnTo>
                    <a:pt x="424" y="103"/>
                  </a:lnTo>
                  <a:lnTo>
                    <a:pt x="432" y="117"/>
                  </a:lnTo>
                  <a:lnTo>
                    <a:pt x="438" y="131"/>
                  </a:lnTo>
                  <a:lnTo>
                    <a:pt x="443" y="146"/>
                  </a:lnTo>
                  <a:lnTo>
                    <a:pt x="448" y="163"/>
                  </a:lnTo>
                  <a:lnTo>
                    <a:pt x="451" y="179"/>
                  </a:lnTo>
                  <a:lnTo>
                    <a:pt x="454" y="198"/>
                  </a:lnTo>
                  <a:lnTo>
                    <a:pt x="456" y="216"/>
                  </a:lnTo>
                  <a:lnTo>
                    <a:pt x="456" y="235"/>
                  </a:lnTo>
                  <a:close/>
                  <a:moveTo>
                    <a:pt x="336" y="235"/>
                  </a:moveTo>
                  <a:lnTo>
                    <a:pt x="336" y="221"/>
                  </a:lnTo>
                  <a:lnTo>
                    <a:pt x="334" y="206"/>
                  </a:lnTo>
                  <a:lnTo>
                    <a:pt x="332" y="190"/>
                  </a:lnTo>
                  <a:lnTo>
                    <a:pt x="328" y="175"/>
                  </a:lnTo>
                  <a:lnTo>
                    <a:pt x="326" y="168"/>
                  </a:lnTo>
                  <a:lnTo>
                    <a:pt x="322" y="160"/>
                  </a:lnTo>
                  <a:lnTo>
                    <a:pt x="319" y="153"/>
                  </a:lnTo>
                  <a:lnTo>
                    <a:pt x="316" y="146"/>
                  </a:lnTo>
                  <a:lnTo>
                    <a:pt x="312" y="140"/>
                  </a:lnTo>
                  <a:lnTo>
                    <a:pt x="307" y="134"/>
                  </a:lnTo>
                  <a:lnTo>
                    <a:pt x="302" y="128"/>
                  </a:lnTo>
                  <a:lnTo>
                    <a:pt x="296" y="122"/>
                  </a:lnTo>
                  <a:lnTo>
                    <a:pt x="290" y="117"/>
                  </a:lnTo>
                  <a:lnTo>
                    <a:pt x="284" y="113"/>
                  </a:lnTo>
                  <a:lnTo>
                    <a:pt x="275" y="109"/>
                  </a:lnTo>
                  <a:lnTo>
                    <a:pt x="267" y="106"/>
                  </a:lnTo>
                  <a:lnTo>
                    <a:pt x="259" y="103"/>
                  </a:lnTo>
                  <a:lnTo>
                    <a:pt x="249" y="101"/>
                  </a:lnTo>
                  <a:lnTo>
                    <a:pt x="239" y="100"/>
                  </a:lnTo>
                  <a:lnTo>
                    <a:pt x="228" y="99"/>
                  </a:lnTo>
                  <a:lnTo>
                    <a:pt x="217" y="100"/>
                  </a:lnTo>
                  <a:lnTo>
                    <a:pt x="207" y="101"/>
                  </a:lnTo>
                  <a:lnTo>
                    <a:pt x="198" y="103"/>
                  </a:lnTo>
                  <a:lnTo>
                    <a:pt x="189" y="106"/>
                  </a:lnTo>
                  <a:lnTo>
                    <a:pt x="180" y="109"/>
                  </a:lnTo>
                  <a:lnTo>
                    <a:pt x="173" y="113"/>
                  </a:lnTo>
                  <a:lnTo>
                    <a:pt x="166" y="117"/>
                  </a:lnTo>
                  <a:lnTo>
                    <a:pt x="160" y="122"/>
                  </a:lnTo>
                  <a:lnTo>
                    <a:pt x="155" y="128"/>
                  </a:lnTo>
                  <a:lnTo>
                    <a:pt x="149" y="134"/>
                  </a:lnTo>
                  <a:lnTo>
                    <a:pt x="145" y="140"/>
                  </a:lnTo>
                  <a:lnTo>
                    <a:pt x="141" y="146"/>
                  </a:lnTo>
                  <a:lnTo>
                    <a:pt x="137" y="153"/>
                  </a:lnTo>
                  <a:lnTo>
                    <a:pt x="133" y="160"/>
                  </a:lnTo>
                  <a:lnTo>
                    <a:pt x="130" y="168"/>
                  </a:lnTo>
                  <a:lnTo>
                    <a:pt x="128" y="175"/>
                  </a:lnTo>
                  <a:lnTo>
                    <a:pt x="125" y="190"/>
                  </a:lnTo>
                  <a:lnTo>
                    <a:pt x="122" y="206"/>
                  </a:lnTo>
                  <a:lnTo>
                    <a:pt x="121" y="221"/>
                  </a:lnTo>
                  <a:lnTo>
                    <a:pt x="121" y="235"/>
                  </a:lnTo>
                  <a:lnTo>
                    <a:pt x="121" y="251"/>
                  </a:lnTo>
                  <a:lnTo>
                    <a:pt x="122" y="266"/>
                  </a:lnTo>
                  <a:lnTo>
                    <a:pt x="125" y="282"/>
                  </a:lnTo>
                  <a:lnTo>
                    <a:pt x="128" y="297"/>
                  </a:lnTo>
                  <a:lnTo>
                    <a:pt x="130" y="304"/>
                  </a:lnTo>
                  <a:lnTo>
                    <a:pt x="133" y="311"/>
                  </a:lnTo>
                  <a:lnTo>
                    <a:pt x="137" y="318"/>
                  </a:lnTo>
                  <a:lnTo>
                    <a:pt x="141" y="325"/>
                  </a:lnTo>
                  <a:lnTo>
                    <a:pt x="145" y="332"/>
                  </a:lnTo>
                  <a:lnTo>
                    <a:pt x="149" y="338"/>
                  </a:lnTo>
                  <a:lnTo>
                    <a:pt x="155" y="344"/>
                  </a:lnTo>
                  <a:lnTo>
                    <a:pt x="160" y="349"/>
                  </a:lnTo>
                  <a:lnTo>
                    <a:pt x="166" y="354"/>
                  </a:lnTo>
                  <a:lnTo>
                    <a:pt x="173" y="359"/>
                  </a:lnTo>
                  <a:lnTo>
                    <a:pt x="180" y="362"/>
                  </a:lnTo>
                  <a:lnTo>
                    <a:pt x="189" y="366"/>
                  </a:lnTo>
                  <a:lnTo>
                    <a:pt x="198" y="368"/>
                  </a:lnTo>
                  <a:lnTo>
                    <a:pt x="207" y="371"/>
                  </a:lnTo>
                  <a:lnTo>
                    <a:pt x="217" y="372"/>
                  </a:lnTo>
                  <a:lnTo>
                    <a:pt x="228" y="372"/>
                  </a:lnTo>
                  <a:lnTo>
                    <a:pt x="239" y="372"/>
                  </a:lnTo>
                  <a:lnTo>
                    <a:pt x="249" y="371"/>
                  </a:lnTo>
                  <a:lnTo>
                    <a:pt x="259" y="368"/>
                  </a:lnTo>
                  <a:lnTo>
                    <a:pt x="267" y="366"/>
                  </a:lnTo>
                  <a:lnTo>
                    <a:pt x="275" y="362"/>
                  </a:lnTo>
                  <a:lnTo>
                    <a:pt x="284" y="359"/>
                  </a:lnTo>
                  <a:lnTo>
                    <a:pt x="290" y="354"/>
                  </a:lnTo>
                  <a:lnTo>
                    <a:pt x="296" y="349"/>
                  </a:lnTo>
                  <a:lnTo>
                    <a:pt x="302" y="344"/>
                  </a:lnTo>
                  <a:lnTo>
                    <a:pt x="307" y="338"/>
                  </a:lnTo>
                  <a:lnTo>
                    <a:pt x="312" y="332"/>
                  </a:lnTo>
                  <a:lnTo>
                    <a:pt x="316" y="325"/>
                  </a:lnTo>
                  <a:lnTo>
                    <a:pt x="319" y="318"/>
                  </a:lnTo>
                  <a:lnTo>
                    <a:pt x="322" y="311"/>
                  </a:lnTo>
                  <a:lnTo>
                    <a:pt x="326" y="304"/>
                  </a:lnTo>
                  <a:lnTo>
                    <a:pt x="328" y="297"/>
                  </a:lnTo>
                  <a:lnTo>
                    <a:pt x="332" y="282"/>
                  </a:lnTo>
                  <a:lnTo>
                    <a:pt x="334" y="266"/>
                  </a:lnTo>
                  <a:lnTo>
                    <a:pt x="336" y="251"/>
                  </a:lnTo>
                  <a:lnTo>
                    <a:pt x="336" y="2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 userDrawn="1"/>
          </p:nvSpPr>
          <p:spPr bwMode="auto">
            <a:xfrm>
              <a:off x="8424863" y="6613525"/>
              <a:ext cx="33338" cy="60325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0" y="12"/>
                </a:cxn>
                <a:cxn ang="0">
                  <a:pos x="112" y="12"/>
                </a:cxn>
                <a:cxn ang="0">
                  <a:pos x="112" y="90"/>
                </a:cxn>
                <a:cxn ang="0">
                  <a:pos x="114" y="90"/>
                </a:cxn>
                <a:cxn ang="0">
                  <a:pos x="124" y="73"/>
                </a:cxn>
                <a:cxn ang="0">
                  <a:pos x="134" y="56"/>
                </a:cxn>
                <a:cxn ang="0">
                  <a:pos x="145" y="42"/>
                </a:cxn>
                <a:cxn ang="0">
                  <a:pos x="158" y="28"/>
                </a:cxn>
                <a:cxn ang="0">
                  <a:pos x="165" y="22"/>
                </a:cxn>
                <a:cxn ang="0">
                  <a:pos x="173" y="16"/>
                </a:cxn>
                <a:cxn ang="0">
                  <a:pos x="182" y="12"/>
                </a:cxn>
                <a:cxn ang="0">
                  <a:pos x="191" y="8"/>
                </a:cxn>
                <a:cxn ang="0">
                  <a:pos x="201" y="5"/>
                </a:cxn>
                <a:cxn ang="0">
                  <a:pos x="212" y="3"/>
                </a:cxn>
                <a:cxn ang="0">
                  <a:pos x="224" y="1"/>
                </a:cxn>
                <a:cxn ang="0">
                  <a:pos x="237" y="0"/>
                </a:cxn>
                <a:cxn ang="0">
                  <a:pos x="248" y="1"/>
                </a:cxn>
                <a:cxn ang="0">
                  <a:pos x="259" y="2"/>
                </a:cxn>
                <a:cxn ang="0">
                  <a:pos x="259" y="122"/>
                </a:cxn>
                <a:cxn ang="0">
                  <a:pos x="251" y="121"/>
                </a:cxn>
                <a:cxn ang="0">
                  <a:pos x="243" y="120"/>
                </a:cxn>
                <a:cxn ang="0">
                  <a:pos x="235" y="120"/>
                </a:cxn>
                <a:cxn ang="0">
                  <a:pos x="226" y="120"/>
                </a:cxn>
                <a:cxn ang="0">
                  <a:pos x="216" y="120"/>
                </a:cxn>
                <a:cxn ang="0">
                  <a:pos x="204" y="121"/>
                </a:cxn>
                <a:cxn ang="0">
                  <a:pos x="195" y="123"/>
                </a:cxn>
                <a:cxn ang="0">
                  <a:pos x="186" y="124"/>
                </a:cxn>
                <a:cxn ang="0">
                  <a:pos x="178" y="127"/>
                </a:cxn>
                <a:cxn ang="0">
                  <a:pos x="171" y="129"/>
                </a:cxn>
                <a:cxn ang="0">
                  <a:pos x="163" y="133"/>
                </a:cxn>
                <a:cxn ang="0">
                  <a:pos x="157" y="136"/>
                </a:cxn>
                <a:cxn ang="0">
                  <a:pos x="151" y="140"/>
                </a:cxn>
                <a:cxn ang="0">
                  <a:pos x="146" y="145"/>
                </a:cxn>
                <a:cxn ang="0">
                  <a:pos x="142" y="150"/>
                </a:cxn>
                <a:cxn ang="0">
                  <a:pos x="138" y="155"/>
                </a:cxn>
                <a:cxn ang="0">
                  <a:pos x="134" y="160"/>
                </a:cxn>
                <a:cxn ang="0">
                  <a:pos x="131" y="165"/>
                </a:cxn>
                <a:cxn ang="0">
                  <a:pos x="128" y="171"/>
                </a:cxn>
                <a:cxn ang="0">
                  <a:pos x="126" y="177"/>
                </a:cxn>
                <a:cxn ang="0">
                  <a:pos x="122" y="189"/>
                </a:cxn>
                <a:cxn ang="0">
                  <a:pos x="119" y="202"/>
                </a:cxn>
                <a:cxn ang="0">
                  <a:pos x="117" y="214"/>
                </a:cxn>
                <a:cxn ang="0">
                  <a:pos x="117" y="226"/>
                </a:cxn>
                <a:cxn ang="0">
                  <a:pos x="117" y="460"/>
                </a:cxn>
                <a:cxn ang="0">
                  <a:pos x="0" y="460"/>
                </a:cxn>
              </a:cxnLst>
              <a:rect l="0" t="0" r="r" b="b"/>
              <a:pathLst>
                <a:path w="259" h="460">
                  <a:moveTo>
                    <a:pt x="0" y="460"/>
                  </a:moveTo>
                  <a:lnTo>
                    <a:pt x="0" y="12"/>
                  </a:lnTo>
                  <a:lnTo>
                    <a:pt x="112" y="12"/>
                  </a:lnTo>
                  <a:lnTo>
                    <a:pt x="112" y="90"/>
                  </a:lnTo>
                  <a:lnTo>
                    <a:pt x="114" y="90"/>
                  </a:lnTo>
                  <a:lnTo>
                    <a:pt x="124" y="73"/>
                  </a:lnTo>
                  <a:lnTo>
                    <a:pt x="134" y="56"/>
                  </a:lnTo>
                  <a:lnTo>
                    <a:pt x="145" y="42"/>
                  </a:lnTo>
                  <a:lnTo>
                    <a:pt x="158" y="28"/>
                  </a:lnTo>
                  <a:lnTo>
                    <a:pt x="165" y="22"/>
                  </a:lnTo>
                  <a:lnTo>
                    <a:pt x="173" y="16"/>
                  </a:lnTo>
                  <a:lnTo>
                    <a:pt x="182" y="12"/>
                  </a:lnTo>
                  <a:lnTo>
                    <a:pt x="191" y="8"/>
                  </a:lnTo>
                  <a:lnTo>
                    <a:pt x="201" y="5"/>
                  </a:lnTo>
                  <a:lnTo>
                    <a:pt x="212" y="3"/>
                  </a:lnTo>
                  <a:lnTo>
                    <a:pt x="224" y="1"/>
                  </a:lnTo>
                  <a:lnTo>
                    <a:pt x="237" y="0"/>
                  </a:lnTo>
                  <a:lnTo>
                    <a:pt x="248" y="1"/>
                  </a:lnTo>
                  <a:lnTo>
                    <a:pt x="259" y="2"/>
                  </a:lnTo>
                  <a:lnTo>
                    <a:pt x="259" y="122"/>
                  </a:lnTo>
                  <a:lnTo>
                    <a:pt x="251" y="121"/>
                  </a:lnTo>
                  <a:lnTo>
                    <a:pt x="243" y="120"/>
                  </a:lnTo>
                  <a:lnTo>
                    <a:pt x="235" y="120"/>
                  </a:lnTo>
                  <a:lnTo>
                    <a:pt x="226" y="120"/>
                  </a:lnTo>
                  <a:lnTo>
                    <a:pt x="216" y="120"/>
                  </a:lnTo>
                  <a:lnTo>
                    <a:pt x="204" y="121"/>
                  </a:lnTo>
                  <a:lnTo>
                    <a:pt x="195" y="123"/>
                  </a:lnTo>
                  <a:lnTo>
                    <a:pt x="186" y="124"/>
                  </a:lnTo>
                  <a:lnTo>
                    <a:pt x="178" y="127"/>
                  </a:lnTo>
                  <a:lnTo>
                    <a:pt x="171" y="129"/>
                  </a:lnTo>
                  <a:lnTo>
                    <a:pt x="163" y="133"/>
                  </a:lnTo>
                  <a:lnTo>
                    <a:pt x="157" y="136"/>
                  </a:lnTo>
                  <a:lnTo>
                    <a:pt x="151" y="140"/>
                  </a:lnTo>
                  <a:lnTo>
                    <a:pt x="146" y="145"/>
                  </a:lnTo>
                  <a:lnTo>
                    <a:pt x="142" y="150"/>
                  </a:lnTo>
                  <a:lnTo>
                    <a:pt x="138" y="155"/>
                  </a:lnTo>
                  <a:lnTo>
                    <a:pt x="134" y="160"/>
                  </a:lnTo>
                  <a:lnTo>
                    <a:pt x="131" y="165"/>
                  </a:lnTo>
                  <a:lnTo>
                    <a:pt x="128" y="171"/>
                  </a:lnTo>
                  <a:lnTo>
                    <a:pt x="126" y="177"/>
                  </a:lnTo>
                  <a:lnTo>
                    <a:pt x="122" y="189"/>
                  </a:lnTo>
                  <a:lnTo>
                    <a:pt x="119" y="202"/>
                  </a:lnTo>
                  <a:lnTo>
                    <a:pt x="117" y="214"/>
                  </a:lnTo>
                  <a:lnTo>
                    <a:pt x="117" y="226"/>
                  </a:lnTo>
                  <a:lnTo>
                    <a:pt x="117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 userDrawn="1"/>
          </p:nvSpPr>
          <p:spPr bwMode="auto">
            <a:xfrm>
              <a:off x="8467726" y="6594475"/>
              <a:ext cx="15875" cy="793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 userDrawn="1"/>
          </p:nvSpPr>
          <p:spPr bwMode="auto">
            <a:xfrm>
              <a:off x="8494713" y="6594475"/>
              <a:ext cx="57150" cy="80962"/>
            </a:xfrm>
            <a:custGeom>
              <a:avLst/>
              <a:gdLst/>
              <a:ahLst/>
              <a:cxnLst>
                <a:cxn ang="0">
                  <a:pos x="319" y="604"/>
                </a:cxn>
                <a:cxn ang="0">
                  <a:pos x="312" y="556"/>
                </a:cxn>
                <a:cxn ang="0">
                  <a:pos x="291" y="579"/>
                </a:cxn>
                <a:cxn ang="0">
                  <a:pos x="269" y="596"/>
                </a:cxn>
                <a:cxn ang="0">
                  <a:pos x="225" y="612"/>
                </a:cxn>
                <a:cxn ang="0">
                  <a:pos x="172" y="615"/>
                </a:cxn>
                <a:cxn ang="0">
                  <a:pos x="128" y="606"/>
                </a:cxn>
                <a:cxn ang="0">
                  <a:pos x="91" y="588"/>
                </a:cxn>
                <a:cxn ang="0">
                  <a:pos x="61" y="562"/>
                </a:cxn>
                <a:cxn ang="0">
                  <a:pos x="37" y="530"/>
                </a:cxn>
                <a:cxn ang="0">
                  <a:pos x="19" y="492"/>
                </a:cxn>
                <a:cxn ang="0">
                  <a:pos x="7" y="450"/>
                </a:cxn>
                <a:cxn ang="0">
                  <a:pos x="1" y="406"/>
                </a:cxn>
                <a:cxn ang="0">
                  <a:pos x="0" y="356"/>
                </a:cxn>
                <a:cxn ang="0">
                  <a:pos x="6" y="304"/>
                </a:cxn>
                <a:cxn ang="0">
                  <a:pos x="20" y="260"/>
                </a:cxn>
                <a:cxn ang="0">
                  <a:pos x="40" y="223"/>
                </a:cxn>
                <a:cxn ang="0">
                  <a:pos x="65" y="192"/>
                </a:cxn>
                <a:cxn ang="0">
                  <a:pos x="93" y="170"/>
                </a:cxn>
                <a:cxn ang="0">
                  <a:pos x="126" y="154"/>
                </a:cxn>
                <a:cxn ang="0">
                  <a:pos x="161" y="146"/>
                </a:cxn>
                <a:cxn ang="0">
                  <a:pos x="198" y="145"/>
                </a:cxn>
                <a:cxn ang="0">
                  <a:pos x="235" y="151"/>
                </a:cxn>
                <a:cxn ang="0">
                  <a:pos x="264" y="164"/>
                </a:cxn>
                <a:cxn ang="0">
                  <a:pos x="298" y="191"/>
                </a:cxn>
                <a:cxn ang="0">
                  <a:pos x="316" y="215"/>
                </a:cxn>
                <a:cxn ang="0">
                  <a:pos x="121" y="384"/>
                </a:cxn>
                <a:cxn ang="0">
                  <a:pos x="125" y="427"/>
                </a:cxn>
                <a:cxn ang="0">
                  <a:pos x="140" y="471"/>
                </a:cxn>
                <a:cxn ang="0">
                  <a:pos x="164" y="500"/>
                </a:cxn>
                <a:cxn ang="0">
                  <a:pos x="184" y="512"/>
                </a:cxn>
                <a:cxn ang="0">
                  <a:pos x="208" y="518"/>
                </a:cxn>
                <a:cxn ang="0">
                  <a:pos x="235" y="518"/>
                </a:cxn>
                <a:cxn ang="0">
                  <a:pos x="258" y="511"/>
                </a:cxn>
                <a:cxn ang="0">
                  <a:pos x="277" y="500"/>
                </a:cxn>
                <a:cxn ang="0">
                  <a:pos x="292" y="485"/>
                </a:cxn>
                <a:cxn ang="0">
                  <a:pos x="311" y="453"/>
                </a:cxn>
                <a:cxn ang="0">
                  <a:pos x="321" y="407"/>
                </a:cxn>
                <a:cxn ang="0">
                  <a:pos x="319" y="355"/>
                </a:cxn>
                <a:cxn ang="0">
                  <a:pos x="311" y="313"/>
                </a:cxn>
                <a:cxn ang="0">
                  <a:pos x="302" y="291"/>
                </a:cxn>
                <a:cxn ang="0">
                  <a:pos x="287" y="273"/>
                </a:cxn>
                <a:cxn ang="0">
                  <a:pos x="270" y="259"/>
                </a:cxn>
                <a:cxn ang="0">
                  <a:pos x="248" y="250"/>
                </a:cxn>
                <a:cxn ang="0">
                  <a:pos x="221" y="246"/>
                </a:cxn>
                <a:cxn ang="0">
                  <a:pos x="194" y="250"/>
                </a:cxn>
                <a:cxn ang="0">
                  <a:pos x="173" y="258"/>
                </a:cxn>
                <a:cxn ang="0">
                  <a:pos x="157" y="271"/>
                </a:cxn>
                <a:cxn ang="0">
                  <a:pos x="142" y="288"/>
                </a:cxn>
                <a:cxn ang="0">
                  <a:pos x="126" y="332"/>
                </a:cxn>
                <a:cxn ang="0">
                  <a:pos x="121" y="384"/>
                </a:cxn>
              </a:cxnLst>
              <a:rect l="0" t="0" r="r" b="b"/>
              <a:pathLst>
                <a:path w="433" h="616">
                  <a:moveTo>
                    <a:pt x="433" y="0"/>
                  </a:moveTo>
                  <a:lnTo>
                    <a:pt x="433" y="604"/>
                  </a:lnTo>
                  <a:lnTo>
                    <a:pt x="319" y="604"/>
                  </a:lnTo>
                  <a:lnTo>
                    <a:pt x="319" y="547"/>
                  </a:lnTo>
                  <a:lnTo>
                    <a:pt x="317" y="547"/>
                  </a:lnTo>
                  <a:lnTo>
                    <a:pt x="312" y="556"/>
                  </a:lnTo>
                  <a:lnTo>
                    <a:pt x="305" y="565"/>
                  </a:lnTo>
                  <a:lnTo>
                    <a:pt x="299" y="572"/>
                  </a:lnTo>
                  <a:lnTo>
                    <a:pt x="291" y="579"/>
                  </a:lnTo>
                  <a:lnTo>
                    <a:pt x="284" y="585"/>
                  </a:lnTo>
                  <a:lnTo>
                    <a:pt x="277" y="591"/>
                  </a:lnTo>
                  <a:lnTo>
                    <a:pt x="269" y="596"/>
                  </a:lnTo>
                  <a:lnTo>
                    <a:pt x="260" y="600"/>
                  </a:lnTo>
                  <a:lnTo>
                    <a:pt x="242" y="607"/>
                  </a:lnTo>
                  <a:lnTo>
                    <a:pt x="225" y="612"/>
                  </a:lnTo>
                  <a:lnTo>
                    <a:pt x="207" y="615"/>
                  </a:lnTo>
                  <a:lnTo>
                    <a:pt x="188" y="616"/>
                  </a:lnTo>
                  <a:lnTo>
                    <a:pt x="172" y="615"/>
                  </a:lnTo>
                  <a:lnTo>
                    <a:pt x="157" y="613"/>
                  </a:lnTo>
                  <a:lnTo>
                    <a:pt x="141" y="610"/>
                  </a:lnTo>
                  <a:lnTo>
                    <a:pt x="128" y="606"/>
                  </a:lnTo>
                  <a:lnTo>
                    <a:pt x="115" y="601"/>
                  </a:lnTo>
                  <a:lnTo>
                    <a:pt x="102" y="595"/>
                  </a:lnTo>
                  <a:lnTo>
                    <a:pt x="91" y="588"/>
                  </a:lnTo>
                  <a:lnTo>
                    <a:pt x="80" y="580"/>
                  </a:lnTo>
                  <a:lnTo>
                    <a:pt x="70" y="572"/>
                  </a:lnTo>
                  <a:lnTo>
                    <a:pt x="61" y="562"/>
                  </a:lnTo>
                  <a:lnTo>
                    <a:pt x="52" y="552"/>
                  </a:lnTo>
                  <a:lnTo>
                    <a:pt x="44" y="541"/>
                  </a:lnTo>
                  <a:lnTo>
                    <a:pt x="37" y="530"/>
                  </a:lnTo>
                  <a:lnTo>
                    <a:pt x="30" y="518"/>
                  </a:lnTo>
                  <a:lnTo>
                    <a:pt x="24" y="505"/>
                  </a:lnTo>
                  <a:lnTo>
                    <a:pt x="19" y="492"/>
                  </a:lnTo>
                  <a:lnTo>
                    <a:pt x="15" y="478"/>
                  </a:lnTo>
                  <a:lnTo>
                    <a:pt x="10" y="464"/>
                  </a:lnTo>
                  <a:lnTo>
                    <a:pt x="7" y="450"/>
                  </a:lnTo>
                  <a:lnTo>
                    <a:pt x="4" y="436"/>
                  </a:lnTo>
                  <a:lnTo>
                    <a:pt x="2" y="420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5"/>
                  </a:lnTo>
                  <a:lnTo>
                    <a:pt x="0" y="356"/>
                  </a:lnTo>
                  <a:lnTo>
                    <a:pt x="1" y="338"/>
                  </a:lnTo>
                  <a:lnTo>
                    <a:pt x="3" y="320"/>
                  </a:lnTo>
                  <a:lnTo>
                    <a:pt x="6" y="304"/>
                  </a:lnTo>
                  <a:lnTo>
                    <a:pt x="10" y="288"/>
                  </a:lnTo>
                  <a:lnTo>
                    <a:pt x="15" y="274"/>
                  </a:lnTo>
                  <a:lnTo>
                    <a:pt x="20" y="260"/>
                  </a:lnTo>
                  <a:lnTo>
                    <a:pt x="26" y="246"/>
                  </a:lnTo>
                  <a:lnTo>
                    <a:pt x="33" y="234"/>
                  </a:lnTo>
                  <a:lnTo>
                    <a:pt x="40" y="223"/>
                  </a:lnTo>
                  <a:lnTo>
                    <a:pt x="47" y="212"/>
                  </a:lnTo>
                  <a:lnTo>
                    <a:pt x="55" y="201"/>
                  </a:lnTo>
                  <a:lnTo>
                    <a:pt x="65" y="192"/>
                  </a:lnTo>
                  <a:lnTo>
                    <a:pt x="74" y="184"/>
                  </a:lnTo>
                  <a:lnTo>
                    <a:pt x="83" y="177"/>
                  </a:lnTo>
                  <a:lnTo>
                    <a:pt x="93" y="170"/>
                  </a:lnTo>
                  <a:lnTo>
                    <a:pt x="104" y="164"/>
                  </a:lnTo>
                  <a:lnTo>
                    <a:pt x="115" y="158"/>
                  </a:lnTo>
                  <a:lnTo>
                    <a:pt x="126" y="154"/>
                  </a:lnTo>
                  <a:lnTo>
                    <a:pt x="137" y="151"/>
                  </a:lnTo>
                  <a:lnTo>
                    <a:pt x="149" y="148"/>
                  </a:lnTo>
                  <a:lnTo>
                    <a:pt x="161" y="146"/>
                  </a:lnTo>
                  <a:lnTo>
                    <a:pt x="173" y="145"/>
                  </a:lnTo>
                  <a:lnTo>
                    <a:pt x="185" y="144"/>
                  </a:lnTo>
                  <a:lnTo>
                    <a:pt x="198" y="145"/>
                  </a:lnTo>
                  <a:lnTo>
                    <a:pt x="212" y="147"/>
                  </a:lnTo>
                  <a:lnTo>
                    <a:pt x="224" y="149"/>
                  </a:lnTo>
                  <a:lnTo>
                    <a:pt x="235" y="151"/>
                  </a:lnTo>
                  <a:lnTo>
                    <a:pt x="245" y="154"/>
                  </a:lnTo>
                  <a:lnTo>
                    <a:pt x="255" y="158"/>
                  </a:lnTo>
                  <a:lnTo>
                    <a:pt x="264" y="164"/>
                  </a:lnTo>
                  <a:lnTo>
                    <a:pt x="271" y="169"/>
                  </a:lnTo>
                  <a:lnTo>
                    <a:pt x="285" y="180"/>
                  </a:lnTo>
                  <a:lnTo>
                    <a:pt x="298" y="191"/>
                  </a:lnTo>
                  <a:lnTo>
                    <a:pt x="307" y="202"/>
                  </a:lnTo>
                  <a:lnTo>
                    <a:pt x="315" y="215"/>
                  </a:lnTo>
                  <a:lnTo>
                    <a:pt x="316" y="215"/>
                  </a:lnTo>
                  <a:lnTo>
                    <a:pt x="316" y="0"/>
                  </a:lnTo>
                  <a:lnTo>
                    <a:pt x="433" y="0"/>
                  </a:lnTo>
                  <a:close/>
                  <a:moveTo>
                    <a:pt x="121" y="384"/>
                  </a:moveTo>
                  <a:lnTo>
                    <a:pt x="121" y="397"/>
                  </a:lnTo>
                  <a:lnTo>
                    <a:pt x="123" y="412"/>
                  </a:lnTo>
                  <a:lnTo>
                    <a:pt x="125" y="427"/>
                  </a:lnTo>
                  <a:lnTo>
                    <a:pt x="129" y="442"/>
                  </a:lnTo>
                  <a:lnTo>
                    <a:pt x="134" y="457"/>
                  </a:lnTo>
                  <a:lnTo>
                    <a:pt x="140" y="471"/>
                  </a:lnTo>
                  <a:lnTo>
                    <a:pt x="148" y="484"/>
                  </a:lnTo>
                  <a:lnTo>
                    <a:pt x="159" y="495"/>
                  </a:lnTo>
                  <a:lnTo>
                    <a:pt x="164" y="500"/>
                  </a:lnTo>
                  <a:lnTo>
                    <a:pt x="170" y="505"/>
                  </a:lnTo>
                  <a:lnTo>
                    <a:pt x="177" y="509"/>
                  </a:lnTo>
                  <a:lnTo>
                    <a:pt x="184" y="512"/>
                  </a:lnTo>
                  <a:lnTo>
                    <a:pt x="191" y="515"/>
                  </a:lnTo>
                  <a:lnTo>
                    <a:pt x="199" y="517"/>
                  </a:lnTo>
                  <a:lnTo>
                    <a:pt x="208" y="518"/>
                  </a:lnTo>
                  <a:lnTo>
                    <a:pt x="217" y="519"/>
                  </a:lnTo>
                  <a:lnTo>
                    <a:pt x="226" y="519"/>
                  </a:lnTo>
                  <a:lnTo>
                    <a:pt x="235" y="518"/>
                  </a:lnTo>
                  <a:lnTo>
                    <a:pt x="243" y="516"/>
                  </a:lnTo>
                  <a:lnTo>
                    <a:pt x="251" y="513"/>
                  </a:lnTo>
                  <a:lnTo>
                    <a:pt x="258" y="511"/>
                  </a:lnTo>
                  <a:lnTo>
                    <a:pt x="265" y="508"/>
                  </a:lnTo>
                  <a:lnTo>
                    <a:pt x="271" y="504"/>
                  </a:lnTo>
                  <a:lnTo>
                    <a:pt x="277" y="500"/>
                  </a:lnTo>
                  <a:lnTo>
                    <a:pt x="283" y="495"/>
                  </a:lnTo>
                  <a:lnTo>
                    <a:pt x="288" y="490"/>
                  </a:lnTo>
                  <a:lnTo>
                    <a:pt x="292" y="485"/>
                  </a:lnTo>
                  <a:lnTo>
                    <a:pt x="298" y="480"/>
                  </a:lnTo>
                  <a:lnTo>
                    <a:pt x="305" y="466"/>
                  </a:lnTo>
                  <a:lnTo>
                    <a:pt x="311" y="453"/>
                  </a:lnTo>
                  <a:lnTo>
                    <a:pt x="316" y="438"/>
                  </a:lnTo>
                  <a:lnTo>
                    <a:pt x="319" y="422"/>
                  </a:lnTo>
                  <a:lnTo>
                    <a:pt x="321" y="407"/>
                  </a:lnTo>
                  <a:lnTo>
                    <a:pt x="321" y="390"/>
                  </a:lnTo>
                  <a:lnTo>
                    <a:pt x="321" y="372"/>
                  </a:lnTo>
                  <a:lnTo>
                    <a:pt x="319" y="355"/>
                  </a:lnTo>
                  <a:lnTo>
                    <a:pt x="317" y="338"/>
                  </a:lnTo>
                  <a:lnTo>
                    <a:pt x="313" y="321"/>
                  </a:lnTo>
                  <a:lnTo>
                    <a:pt x="311" y="313"/>
                  </a:lnTo>
                  <a:lnTo>
                    <a:pt x="308" y="306"/>
                  </a:lnTo>
                  <a:lnTo>
                    <a:pt x="305" y="299"/>
                  </a:lnTo>
                  <a:lnTo>
                    <a:pt x="302" y="291"/>
                  </a:lnTo>
                  <a:lnTo>
                    <a:pt x="298" y="285"/>
                  </a:lnTo>
                  <a:lnTo>
                    <a:pt x="292" y="279"/>
                  </a:lnTo>
                  <a:lnTo>
                    <a:pt x="287" y="273"/>
                  </a:lnTo>
                  <a:lnTo>
                    <a:pt x="282" y="268"/>
                  </a:lnTo>
                  <a:lnTo>
                    <a:pt x="277" y="263"/>
                  </a:lnTo>
                  <a:lnTo>
                    <a:pt x="270" y="259"/>
                  </a:lnTo>
                  <a:lnTo>
                    <a:pt x="264" y="255"/>
                  </a:lnTo>
                  <a:lnTo>
                    <a:pt x="256" y="252"/>
                  </a:lnTo>
                  <a:lnTo>
                    <a:pt x="248" y="250"/>
                  </a:lnTo>
                  <a:lnTo>
                    <a:pt x="239" y="247"/>
                  </a:lnTo>
                  <a:lnTo>
                    <a:pt x="230" y="246"/>
                  </a:lnTo>
                  <a:lnTo>
                    <a:pt x="221" y="246"/>
                  </a:lnTo>
                  <a:lnTo>
                    <a:pt x="212" y="246"/>
                  </a:lnTo>
                  <a:lnTo>
                    <a:pt x="203" y="247"/>
                  </a:lnTo>
                  <a:lnTo>
                    <a:pt x="194" y="250"/>
                  </a:lnTo>
                  <a:lnTo>
                    <a:pt x="187" y="252"/>
                  </a:lnTo>
                  <a:lnTo>
                    <a:pt x="180" y="255"/>
                  </a:lnTo>
                  <a:lnTo>
                    <a:pt x="173" y="258"/>
                  </a:lnTo>
                  <a:lnTo>
                    <a:pt x="167" y="262"/>
                  </a:lnTo>
                  <a:lnTo>
                    <a:pt x="162" y="266"/>
                  </a:lnTo>
                  <a:lnTo>
                    <a:pt x="157" y="271"/>
                  </a:lnTo>
                  <a:lnTo>
                    <a:pt x="151" y="276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5" y="302"/>
                  </a:lnTo>
                  <a:lnTo>
                    <a:pt x="130" y="316"/>
                  </a:lnTo>
                  <a:lnTo>
                    <a:pt x="126" y="332"/>
                  </a:lnTo>
                  <a:lnTo>
                    <a:pt x="123" y="349"/>
                  </a:lnTo>
                  <a:lnTo>
                    <a:pt x="121" y="366"/>
                  </a:lnTo>
                  <a:lnTo>
                    <a:pt x="121" y="38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 noEditPoints="1"/>
            </p:cNvSpPr>
            <p:nvPr userDrawn="1"/>
          </p:nvSpPr>
          <p:spPr bwMode="auto">
            <a:xfrm>
              <a:off x="8566151" y="6548438"/>
              <a:ext cx="46038" cy="44450"/>
            </a:xfrm>
            <a:custGeom>
              <a:avLst/>
              <a:gdLst/>
              <a:ahLst/>
              <a:cxnLst>
                <a:cxn ang="0">
                  <a:pos x="140" y="341"/>
                </a:cxn>
                <a:cxn ang="0">
                  <a:pos x="97" y="326"/>
                </a:cxn>
                <a:cxn ang="0">
                  <a:pos x="61" y="303"/>
                </a:cxn>
                <a:cxn ang="0">
                  <a:pos x="31" y="270"/>
                </a:cxn>
                <a:cxn ang="0">
                  <a:pos x="10" y="230"/>
                </a:cxn>
                <a:cxn ang="0">
                  <a:pos x="0" y="184"/>
                </a:cxn>
                <a:cxn ang="0">
                  <a:pos x="4" y="135"/>
                </a:cxn>
                <a:cxn ang="0">
                  <a:pos x="19" y="93"/>
                </a:cxn>
                <a:cxn ang="0">
                  <a:pos x="44" y="56"/>
                </a:cxn>
                <a:cxn ang="0">
                  <a:pos x="78" y="28"/>
                </a:cxn>
                <a:cxn ang="0">
                  <a:pos x="118" y="8"/>
                </a:cxn>
                <a:cxn ang="0">
                  <a:pos x="163" y="0"/>
                </a:cxn>
                <a:cxn ang="0">
                  <a:pos x="209" y="3"/>
                </a:cxn>
                <a:cxn ang="0">
                  <a:pos x="252" y="17"/>
                </a:cxn>
                <a:cxn ang="0">
                  <a:pos x="289" y="41"/>
                </a:cxn>
                <a:cxn ang="0">
                  <a:pos x="318" y="74"/>
                </a:cxn>
                <a:cxn ang="0">
                  <a:pos x="339" y="114"/>
                </a:cxn>
                <a:cxn ang="0">
                  <a:pos x="348" y="159"/>
                </a:cxn>
                <a:cxn ang="0">
                  <a:pos x="345" y="208"/>
                </a:cxn>
                <a:cxn ang="0">
                  <a:pos x="330" y="251"/>
                </a:cxn>
                <a:cxn ang="0">
                  <a:pos x="305" y="287"/>
                </a:cxn>
                <a:cxn ang="0">
                  <a:pos x="271" y="315"/>
                </a:cxn>
                <a:cxn ang="0">
                  <a:pos x="231" y="335"/>
                </a:cxn>
                <a:cxn ang="0">
                  <a:pos x="186" y="344"/>
                </a:cxn>
                <a:cxn ang="0">
                  <a:pos x="35" y="182"/>
                </a:cxn>
                <a:cxn ang="0">
                  <a:pos x="42" y="220"/>
                </a:cxn>
                <a:cxn ang="0">
                  <a:pos x="59" y="254"/>
                </a:cxn>
                <a:cxn ang="0">
                  <a:pos x="82" y="280"/>
                </a:cxn>
                <a:cxn ang="0">
                  <a:pos x="112" y="301"/>
                </a:cxn>
                <a:cxn ang="0">
                  <a:pos x="147" y="312"/>
                </a:cxn>
                <a:cxn ang="0">
                  <a:pos x="184" y="315"/>
                </a:cxn>
                <a:cxn ang="0">
                  <a:pos x="221" y="308"/>
                </a:cxn>
                <a:cxn ang="0">
                  <a:pos x="253" y="292"/>
                </a:cxn>
                <a:cxn ang="0">
                  <a:pos x="279" y="268"/>
                </a:cxn>
                <a:cxn ang="0">
                  <a:pos x="300" y="237"/>
                </a:cxn>
                <a:cxn ang="0">
                  <a:pos x="311" y="201"/>
                </a:cxn>
                <a:cxn ang="0">
                  <a:pos x="314" y="162"/>
                </a:cxn>
                <a:cxn ang="0">
                  <a:pos x="307" y="124"/>
                </a:cxn>
                <a:cxn ang="0">
                  <a:pos x="291" y="90"/>
                </a:cxn>
                <a:cxn ang="0">
                  <a:pos x="267" y="63"/>
                </a:cxn>
                <a:cxn ang="0">
                  <a:pos x="237" y="43"/>
                </a:cxn>
                <a:cxn ang="0">
                  <a:pos x="204" y="31"/>
                </a:cxn>
                <a:cxn ang="0">
                  <a:pos x="165" y="29"/>
                </a:cxn>
                <a:cxn ang="0">
                  <a:pos x="128" y="36"/>
                </a:cxn>
                <a:cxn ang="0">
                  <a:pos x="95" y="52"/>
                </a:cxn>
                <a:cxn ang="0">
                  <a:pos x="69" y="76"/>
                </a:cxn>
                <a:cxn ang="0">
                  <a:pos x="49" y="106"/>
                </a:cxn>
                <a:cxn ang="0">
                  <a:pos x="37" y="142"/>
                </a:cxn>
                <a:cxn ang="0">
                  <a:pos x="35" y="171"/>
                </a:cxn>
                <a:cxn ang="0">
                  <a:pos x="109" y="73"/>
                </a:cxn>
                <a:cxn ang="0">
                  <a:pos x="221" y="78"/>
                </a:cxn>
                <a:cxn ang="0">
                  <a:pos x="240" y="90"/>
                </a:cxn>
                <a:cxn ang="0">
                  <a:pos x="252" y="109"/>
                </a:cxn>
                <a:cxn ang="0">
                  <a:pos x="253" y="141"/>
                </a:cxn>
                <a:cxn ang="0">
                  <a:pos x="243" y="165"/>
                </a:cxn>
                <a:cxn ang="0">
                  <a:pos x="213" y="182"/>
                </a:cxn>
                <a:cxn ang="0">
                  <a:pos x="173" y="185"/>
                </a:cxn>
                <a:cxn ang="0">
                  <a:pos x="184" y="160"/>
                </a:cxn>
                <a:cxn ang="0">
                  <a:pos x="211" y="153"/>
                </a:cxn>
                <a:cxn ang="0">
                  <a:pos x="220" y="141"/>
                </a:cxn>
                <a:cxn ang="0">
                  <a:pos x="221" y="119"/>
                </a:cxn>
                <a:cxn ang="0">
                  <a:pos x="212" y="105"/>
                </a:cxn>
                <a:cxn ang="0">
                  <a:pos x="187" y="98"/>
                </a:cxn>
              </a:cxnLst>
              <a:rect l="0" t="0" r="r" b="b"/>
              <a:pathLst>
                <a:path w="349" h="344">
                  <a:moveTo>
                    <a:pt x="175" y="344"/>
                  </a:moveTo>
                  <a:lnTo>
                    <a:pt x="163" y="344"/>
                  </a:lnTo>
                  <a:lnTo>
                    <a:pt x="152" y="343"/>
                  </a:lnTo>
                  <a:lnTo>
                    <a:pt x="140" y="341"/>
                  </a:lnTo>
                  <a:lnTo>
                    <a:pt x="129" y="338"/>
                  </a:lnTo>
                  <a:lnTo>
                    <a:pt x="118" y="335"/>
                  </a:lnTo>
                  <a:lnTo>
                    <a:pt x="108" y="331"/>
                  </a:lnTo>
                  <a:lnTo>
                    <a:pt x="97" y="326"/>
                  </a:lnTo>
                  <a:lnTo>
                    <a:pt x="87" y="321"/>
                  </a:lnTo>
                  <a:lnTo>
                    <a:pt x="78" y="315"/>
                  </a:lnTo>
                  <a:lnTo>
                    <a:pt x="69" y="309"/>
                  </a:lnTo>
                  <a:lnTo>
                    <a:pt x="61" y="303"/>
                  </a:lnTo>
                  <a:lnTo>
                    <a:pt x="53" y="295"/>
                  </a:lnTo>
                  <a:lnTo>
                    <a:pt x="44" y="287"/>
                  </a:lnTo>
                  <a:lnTo>
                    <a:pt x="37" y="278"/>
                  </a:lnTo>
                  <a:lnTo>
                    <a:pt x="31" y="270"/>
                  </a:lnTo>
                  <a:lnTo>
                    <a:pt x="25" y="261"/>
                  </a:lnTo>
                  <a:lnTo>
                    <a:pt x="19" y="251"/>
                  </a:lnTo>
                  <a:lnTo>
                    <a:pt x="14" y="240"/>
                  </a:lnTo>
                  <a:lnTo>
                    <a:pt x="10" y="230"/>
                  </a:lnTo>
                  <a:lnTo>
                    <a:pt x="7" y="219"/>
                  </a:lnTo>
                  <a:lnTo>
                    <a:pt x="4" y="208"/>
                  </a:lnTo>
                  <a:lnTo>
                    <a:pt x="2" y="195"/>
                  </a:lnTo>
                  <a:lnTo>
                    <a:pt x="0" y="184"/>
                  </a:lnTo>
                  <a:lnTo>
                    <a:pt x="0" y="171"/>
                  </a:lnTo>
                  <a:lnTo>
                    <a:pt x="0" y="159"/>
                  </a:lnTo>
                  <a:lnTo>
                    <a:pt x="2" y="147"/>
                  </a:lnTo>
                  <a:lnTo>
                    <a:pt x="4" y="135"/>
                  </a:lnTo>
                  <a:lnTo>
                    <a:pt x="7" y="124"/>
                  </a:lnTo>
                  <a:lnTo>
                    <a:pt x="10" y="114"/>
                  </a:lnTo>
                  <a:lnTo>
                    <a:pt x="14" y="103"/>
                  </a:lnTo>
                  <a:lnTo>
                    <a:pt x="19" y="93"/>
                  </a:lnTo>
                  <a:lnTo>
                    <a:pt x="25" y="83"/>
                  </a:lnTo>
                  <a:lnTo>
                    <a:pt x="31" y="74"/>
                  </a:lnTo>
                  <a:lnTo>
                    <a:pt x="37" y="64"/>
                  </a:lnTo>
                  <a:lnTo>
                    <a:pt x="44" y="56"/>
                  </a:lnTo>
                  <a:lnTo>
                    <a:pt x="53" y="48"/>
                  </a:lnTo>
                  <a:lnTo>
                    <a:pt x="61" y="41"/>
                  </a:lnTo>
                  <a:lnTo>
                    <a:pt x="69" y="34"/>
                  </a:lnTo>
                  <a:lnTo>
                    <a:pt x="78" y="28"/>
                  </a:lnTo>
                  <a:lnTo>
                    <a:pt x="87" y="22"/>
                  </a:lnTo>
                  <a:lnTo>
                    <a:pt x="97" y="17"/>
                  </a:lnTo>
                  <a:lnTo>
                    <a:pt x="108" y="12"/>
                  </a:lnTo>
                  <a:lnTo>
                    <a:pt x="118" y="8"/>
                  </a:lnTo>
                  <a:lnTo>
                    <a:pt x="129" y="5"/>
                  </a:lnTo>
                  <a:lnTo>
                    <a:pt x="140" y="3"/>
                  </a:lnTo>
                  <a:lnTo>
                    <a:pt x="152" y="1"/>
                  </a:lnTo>
                  <a:lnTo>
                    <a:pt x="163" y="0"/>
                  </a:lnTo>
                  <a:lnTo>
                    <a:pt x="175" y="0"/>
                  </a:lnTo>
                  <a:lnTo>
                    <a:pt x="186" y="0"/>
                  </a:lnTo>
                  <a:lnTo>
                    <a:pt x="198" y="1"/>
                  </a:lnTo>
                  <a:lnTo>
                    <a:pt x="209" y="3"/>
                  </a:lnTo>
                  <a:lnTo>
                    <a:pt x="220" y="5"/>
                  </a:lnTo>
                  <a:lnTo>
                    <a:pt x="231" y="8"/>
                  </a:lnTo>
                  <a:lnTo>
                    <a:pt x="242" y="12"/>
                  </a:lnTo>
                  <a:lnTo>
                    <a:pt x="252" y="17"/>
                  </a:lnTo>
                  <a:lnTo>
                    <a:pt x="262" y="22"/>
                  </a:lnTo>
                  <a:lnTo>
                    <a:pt x="271" y="28"/>
                  </a:lnTo>
                  <a:lnTo>
                    <a:pt x="280" y="34"/>
                  </a:lnTo>
                  <a:lnTo>
                    <a:pt x="289" y="41"/>
                  </a:lnTo>
                  <a:lnTo>
                    <a:pt x="297" y="48"/>
                  </a:lnTo>
                  <a:lnTo>
                    <a:pt x="305" y="56"/>
                  </a:lnTo>
                  <a:lnTo>
                    <a:pt x="312" y="64"/>
                  </a:lnTo>
                  <a:lnTo>
                    <a:pt x="318" y="74"/>
                  </a:lnTo>
                  <a:lnTo>
                    <a:pt x="324" y="83"/>
                  </a:lnTo>
                  <a:lnTo>
                    <a:pt x="330" y="93"/>
                  </a:lnTo>
                  <a:lnTo>
                    <a:pt x="334" y="103"/>
                  </a:lnTo>
                  <a:lnTo>
                    <a:pt x="339" y="114"/>
                  </a:lnTo>
                  <a:lnTo>
                    <a:pt x="343" y="124"/>
                  </a:lnTo>
                  <a:lnTo>
                    <a:pt x="345" y="135"/>
                  </a:lnTo>
                  <a:lnTo>
                    <a:pt x="347" y="147"/>
                  </a:lnTo>
                  <a:lnTo>
                    <a:pt x="348" y="159"/>
                  </a:lnTo>
                  <a:lnTo>
                    <a:pt x="349" y="171"/>
                  </a:lnTo>
                  <a:lnTo>
                    <a:pt x="348" y="184"/>
                  </a:lnTo>
                  <a:lnTo>
                    <a:pt x="347" y="195"/>
                  </a:lnTo>
                  <a:lnTo>
                    <a:pt x="345" y="208"/>
                  </a:lnTo>
                  <a:lnTo>
                    <a:pt x="343" y="219"/>
                  </a:lnTo>
                  <a:lnTo>
                    <a:pt x="339" y="230"/>
                  </a:lnTo>
                  <a:lnTo>
                    <a:pt x="334" y="240"/>
                  </a:lnTo>
                  <a:lnTo>
                    <a:pt x="330" y="251"/>
                  </a:lnTo>
                  <a:lnTo>
                    <a:pt x="324" y="261"/>
                  </a:lnTo>
                  <a:lnTo>
                    <a:pt x="318" y="270"/>
                  </a:lnTo>
                  <a:lnTo>
                    <a:pt x="312" y="278"/>
                  </a:lnTo>
                  <a:lnTo>
                    <a:pt x="305" y="287"/>
                  </a:lnTo>
                  <a:lnTo>
                    <a:pt x="297" y="295"/>
                  </a:lnTo>
                  <a:lnTo>
                    <a:pt x="289" y="303"/>
                  </a:lnTo>
                  <a:lnTo>
                    <a:pt x="280" y="309"/>
                  </a:lnTo>
                  <a:lnTo>
                    <a:pt x="271" y="315"/>
                  </a:lnTo>
                  <a:lnTo>
                    <a:pt x="262" y="321"/>
                  </a:lnTo>
                  <a:lnTo>
                    <a:pt x="252" y="326"/>
                  </a:lnTo>
                  <a:lnTo>
                    <a:pt x="242" y="331"/>
                  </a:lnTo>
                  <a:lnTo>
                    <a:pt x="231" y="335"/>
                  </a:lnTo>
                  <a:lnTo>
                    <a:pt x="220" y="338"/>
                  </a:lnTo>
                  <a:lnTo>
                    <a:pt x="209" y="341"/>
                  </a:lnTo>
                  <a:lnTo>
                    <a:pt x="198" y="343"/>
                  </a:lnTo>
                  <a:lnTo>
                    <a:pt x="186" y="344"/>
                  </a:lnTo>
                  <a:lnTo>
                    <a:pt x="175" y="344"/>
                  </a:lnTo>
                  <a:lnTo>
                    <a:pt x="175" y="344"/>
                  </a:lnTo>
                  <a:close/>
                  <a:moveTo>
                    <a:pt x="35" y="171"/>
                  </a:moveTo>
                  <a:lnTo>
                    <a:pt x="35" y="182"/>
                  </a:lnTo>
                  <a:lnTo>
                    <a:pt x="36" y="191"/>
                  </a:lnTo>
                  <a:lnTo>
                    <a:pt x="37" y="201"/>
                  </a:lnTo>
                  <a:lnTo>
                    <a:pt x="39" y="211"/>
                  </a:lnTo>
                  <a:lnTo>
                    <a:pt x="42" y="220"/>
                  </a:lnTo>
                  <a:lnTo>
                    <a:pt x="45" y="229"/>
                  </a:lnTo>
                  <a:lnTo>
                    <a:pt x="49" y="237"/>
                  </a:lnTo>
                  <a:lnTo>
                    <a:pt x="54" y="245"/>
                  </a:lnTo>
                  <a:lnTo>
                    <a:pt x="59" y="254"/>
                  </a:lnTo>
                  <a:lnTo>
                    <a:pt x="64" y="261"/>
                  </a:lnTo>
                  <a:lnTo>
                    <a:pt x="69" y="268"/>
                  </a:lnTo>
                  <a:lnTo>
                    <a:pt x="75" y="274"/>
                  </a:lnTo>
                  <a:lnTo>
                    <a:pt x="82" y="280"/>
                  </a:lnTo>
                  <a:lnTo>
                    <a:pt x="88" y="286"/>
                  </a:lnTo>
                  <a:lnTo>
                    <a:pt x="95" y="292"/>
                  </a:lnTo>
                  <a:lnTo>
                    <a:pt x="104" y="297"/>
                  </a:lnTo>
                  <a:lnTo>
                    <a:pt x="112" y="301"/>
                  </a:lnTo>
                  <a:lnTo>
                    <a:pt x="120" y="305"/>
                  </a:lnTo>
                  <a:lnTo>
                    <a:pt x="128" y="308"/>
                  </a:lnTo>
                  <a:lnTo>
                    <a:pt x="137" y="310"/>
                  </a:lnTo>
                  <a:lnTo>
                    <a:pt x="147" y="312"/>
                  </a:lnTo>
                  <a:lnTo>
                    <a:pt x="156" y="314"/>
                  </a:lnTo>
                  <a:lnTo>
                    <a:pt x="165" y="315"/>
                  </a:lnTo>
                  <a:lnTo>
                    <a:pt x="175" y="315"/>
                  </a:lnTo>
                  <a:lnTo>
                    <a:pt x="184" y="315"/>
                  </a:lnTo>
                  <a:lnTo>
                    <a:pt x="194" y="314"/>
                  </a:lnTo>
                  <a:lnTo>
                    <a:pt x="204" y="312"/>
                  </a:lnTo>
                  <a:lnTo>
                    <a:pt x="212" y="310"/>
                  </a:lnTo>
                  <a:lnTo>
                    <a:pt x="221" y="308"/>
                  </a:lnTo>
                  <a:lnTo>
                    <a:pt x="229" y="305"/>
                  </a:lnTo>
                  <a:lnTo>
                    <a:pt x="237" y="301"/>
                  </a:lnTo>
                  <a:lnTo>
                    <a:pt x="246" y="297"/>
                  </a:lnTo>
                  <a:lnTo>
                    <a:pt x="253" y="292"/>
                  </a:lnTo>
                  <a:lnTo>
                    <a:pt x="260" y="286"/>
                  </a:lnTo>
                  <a:lnTo>
                    <a:pt x="267" y="280"/>
                  </a:lnTo>
                  <a:lnTo>
                    <a:pt x="273" y="274"/>
                  </a:lnTo>
                  <a:lnTo>
                    <a:pt x="279" y="268"/>
                  </a:lnTo>
                  <a:lnTo>
                    <a:pt x="285" y="261"/>
                  </a:lnTo>
                  <a:lnTo>
                    <a:pt x="291" y="254"/>
                  </a:lnTo>
                  <a:lnTo>
                    <a:pt x="296" y="245"/>
                  </a:lnTo>
                  <a:lnTo>
                    <a:pt x="300" y="237"/>
                  </a:lnTo>
                  <a:lnTo>
                    <a:pt x="304" y="229"/>
                  </a:lnTo>
                  <a:lnTo>
                    <a:pt x="307" y="220"/>
                  </a:lnTo>
                  <a:lnTo>
                    <a:pt x="309" y="211"/>
                  </a:lnTo>
                  <a:lnTo>
                    <a:pt x="311" y="201"/>
                  </a:lnTo>
                  <a:lnTo>
                    <a:pt x="313" y="191"/>
                  </a:lnTo>
                  <a:lnTo>
                    <a:pt x="314" y="182"/>
                  </a:lnTo>
                  <a:lnTo>
                    <a:pt x="314" y="171"/>
                  </a:lnTo>
                  <a:lnTo>
                    <a:pt x="314" y="162"/>
                  </a:lnTo>
                  <a:lnTo>
                    <a:pt x="313" y="151"/>
                  </a:lnTo>
                  <a:lnTo>
                    <a:pt x="311" y="142"/>
                  </a:lnTo>
                  <a:lnTo>
                    <a:pt x="309" y="132"/>
                  </a:lnTo>
                  <a:lnTo>
                    <a:pt x="307" y="124"/>
                  </a:lnTo>
                  <a:lnTo>
                    <a:pt x="304" y="115"/>
                  </a:lnTo>
                  <a:lnTo>
                    <a:pt x="300" y="106"/>
                  </a:lnTo>
                  <a:lnTo>
                    <a:pt x="296" y="98"/>
                  </a:lnTo>
                  <a:lnTo>
                    <a:pt x="291" y="90"/>
                  </a:lnTo>
                  <a:lnTo>
                    <a:pt x="285" y="83"/>
                  </a:lnTo>
                  <a:lnTo>
                    <a:pt x="279" y="76"/>
                  </a:lnTo>
                  <a:lnTo>
                    <a:pt x="273" y="70"/>
                  </a:lnTo>
                  <a:lnTo>
                    <a:pt x="267" y="63"/>
                  </a:lnTo>
                  <a:lnTo>
                    <a:pt x="260" y="57"/>
                  </a:lnTo>
                  <a:lnTo>
                    <a:pt x="253" y="52"/>
                  </a:lnTo>
                  <a:lnTo>
                    <a:pt x="246" y="47"/>
                  </a:lnTo>
                  <a:lnTo>
                    <a:pt x="237" y="43"/>
                  </a:lnTo>
                  <a:lnTo>
                    <a:pt x="229" y="39"/>
                  </a:lnTo>
                  <a:lnTo>
                    <a:pt x="221" y="36"/>
                  </a:lnTo>
                  <a:lnTo>
                    <a:pt x="212" y="34"/>
                  </a:lnTo>
                  <a:lnTo>
                    <a:pt x="204" y="31"/>
                  </a:lnTo>
                  <a:lnTo>
                    <a:pt x="194" y="30"/>
                  </a:lnTo>
                  <a:lnTo>
                    <a:pt x="184" y="29"/>
                  </a:lnTo>
                  <a:lnTo>
                    <a:pt x="175" y="29"/>
                  </a:lnTo>
                  <a:lnTo>
                    <a:pt x="165" y="29"/>
                  </a:lnTo>
                  <a:lnTo>
                    <a:pt x="156" y="30"/>
                  </a:lnTo>
                  <a:lnTo>
                    <a:pt x="147" y="31"/>
                  </a:lnTo>
                  <a:lnTo>
                    <a:pt x="137" y="34"/>
                  </a:lnTo>
                  <a:lnTo>
                    <a:pt x="128" y="36"/>
                  </a:lnTo>
                  <a:lnTo>
                    <a:pt x="120" y="39"/>
                  </a:lnTo>
                  <a:lnTo>
                    <a:pt x="112" y="43"/>
                  </a:lnTo>
                  <a:lnTo>
                    <a:pt x="104" y="47"/>
                  </a:lnTo>
                  <a:lnTo>
                    <a:pt x="95" y="52"/>
                  </a:lnTo>
                  <a:lnTo>
                    <a:pt x="88" y="57"/>
                  </a:lnTo>
                  <a:lnTo>
                    <a:pt x="82" y="63"/>
                  </a:lnTo>
                  <a:lnTo>
                    <a:pt x="75" y="70"/>
                  </a:lnTo>
                  <a:lnTo>
                    <a:pt x="69" y="76"/>
                  </a:lnTo>
                  <a:lnTo>
                    <a:pt x="64" y="83"/>
                  </a:lnTo>
                  <a:lnTo>
                    <a:pt x="59" y="90"/>
                  </a:lnTo>
                  <a:lnTo>
                    <a:pt x="54" y="98"/>
                  </a:lnTo>
                  <a:lnTo>
                    <a:pt x="49" y="106"/>
                  </a:lnTo>
                  <a:lnTo>
                    <a:pt x="45" y="115"/>
                  </a:lnTo>
                  <a:lnTo>
                    <a:pt x="42" y="124"/>
                  </a:lnTo>
                  <a:lnTo>
                    <a:pt x="39" y="132"/>
                  </a:lnTo>
                  <a:lnTo>
                    <a:pt x="37" y="142"/>
                  </a:lnTo>
                  <a:lnTo>
                    <a:pt x="36" y="151"/>
                  </a:lnTo>
                  <a:lnTo>
                    <a:pt x="35" y="162"/>
                  </a:lnTo>
                  <a:lnTo>
                    <a:pt x="35" y="171"/>
                  </a:lnTo>
                  <a:lnTo>
                    <a:pt x="35" y="171"/>
                  </a:lnTo>
                  <a:close/>
                  <a:moveTo>
                    <a:pt x="138" y="185"/>
                  </a:moveTo>
                  <a:lnTo>
                    <a:pt x="138" y="271"/>
                  </a:lnTo>
                  <a:lnTo>
                    <a:pt x="109" y="271"/>
                  </a:lnTo>
                  <a:lnTo>
                    <a:pt x="109" y="73"/>
                  </a:lnTo>
                  <a:lnTo>
                    <a:pt x="184" y="73"/>
                  </a:lnTo>
                  <a:lnTo>
                    <a:pt x="201" y="74"/>
                  </a:lnTo>
                  <a:lnTo>
                    <a:pt x="215" y="76"/>
                  </a:lnTo>
                  <a:lnTo>
                    <a:pt x="221" y="78"/>
                  </a:lnTo>
                  <a:lnTo>
                    <a:pt x="226" y="80"/>
                  </a:lnTo>
                  <a:lnTo>
                    <a:pt x="232" y="83"/>
                  </a:lnTo>
                  <a:lnTo>
                    <a:pt x="236" y="86"/>
                  </a:lnTo>
                  <a:lnTo>
                    <a:pt x="240" y="90"/>
                  </a:lnTo>
                  <a:lnTo>
                    <a:pt x="245" y="94"/>
                  </a:lnTo>
                  <a:lnTo>
                    <a:pt x="248" y="98"/>
                  </a:lnTo>
                  <a:lnTo>
                    <a:pt x="250" y="103"/>
                  </a:lnTo>
                  <a:lnTo>
                    <a:pt x="252" y="109"/>
                  </a:lnTo>
                  <a:lnTo>
                    <a:pt x="253" y="116"/>
                  </a:lnTo>
                  <a:lnTo>
                    <a:pt x="254" y="122"/>
                  </a:lnTo>
                  <a:lnTo>
                    <a:pt x="254" y="129"/>
                  </a:lnTo>
                  <a:lnTo>
                    <a:pt x="253" y="141"/>
                  </a:lnTo>
                  <a:lnTo>
                    <a:pt x="250" y="152"/>
                  </a:lnTo>
                  <a:lnTo>
                    <a:pt x="248" y="156"/>
                  </a:lnTo>
                  <a:lnTo>
                    <a:pt x="246" y="161"/>
                  </a:lnTo>
                  <a:lnTo>
                    <a:pt x="243" y="165"/>
                  </a:lnTo>
                  <a:lnTo>
                    <a:pt x="239" y="168"/>
                  </a:lnTo>
                  <a:lnTo>
                    <a:pt x="231" y="174"/>
                  </a:lnTo>
                  <a:lnTo>
                    <a:pt x="223" y="179"/>
                  </a:lnTo>
                  <a:lnTo>
                    <a:pt x="213" y="182"/>
                  </a:lnTo>
                  <a:lnTo>
                    <a:pt x="203" y="184"/>
                  </a:lnTo>
                  <a:lnTo>
                    <a:pt x="259" y="271"/>
                  </a:lnTo>
                  <a:lnTo>
                    <a:pt x="225" y="271"/>
                  </a:lnTo>
                  <a:lnTo>
                    <a:pt x="173" y="185"/>
                  </a:lnTo>
                  <a:lnTo>
                    <a:pt x="138" y="185"/>
                  </a:lnTo>
                  <a:close/>
                  <a:moveTo>
                    <a:pt x="138" y="160"/>
                  </a:moveTo>
                  <a:lnTo>
                    <a:pt x="174" y="160"/>
                  </a:lnTo>
                  <a:lnTo>
                    <a:pt x="184" y="160"/>
                  </a:lnTo>
                  <a:lnTo>
                    <a:pt x="192" y="159"/>
                  </a:lnTo>
                  <a:lnTo>
                    <a:pt x="201" y="158"/>
                  </a:lnTo>
                  <a:lnTo>
                    <a:pt x="208" y="154"/>
                  </a:lnTo>
                  <a:lnTo>
                    <a:pt x="211" y="153"/>
                  </a:lnTo>
                  <a:lnTo>
                    <a:pt x="214" y="151"/>
                  </a:lnTo>
                  <a:lnTo>
                    <a:pt x="217" y="148"/>
                  </a:lnTo>
                  <a:lnTo>
                    <a:pt x="219" y="145"/>
                  </a:lnTo>
                  <a:lnTo>
                    <a:pt x="220" y="141"/>
                  </a:lnTo>
                  <a:lnTo>
                    <a:pt x="221" y="137"/>
                  </a:lnTo>
                  <a:lnTo>
                    <a:pt x="222" y="132"/>
                  </a:lnTo>
                  <a:lnTo>
                    <a:pt x="222" y="127"/>
                  </a:lnTo>
                  <a:lnTo>
                    <a:pt x="221" y="119"/>
                  </a:lnTo>
                  <a:lnTo>
                    <a:pt x="219" y="112"/>
                  </a:lnTo>
                  <a:lnTo>
                    <a:pt x="217" y="109"/>
                  </a:lnTo>
                  <a:lnTo>
                    <a:pt x="215" y="107"/>
                  </a:lnTo>
                  <a:lnTo>
                    <a:pt x="212" y="105"/>
                  </a:lnTo>
                  <a:lnTo>
                    <a:pt x="209" y="103"/>
                  </a:lnTo>
                  <a:lnTo>
                    <a:pt x="202" y="101"/>
                  </a:lnTo>
                  <a:lnTo>
                    <a:pt x="195" y="99"/>
                  </a:lnTo>
                  <a:lnTo>
                    <a:pt x="187" y="98"/>
                  </a:lnTo>
                  <a:lnTo>
                    <a:pt x="179" y="98"/>
                  </a:lnTo>
                  <a:lnTo>
                    <a:pt x="138" y="98"/>
                  </a:lnTo>
                  <a:lnTo>
                    <a:pt x="138" y="1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33400" y="6184900"/>
            <a:ext cx="2455863" cy="485775"/>
            <a:chOff x="533400" y="6184900"/>
            <a:chExt cx="2455863" cy="485775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33400" y="6184900"/>
              <a:ext cx="2455863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533400" y="6184900"/>
              <a:ext cx="485775" cy="485775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 userDrawn="1"/>
          </p:nvSpPr>
          <p:spPr bwMode="auto">
            <a:xfrm>
              <a:off x="746125" y="6232525"/>
              <a:ext cx="136525" cy="1825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80"/>
                </a:cxn>
                <a:cxn ang="0">
                  <a:pos x="0" y="201"/>
                </a:cxn>
                <a:cxn ang="0">
                  <a:pos x="0" y="354"/>
                </a:cxn>
                <a:cxn ang="0">
                  <a:pos x="0" y="518"/>
                </a:cxn>
                <a:cxn ang="0">
                  <a:pos x="0" y="676"/>
                </a:cxn>
                <a:cxn ang="0">
                  <a:pos x="0" y="804"/>
                </a:cxn>
                <a:cxn ang="0">
                  <a:pos x="1" y="885"/>
                </a:cxn>
                <a:cxn ang="0">
                  <a:pos x="1" y="916"/>
                </a:cxn>
                <a:cxn ang="0">
                  <a:pos x="11" y="958"/>
                </a:cxn>
                <a:cxn ang="0">
                  <a:pos x="25" y="998"/>
                </a:cxn>
                <a:cxn ang="0">
                  <a:pos x="38" y="1027"/>
                </a:cxn>
                <a:cxn ang="0">
                  <a:pos x="55" y="1057"/>
                </a:cxn>
                <a:cxn ang="0">
                  <a:pos x="78" y="1087"/>
                </a:cxn>
                <a:cxn ang="0">
                  <a:pos x="103" y="1118"/>
                </a:cxn>
                <a:cxn ang="0">
                  <a:pos x="134" y="1147"/>
                </a:cxn>
                <a:cxn ang="0">
                  <a:pos x="170" y="1175"/>
                </a:cxn>
                <a:cxn ang="0">
                  <a:pos x="213" y="1199"/>
                </a:cxn>
                <a:cxn ang="0">
                  <a:pos x="261" y="1220"/>
                </a:cxn>
                <a:cxn ang="0">
                  <a:pos x="315" y="1237"/>
                </a:cxn>
                <a:cxn ang="0">
                  <a:pos x="376" y="1249"/>
                </a:cxn>
                <a:cxn ang="0">
                  <a:pos x="444" y="1255"/>
                </a:cxn>
                <a:cxn ang="0">
                  <a:pos x="517" y="1255"/>
                </a:cxn>
                <a:cxn ang="0">
                  <a:pos x="585" y="1249"/>
                </a:cxn>
                <a:cxn ang="0">
                  <a:pos x="646" y="1237"/>
                </a:cxn>
                <a:cxn ang="0">
                  <a:pos x="699" y="1220"/>
                </a:cxn>
                <a:cxn ang="0">
                  <a:pos x="747" y="1199"/>
                </a:cxn>
                <a:cxn ang="0">
                  <a:pos x="787" y="1175"/>
                </a:cxn>
                <a:cxn ang="0">
                  <a:pos x="822" y="1147"/>
                </a:cxn>
                <a:cxn ang="0">
                  <a:pos x="852" y="1118"/>
                </a:cxn>
                <a:cxn ang="0">
                  <a:pos x="877" y="1088"/>
                </a:cxn>
                <a:cxn ang="0">
                  <a:pos x="898" y="1058"/>
                </a:cxn>
                <a:cxn ang="0">
                  <a:pos x="914" y="1028"/>
                </a:cxn>
                <a:cxn ang="0">
                  <a:pos x="927" y="999"/>
                </a:cxn>
                <a:cxn ang="0">
                  <a:pos x="939" y="960"/>
                </a:cxn>
                <a:cxn ang="0">
                  <a:pos x="947" y="918"/>
                </a:cxn>
                <a:cxn ang="0">
                  <a:pos x="948" y="388"/>
                </a:cxn>
                <a:cxn ang="0">
                  <a:pos x="638" y="870"/>
                </a:cxn>
                <a:cxn ang="0">
                  <a:pos x="636" y="893"/>
                </a:cxn>
                <a:cxn ang="0">
                  <a:pos x="631" y="909"/>
                </a:cxn>
                <a:cxn ang="0">
                  <a:pos x="619" y="926"/>
                </a:cxn>
                <a:cxn ang="0">
                  <a:pos x="600" y="942"/>
                </a:cxn>
                <a:cxn ang="0">
                  <a:pos x="572" y="955"/>
                </a:cxn>
                <a:cxn ang="0">
                  <a:pos x="533" y="965"/>
                </a:cxn>
                <a:cxn ang="0">
                  <a:pos x="480" y="968"/>
                </a:cxn>
                <a:cxn ang="0">
                  <a:pos x="425" y="965"/>
                </a:cxn>
                <a:cxn ang="0">
                  <a:pos x="383" y="955"/>
                </a:cxn>
                <a:cxn ang="0">
                  <a:pos x="354" y="942"/>
                </a:cxn>
                <a:cxn ang="0">
                  <a:pos x="334" y="926"/>
                </a:cxn>
                <a:cxn ang="0">
                  <a:pos x="322" y="909"/>
                </a:cxn>
                <a:cxn ang="0">
                  <a:pos x="316" y="893"/>
                </a:cxn>
                <a:cxn ang="0">
                  <a:pos x="313" y="868"/>
                </a:cxn>
                <a:cxn ang="0">
                  <a:pos x="0" y="0"/>
                </a:cxn>
              </a:cxnLst>
              <a:rect l="0" t="0" r="r" b="b"/>
              <a:pathLst>
                <a:path w="948" h="1257">
                  <a:moveTo>
                    <a:pt x="0" y="0"/>
                  </a:moveTo>
                  <a:lnTo>
                    <a:pt x="0" y="10"/>
                  </a:lnTo>
                  <a:lnTo>
                    <a:pt x="0" y="37"/>
                  </a:lnTo>
                  <a:lnTo>
                    <a:pt x="0" y="80"/>
                  </a:lnTo>
                  <a:lnTo>
                    <a:pt x="0" y="135"/>
                  </a:lnTo>
                  <a:lnTo>
                    <a:pt x="0" y="201"/>
                  </a:lnTo>
                  <a:lnTo>
                    <a:pt x="0" y="275"/>
                  </a:lnTo>
                  <a:lnTo>
                    <a:pt x="0" y="354"/>
                  </a:lnTo>
                  <a:lnTo>
                    <a:pt x="0" y="436"/>
                  </a:lnTo>
                  <a:lnTo>
                    <a:pt x="0" y="518"/>
                  </a:lnTo>
                  <a:lnTo>
                    <a:pt x="0" y="599"/>
                  </a:lnTo>
                  <a:lnTo>
                    <a:pt x="0" y="676"/>
                  </a:lnTo>
                  <a:lnTo>
                    <a:pt x="0" y="744"/>
                  </a:lnTo>
                  <a:lnTo>
                    <a:pt x="0" y="804"/>
                  </a:lnTo>
                  <a:lnTo>
                    <a:pt x="1" y="851"/>
                  </a:lnTo>
                  <a:lnTo>
                    <a:pt x="1" y="885"/>
                  </a:lnTo>
                  <a:lnTo>
                    <a:pt x="1" y="901"/>
                  </a:lnTo>
                  <a:lnTo>
                    <a:pt x="1" y="916"/>
                  </a:lnTo>
                  <a:lnTo>
                    <a:pt x="4" y="935"/>
                  </a:lnTo>
                  <a:lnTo>
                    <a:pt x="11" y="958"/>
                  </a:lnTo>
                  <a:lnTo>
                    <a:pt x="19" y="984"/>
                  </a:lnTo>
                  <a:lnTo>
                    <a:pt x="25" y="998"/>
                  </a:lnTo>
                  <a:lnTo>
                    <a:pt x="31" y="1012"/>
                  </a:lnTo>
                  <a:lnTo>
                    <a:pt x="38" y="1027"/>
                  </a:lnTo>
                  <a:lnTo>
                    <a:pt x="47" y="1042"/>
                  </a:lnTo>
                  <a:lnTo>
                    <a:pt x="55" y="1057"/>
                  </a:lnTo>
                  <a:lnTo>
                    <a:pt x="66" y="1072"/>
                  </a:lnTo>
                  <a:lnTo>
                    <a:pt x="78" y="1087"/>
                  </a:lnTo>
                  <a:lnTo>
                    <a:pt x="90" y="1103"/>
                  </a:lnTo>
                  <a:lnTo>
                    <a:pt x="103" y="1118"/>
                  </a:lnTo>
                  <a:lnTo>
                    <a:pt x="118" y="1133"/>
                  </a:lnTo>
                  <a:lnTo>
                    <a:pt x="134" y="1147"/>
                  </a:lnTo>
                  <a:lnTo>
                    <a:pt x="152" y="1161"/>
                  </a:lnTo>
                  <a:lnTo>
                    <a:pt x="170" y="1175"/>
                  </a:lnTo>
                  <a:lnTo>
                    <a:pt x="192" y="1187"/>
                  </a:lnTo>
                  <a:lnTo>
                    <a:pt x="213" y="1199"/>
                  </a:lnTo>
                  <a:lnTo>
                    <a:pt x="236" y="1210"/>
                  </a:lnTo>
                  <a:lnTo>
                    <a:pt x="261" y="1220"/>
                  </a:lnTo>
                  <a:lnTo>
                    <a:pt x="287" y="1229"/>
                  </a:lnTo>
                  <a:lnTo>
                    <a:pt x="315" y="1237"/>
                  </a:lnTo>
                  <a:lnTo>
                    <a:pt x="345" y="1244"/>
                  </a:lnTo>
                  <a:lnTo>
                    <a:pt x="376" y="1249"/>
                  </a:lnTo>
                  <a:lnTo>
                    <a:pt x="409" y="1253"/>
                  </a:lnTo>
                  <a:lnTo>
                    <a:pt x="444" y="1255"/>
                  </a:lnTo>
                  <a:lnTo>
                    <a:pt x="481" y="1257"/>
                  </a:lnTo>
                  <a:lnTo>
                    <a:pt x="517" y="1255"/>
                  </a:lnTo>
                  <a:lnTo>
                    <a:pt x="552" y="1253"/>
                  </a:lnTo>
                  <a:lnTo>
                    <a:pt x="585" y="1249"/>
                  </a:lnTo>
                  <a:lnTo>
                    <a:pt x="616" y="1244"/>
                  </a:lnTo>
                  <a:lnTo>
                    <a:pt x="646" y="1237"/>
                  </a:lnTo>
                  <a:lnTo>
                    <a:pt x="673" y="1229"/>
                  </a:lnTo>
                  <a:lnTo>
                    <a:pt x="699" y="1220"/>
                  </a:lnTo>
                  <a:lnTo>
                    <a:pt x="723" y="1210"/>
                  </a:lnTo>
                  <a:lnTo>
                    <a:pt x="747" y="1199"/>
                  </a:lnTo>
                  <a:lnTo>
                    <a:pt x="767" y="1187"/>
                  </a:lnTo>
                  <a:lnTo>
                    <a:pt x="787" y="1175"/>
                  </a:lnTo>
                  <a:lnTo>
                    <a:pt x="805" y="1162"/>
                  </a:lnTo>
                  <a:lnTo>
                    <a:pt x="822" y="1147"/>
                  </a:lnTo>
                  <a:lnTo>
                    <a:pt x="838" y="1133"/>
                  </a:lnTo>
                  <a:lnTo>
                    <a:pt x="852" y="1118"/>
                  </a:lnTo>
                  <a:lnTo>
                    <a:pt x="865" y="1103"/>
                  </a:lnTo>
                  <a:lnTo>
                    <a:pt x="877" y="1088"/>
                  </a:lnTo>
                  <a:lnTo>
                    <a:pt x="888" y="1074"/>
                  </a:lnTo>
                  <a:lnTo>
                    <a:pt x="898" y="1058"/>
                  </a:lnTo>
                  <a:lnTo>
                    <a:pt x="906" y="1043"/>
                  </a:lnTo>
                  <a:lnTo>
                    <a:pt x="914" y="1028"/>
                  </a:lnTo>
                  <a:lnTo>
                    <a:pt x="920" y="1013"/>
                  </a:lnTo>
                  <a:lnTo>
                    <a:pt x="927" y="999"/>
                  </a:lnTo>
                  <a:lnTo>
                    <a:pt x="931" y="985"/>
                  </a:lnTo>
                  <a:lnTo>
                    <a:pt x="939" y="960"/>
                  </a:lnTo>
                  <a:lnTo>
                    <a:pt x="944" y="937"/>
                  </a:lnTo>
                  <a:lnTo>
                    <a:pt x="947" y="918"/>
                  </a:lnTo>
                  <a:lnTo>
                    <a:pt x="948" y="904"/>
                  </a:lnTo>
                  <a:lnTo>
                    <a:pt x="948" y="388"/>
                  </a:lnTo>
                  <a:lnTo>
                    <a:pt x="638" y="65"/>
                  </a:lnTo>
                  <a:lnTo>
                    <a:pt x="638" y="870"/>
                  </a:lnTo>
                  <a:lnTo>
                    <a:pt x="638" y="880"/>
                  </a:lnTo>
                  <a:lnTo>
                    <a:pt x="636" y="893"/>
                  </a:lnTo>
                  <a:lnTo>
                    <a:pt x="634" y="900"/>
                  </a:lnTo>
                  <a:lnTo>
                    <a:pt x="631" y="909"/>
                  </a:lnTo>
                  <a:lnTo>
                    <a:pt x="626" y="917"/>
                  </a:lnTo>
                  <a:lnTo>
                    <a:pt x="619" y="926"/>
                  </a:lnTo>
                  <a:lnTo>
                    <a:pt x="611" y="934"/>
                  </a:lnTo>
                  <a:lnTo>
                    <a:pt x="600" y="942"/>
                  </a:lnTo>
                  <a:lnTo>
                    <a:pt x="587" y="949"/>
                  </a:lnTo>
                  <a:lnTo>
                    <a:pt x="572" y="955"/>
                  </a:lnTo>
                  <a:lnTo>
                    <a:pt x="554" y="961"/>
                  </a:lnTo>
                  <a:lnTo>
                    <a:pt x="533" y="965"/>
                  </a:lnTo>
                  <a:lnTo>
                    <a:pt x="507" y="968"/>
                  </a:lnTo>
                  <a:lnTo>
                    <a:pt x="480" y="968"/>
                  </a:lnTo>
                  <a:lnTo>
                    <a:pt x="450" y="968"/>
                  </a:lnTo>
                  <a:lnTo>
                    <a:pt x="425" y="965"/>
                  </a:lnTo>
                  <a:lnTo>
                    <a:pt x="402" y="961"/>
                  </a:lnTo>
                  <a:lnTo>
                    <a:pt x="383" y="955"/>
                  </a:lnTo>
                  <a:lnTo>
                    <a:pt x="367" y="949"/>
                  </a:lnTo>
                  <a:lnTo>
                    <a:pt x="354" y="942"/>
                  </a:lnTo>
                  <a:lnTo>
                    <a:pt x="343" y="934"/>
                  </a:lnTo>
                  <a:lnTo>
                    <a:pt x="334" y="926"/>
                  </a:lnTo>
                  <a:lnTo>
                    <a:pt x="328" y="917"/>
                  </a:lnTo>
                  <a:lnTo>
                    <a:pt x="322" y="909"/>
                  </a:lnTo>
                  <a:lnTo>
                    <a:pt x="318" y="900"/>
                  </a:lnTo>
                  <a:lnTo>
                    <a:pt x="316" y="893"/>
                  </a:lnTo>
                  <a:lnTo>
                    <a:pt x="314" y="878"/>
                  </a:lnTo>
                  <a:lnTo>
                    <a:pt x="313" y="868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842963" y="6232525"/>
              <a:ext cx="155575" cy="179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05"/>
                </a:cxn>
                <a:cxn ang="0">
                  <a:pos x="506" y="305"/>
                </a:cxn>
                <a:cxn ang="0">
                  <a:pos x="506" y="1237"/>
                </a:cxn>
                <a:cxn ang="0">
                  <a:pos x="829" y="1237"/>
                </a:cxn>
                <a:cxn ang="0">
                  <a:pos x="829" y="305"/>
                </a:cxn>
                <a:cxn ang="0">
                  <a:pos x="1077" y="305"/>
                </a:cxn>
                <a:cxn ang="0">
                  <a:pos x="1077" y="0"/>
                </a:cxn>
                <a:cxn ang="0">
                  <a:pos x="0" y="0"/>
                </a:cxn>
              </a:cxnLst>
              <a:rect l="0" t="0" r="r" b="b"/>
              <a:pathLst>
                <a:path w="1077" h="1237">
                  <a:moveTo>
                    <a:pt x="0" y="0"/>
                  </a:moveTo>
                  <a:lnTo>
                    <a:pt x="294" y="305"/>
                  </a:lnTo>
                  <a:lnTo>
                    <a:pt x="506" y="305"/>
                  </a:lnTo>
                  <a:lnTo>
                    <a:pt x="506" y="1237"/>
                  </a:lnTo>
                  <a:lnTo>
                    <a:pt x="829" y="1237"/>
                  </a:lnTo>
                  <a:lnTo>
                    <a:pt x="829" y="305"/>
                  </a:lnTo>
                  <a:lnTo>
                    <a:pt x="1077" y="305"/>
                  </a:lnTo>
                  <a:lnTo>
                    <a:pt x="10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 userDrawn="1"/>
          </p:nvSpPr>
          <p:spPr bwMode="auto">
            <a:xfrm>
              <a:off x="554038" y="6232525"/>
              <a:ext cx="206375" cy="182563"/>
            </a:xfrm>
            <a:custGeom>
              <a:avLst/>
              <a:gdLst/>
              <a:ahLst/>
              <a:cxnLst>
                <a:cxn ang="0">
                  <a:pos x="499" y="643"/>
                </a:cxn>
                <a:cxn ang="0">
                  <a:pos x="941" y="713"/>
                </a:cxn>
                <a:cxn ang="0">
                  <a:pos x="951" y="655"/>
                </a:cxn>
                <a:cxn ang="0">
                  <a:pos x="951" y="585"/>
                </a:cxn>
                <a:cxn ang="0">
                  <a:pos x="938" y="521"/>
                </a:cxn>
                <a:cxn ang="0">
                  <a:pos x="912" y="461"/>
                </a:cxn>
                <a:cxn ang="0">
                  <a:pos x="875" y="410"/>
                </a:cxn>
                <a:cxn ang="0">
                  <a:pos x="829" y="366"/>
                </a:cxn>
                <a:cxn ang="0">
                  <a:pos x="775" y="332"/>
                </a:cxn>
                <a:cxn ang="0">
                  <a:pos x="715" y="307"/>
                </a:cxn>
                <a:cxn ang="0">
                  <a:pos x="652" y="294"/>
                </a:cxn>
                <a:cxn ang="0">
                  <a:pos x="586" y="294"/>
                </a:cxn>
                <a:cxn ang="0">
                  <a:pos x="523" y="308"/>
                </a:cxn>
                <a:cxn ang="0">
                  <a:pos x="465" y="334"/>
                </a:cxn>
                <a:cxn ang="0">
                  <a:pos x="413" y="370"/>
                </a:cxn>
                <a:cxn ang="0">
                  <a:pos x="371" y="415"/>
                </a:cxn>
                <a:cxn ang="0">
                  <a:pos x="336" y="468"/>
                </a:cxn>
                <a:cxn ang="0">
                  <a:pos x="311" y="527"/>
                </a:cxn>
                <a:cxn ang="0">
                  <a:pos x="298" y="590"/>
                </a:cxn>
                <a:cxn ang="0">
                  <a:pos x="298" y="657"/>
                </a:cxn>
                <a:cxn ang="0">
                  <a:pos x="311" y="720"/>
                </a:cxn>
                <a:cxn ang="0">
                  <a:pos x="337" y="778"/>
                </a:cxn>
                <a:cxn ang="0">
                  <a:pos x="372" y="831"/>
                </a:cxn>
                <a:cxn ang="0">
                  <a:pos x="415" y="874"/>
                </a:cxn>
                <a:cxn ang="0">
                  <a:pos x="469" y="910"/>
                </a:cxn>
                <a:cxn ang="0">
                  <a:pos x="527" y="935"/>
                </a:cxn>
                <a:cxn ang="0">
                  <a:pos x="591" y="948"/>
                </a:cxn>
                <a:cxn ang="0">
                  <a:pos x="654" y="949"/>
                </a:cxn>
                <a:cxn ang="0">
                  <a:pos x="723" y="983"/>
                </a:cxn>
                <a:cxn ang="0">
                  <a:pos x="884" y="1157"/>
                </a:cxn>
                <a:cxn ang="0">
                  <a:pos x="893" y="1215"/>
                </a:cxn>
                <a:cxn ang="0">
                  <a:pos x="824" y="1241"/>
                </a:cxn>
                <a:cxn ang="0">
                  <a:pos x="745" y="1259"/>
                </a:cxn>
                <a:cxn ang="0">
                  <a:pos x="663" y="1268"/>
                </a:cxn>
                <a:cxn ang="0">
                  <a:pos x="560" y="1266"/>
                </a:cxn>
                <a:cxn ang="0">
                  <a:pos x="437" y="1239"/>
                </a:cxn>
                <a:cxn ang="0">
                  <a:pos x="324" y="1189"/>
                </a:cxn>
                <a:cxn ang="0">
                  <a:pos x="224" y="1119"/>
                </a:cxn>
                <a:cxn ang="0">
                  <a:pos x="140" y="1031"/>
                </a:cxn>
                <a:cxn ang="0">
                  <a:pos x="73" y="928"/>
                </a:cxn>
                <a:cxn ang="0">
                  <a:pos x="27" y="814"/>
                </a:cxn>
                <a:cxn ang="0">
                  <a:pos x="3" y="691"/>
                </a:cxn>
                <a:cxn ang="0">
                  <a:pos x="3" y="565"/>
                </a:cxn>
                <a:cxn ang="0">
                  <a:pos x="27" y="443"/>
                </a:cxn>
                <a:cxn ang="0">
                  <a:pos x="75" y="331"/>
                </a:cxn>
                <a:cxn ang="0">
                  <a:pos x="142" y="231"/>
                </a:cxn>
                <a:cxn ang="0">
                  <a:pos x="227" y="144"/>
                </a:cxn>
                <a:cxn ang="0">
                  <a:pos x="328" y="76"/>
                </a:cxn>
                <a:cxn ang="0">
                  <a:pos x="443" y="28"/>
                </a:cxn>
                <a:cxn ang="0">
                  <a:pos x="568" y="3"/>
                </a:cxn>
                <a:cxn ang="0">
                  <a:pos x="699" y="3"/>
                </a:cxn>
                <a:cxn ang="0">
                  <a:pos x="825" y="28"/>
                </a:cxn>
                <a:cxn ang="0">
                  <a:pos x="940" y="77"/>
                </a:cxn>
                <a:cxn ang="0">
                  <a:pos x="1041" y="147"/>
                </a:cxn>
                <a:cxn ang="0">
                  <a:pos x="1127" y="234"/>
                </a:cxn>
                <a:cxn ang="0">
                  <a:pos x="1195" y="336"/>
                </a:cxn>
                <a:cxn ang="0">
                  <a:pos x="1243" y="451"/>
                </a:cxn>
                <a:cxn ang="0">
                  <a:pos x="1267" y="575"/>
                </a:cxn>
                <a:cxn ang="0">
                  <a:pos x="1268" y="694"/>
                </a:cxn>
                <a:cxn ang="0">
                  <a:pos x="1248" y="797"/>
                </a:cxn>
                <a:cxn ang="0">
                  <a:pos x="1216" y="887"/>
                </a:cxn>
                <a:cxn ang="0">
                  <a:pos x="1183" y="955"/>
                </a:cxn>
              </a:cxnLst>
              <a:rect l="0" t="0" r="r" b="b"/>
              <a:pathLst>
                <a:path w="1431" h="1270">
                  <a:moveTo>
                    <a:pt x="1168" y="978"/>
                  </a:moveTo>
                  <a:lnTo>
                    <a:pt x="1431" y="1245"/>
                  </a:lnTo>
                  <a:lnTo>
                    <a:pt x="1077" y="1245"/>
                  </a:lnTo>
                  <a:lnTo>
                    <a:pt x="499" y="643"/>
                  </a:lnTo>
                  <a:lnTo>
                    <a:pt x="841" y="643"/>
                  </a:lnTo>
                  <a:lnTo>
                    <a:pt x="931" y="737"/>
                  </a:lnTo>
                  <a:lnTo>
                    <a:pt x="937" y="725"/>
                  </a:lnTo>
                  <a:lnTo>
                    <a:pt x="941" y="713"/>
                  </a:lnTo>
                  <a:lnTo>
                    <a:pt x="944" y="700"/>
                  </a:lnTo>
                  <a:lnTo>
                    <a:pt x="947" y="686"/>
                  </a:lnTo>
                  <a:lnTo>
                    <a:pt x="950" y="671"/>
                  </a:lnTo>
                  <a:lnTo>
                    <a:pt x="951" y="655"/>
                  </a:lnTo>
                  <a:lnTo>
                    <a:pt x="953" y="638"/>
                  </a:lnTo>
                  <a:lnTo>
                    <a:pt x="954" y="619"/>
                  </a:lnTo>
                  <a:lnTo>
                    <a:pt x="953" y="602"/>
                  </a:lnTo>
                  <a:lnTo>
                    <a:pt x="951" y="585"/>
                  </a:lnTo>
                  <a:lnTo>
                    <a:pt x="949" y="569"/>
                  </a:lnTo>
                  <a:lnTo>
                    <a:pt x="946" y="552"/>
                  </a:lnTo>
                  <a:lnTo>
                    <a:pt x="943" y="536"/>
                  </a:lnTo>
                  <a:lnTo>
                    <a:pt x="938" y="521"/>
                  </a:lnTo>
                  <a:lnTo>
                    <a:pt x="932" y="505"/>
                  </a:lnTo>
                  <a:lnTo>
                    <a:pt x="926" y="490"/>
                  </a:lnTo>
                  <a:lnTo>
                    <a:pt x="920" y="476"/>
                  </a:lnTo>
                  <a:lnTo>
                    <a:pt x="912" y="461"/>
                  </a:lnTo>
                  <a:lnTo>
                    <a:pt x="904" y="448"/>
                  </a:lnTo>
                  <a:lnTo>
                    <a:pt x="894" y="435"/>
                  </a:lnTo>
                  <a:lnTo>
                    <a:pt x="884" y="422"/>
                  </a:lnTo>
                  <a:lnTo>
                    <a:pt x="875" y="410"/>
                  </a:lnTo>
                  <a:lnTo>
                    <a:pt x="864" y="399"/>
                  </a:lnTo>
                  <a:lnTo>
                    <a:pt x="853" y="387"/>
                  </a:lnTo>
                  <a:lnTo>
                    <a:pt x="841" y="376"/>
                  </a:lnTo>
                  <a:lnTo>
                    <a:pt x="829" y="366"/>
                  </a:lnTo>
                  <a:lnTo>
                    <a:pt x="816" y="356"/>
                  </a:lnTo>
                  <a:lnTo>
                    <a:pt x="803" y="348"/>
                  </a:lnTo>
                  <a:lnTo>
                    <a:pt x="790" y="339"/>
                  </a:lnTo>
                  <a:lnTo>
                    <a:pt x="775" y="332"/>
                  </a:lnTo>
                  <a:lnTo>
                    <a:pt x="761" y="324"/>
                  </a:lnTo>
                  <a:lnTo>
                    <a:pt x="746" y="318"/>
                  </a:lnTo>
                  <a:lnTo>
                    <a:pt x="731" y="312"/>
                  </a:lnTo>
                  <a:lnTo>
                    <a:pt x="715" y="307"/>
                  </a:lnTo>
                  <a:lnTo>
                    <a:pt x="700" y="303"/>
                  </a:lnTo>
                  <a:lnTo>
                    <a:pt x="685" y="300"/>
                  </a:lnTo>
                  <a:lnTo>
                    <a:pt x="669" y="297"/>
                  </a:lnTo>
                  <a:lnTo>
                    <a:pt x="652" y="294"/>
                  </a:lnTo>
                  <a:lnTo>
                    <a:pt x="636" y="293"/>
                  </a:lnTo>
                  <a:lnTo>
                    <a:pt x="619" y="293"/>
                  </a:lnTo>
                  <a:lnTo>
                    <a:pt x="603" y="293"/>
                  </a:lnTo>
                  <a:lnTo>
                    <a:pt x="586" y="294"/>
                  </a:lnTo>
                  <a:lnTo>
                    <a:pt x="570" y="298"/>
                  </a:lnTo>
                  <a:lnTo>
                    <a:pt x="554" y="300"/>
                  </a:lnTo>
                  <a:lnTo>
                    <a:pt x="538" y="304"/>
                  </a:lnTo>
                  <a:lnTo>
                    <a:pt x="523" y="308"/>
                  </a:lnTo>
                  <a:lnTo>
                    <a:pt x="508" y="314"/>
                  </a:lnTo>
                  <a:lnTo>
                    <a:pt x="493" y="320"/>
                  </a:lnTo>
                  <a:lnTo>
                    <a:pt x="479" y="326"/>
                  </a:lnTo>
                  <a:lnTo>
                    <a:pt x="465" y="334"/>
                  </a:lnTo>
                  <a:lnTo>
                    <a:pt x="452" y="342"/>
                  </a:lnTo>
                  <a:lnTo>
                    <a:pt x="439" y="351"/>
                  </a:lnTo>
                  <a:lnTo>
                    <a:pt x="426" y="360"/>
                  </a:lnTo>
                  <a:lnTo>
                    <a:pt x="413" y="370"/>
                  </a:lnTo>
                  <a:lnTo>
                    <a:pt x="403" y="381"/>
                  </a:lnTo>
                  <a:lnTo>
                    <a:pt x="391" y="391"/>
                  </a:lnTo>
                  <a:lnTo>
                    <a:pt x="380" y="403"/>
                  </a:lnTo>
                  <a:lnTo>
                    <a:pt x="371" y="415"/>
                  </a:lnTo>
                  <a:lnTo>
                    <a:pt x="361" y="427"/>
                  </a:lnTo>
                  <a:lnTo>
                    <a:pt x="352" y="440"/>
                  </a:lnTo>
                  <a:lnTo>
                    <a:pt x="343" y="454"/>
                  </a:lnTo>
                  <a:lnTo>
                    <a:pt x="336" y="468"/>
                  </a:lnTo>
                  <a:lnTo>
                    <a:pt x="328" y="482"/>
                  </a:lnTo>
                  <a:lnTo>
                    <a:pt x="322" y="497"/>
                  </a:lnTo>
                  <a:lnTo>
                    <a:pt x="317" y="511"/>
                  </a:lnTo>
                  <a:lnTo>
                    <a:pt x="311" y="527"/>
                  </a:lnTo>
                  <a:lnTo>
                    <a:pt x="307" y="542"/>
                  </a:lnTo>
                  <a:lnTo>
                    <a:pt x="304" y="558"/>
                  </a:lnTo>
                  <a:lnTo>
                    <a:pt x="301" y="574"/>
                  </a:lnTo>
                  <a:lnTo>
                    <a:pt x="298" y="590"/>
                  </a:lnTo>
                  <a:lnTo>
                    <a:pt x="297" y="607"/>
                  </a:lnTo>
                  <a:lnTo>
                    <a:pt x="297" y="623"/>
                  </a:lnTo>
                  <a:lnTo>
                    <a:pt x="297" y="640"/>
                  </a:lnTo>
                  <a:lnTo>
                    <a:pt x="298" y="657"/>
                  </a:lnTo>
                  <a:lnTo>
                    <a:pt x="301" y="673"/>
                  </a:lnTo>
                  <a:lnTo>
                    <a:pt x="304" y="689"/>
                  </a:lnTo>
                  <a:lnTo>
                    <a:pt x="307" y="705"/>
                  </a:lnTo>
                  <a:lnTo>
                    <a:pt x="311" y="720"/>
                  </a:lnTo>
                  <a:lnTo>
                    <a:pt x="317" y="735"/>
                  </a:lnTo>
                  <a:lnTo>
                    <a:pt x="323" y="750"/>
                  </a:lnTo>
                  <a:lnTo>
                    <a:pt x="329" y="765"/>
                  </a:lnTo>
                  <a:lnTo>
                    <a:pt x="337" y="778"/>
                  </a:lnTo>
                  <a:lnTo>
                    <a:pt x="344" y="792"/>
                  </a:lnTo>
                  <a:lnTo>
                    <a:pt x="353" y="805"/>
                  </a:lnTo>
                  <a:lnTo>
                    <a:pt x="362" y="818"/>
                  </a:lnTo>
                  <a:lnTo>
                    <a:pt x="372" y="831"/>
                  </a:lnTo>
                  <a:lnTo>
                    <a:pt x="381" y="842"/>
                  </a:lnTo>
                  <a:lnTo>
                    <a:pt x="393" y="854"/>
                  </a:lnTo>
                  <a:lnTo>
                    <a:pt x="404" y="865"/>
                  </a:lnTo>
                  <a:lnTo>
                    <a:pt x="415" y="874"/>
                  </a:lnTo>
                  <a:lnTo>
                    <a:pt x="428" y="885"/>
                  </a:lnTo>
                  <a:lnTo>
                    <a:pt x="441" y="893"/>
                  </a:lnTo>
                  <a:lnTo>
                    <a:pt x="455" y="902"/>
                  </a:lnTo>
                  <a:lnTo>
                    <a:pt x="469" y="910"/>
                  </a:lnTo>
                  <a:lnTo>
                    <a:pt x="482" y="918"/>
                  </a:lnTo>
                  <a:lnTo>
                    <a:pt x="497" y="924"/>
                  </a:lnTo>
                  <a:lnTo>
                    <a:pt x="512" y="930"/>
                  </a:lnTo>
                  <a:lnTo>
                    <a:pt x="527" y="935"/>
                  </a:lnTo>
                  <a:lnTo>
                    <a:pt x="543" y="939"/>
                  </a:lnTo>
                  <a:lnTo>
                    <a:pt x="559" y="943"/>
                  </a:lnTo>
                  <a:lnTo>
                    <a:pt x="575" y="945"/>
                  </a:lnTo>
                  <a:lnTo>
                    <a:pt x="591" y="948"/>
                  </a:lnTo>
                  <a:lnTo>
                    <a:pt x="608" y="950"/>
                  </a:lnTo>
                  <a:lnTo>
                    <a:pt x="625" y="950"/>
                  </a:lnTo>
                  <a:lnTo>
                    <a:pt x="640" y="950"/>
                  </a:lnTo>
                  <a:lnTo>
                    <a:pt x="654" y="949"/>
                  </a:lnTo>
                  <a:lnTo>
                    <a:pt x="669" y="947"/>
                  </a:lnTo>
                  <a:lnTo>
                    <a:pt x="683" y="943"/>
                  </a:lnTo>
                  <a:lnTo>
                    <a:pt x="695" y="954"/>
                  </a:lnTo>
                  <a:lnTo>
                    <a:pt x="723" y="983"/>
                  </a:lnTo>
                  <a:lnTo>
                    <a:pt x="761" y="1023"/>
                  </a:lnTo>
                  <a:lnTo>
                    <a:pt x="804" y="1070"/>
                  </a:lnTo>
                  <a:lnTo>
                    <a:pt x="847" y="1117"/>
                  </a:lnTo>
                  <a:lnTo>
                    <a:pt x="884" y="1157"/>
                  </a:lnTo>
                  <a:lnTo>
                    <a:pt x="911" y="1186"/>
                  </a:lnTo>
                  <a:lnTo>
                    <a:pt x="921" y="1198"/>
                  </a:lnTo>
                  <a:lnTo>
                    <a:pt x="908" y="1206"/>
                  </a:lnTo>
                  <a:lnTo>
                    <a:pt x="893" y="1215"/>
                  </a:lnTo>
                  <a:lnTo>
                    <a:pt x="877" y="1222"/>
                  </a:lnTo>
                  <a:lnTo>
                    <a:pt x="860" y="1230"/>
                  </a:lnTo>
                  <a:lnTo>
                    <a:pt x="843" y="1236"/>
                  </a:lnTo>
                  <a:lnTo>
                    <a:pt x="824" y="1241"/>
                  </a:lnTo>
                  <a:lnTo>
                    <a:pt x="805" y="1247"/>
                  </a:lnTo>
                  <a:lnTo>
                    <a:pt x="786" y="1252"/>
                  </a:lnTo>
                  <a:lnTo>
                    <a:pt x="765" y="1256"/>
                  </a:lnTo>
                  <a:lnTo>
                    <a:pt x="745" y="1259"/>
                  </a:lnTo>
                  <a:lnTo>
                    <a:pt x="725" y="1263"/>
                  </a:lnTo>
                  <a:lnTo>
                    <a:pt x="704" y="1265"/>
                  </a:lnTo>
                  <a:lnTo>
                    <a:pt x="683" y="1267"/>
                  </a:lnTo>
                  <a:lnTo>
                    <a:pt x="663" y="1268"/>
                  </a:lnTo>
                  <a:lnTo>
                    <a:pt x="644" y="1269"/>
                  </a:lnTo>
                  <a:lnTo>
                    <a:pt x="625" y="1270"/>
                  </a:lnTo>
                  <a:lnTo>
                    <a:pt x="592" y="1269"/>
                  </a:lnTo>
                  <a:lnTo>
                    <a:pt x="560" y="1266"/>
                  </a:lnTo>
                  <a:lnTo>
                    <a:pt x="528" y="1261"/>
                  </a:lnTo>
                  <a:lnTo>
                    <a:pt x="497" y="1256"/>
                  </a:lnTo>
                  <a:lnTo>
                    <a:pt x="466" y="1249"/>
                  </a:lnTo>
                  <a:lnTo>
                    <a:pt x="437" y="1239"/>
                  </a:lnTo>
                  <a:lnTo>
                    <a:pt x="407" y="1230"/>
                  </a:lnTo>
                  <a:lnTo>
                    <a:pt x="379" y="1217"/>
                  </a:lnTo>
                  <a:lnTo>
                    <a:pt x="351" y="1204"/>
                  </a:lnTo>
                  <a:lnTo>
                    <a:pt x="324" y="1189"/>
                  </a:lnTo>
                  <a:lnTo>
                    <a:pt x="297" y="1173"/>
                  </a:lnTo>
                  <a:lnTo>
                    <a:pt x="272" y="1156"/>
                  </a:lnTo>
                  <a:lnTo>
                    <a:pt x="247" y="1138"/>
                  </a:lnTo>
                  <a:lnTo>
                    <a:pt x="224" y="1119"/>
                  </a:lnTo>
                  <a:lnTo>
                    <a:pt x="202" y="1099"/>
                  </a:lnTo>
                  <a:lnTo>
                    <a:pt x="180" y="1076"/>
                  </a:lnTo>
                  <a:lnTo>
                    <a:pt x="159" y="1054"/>
                  </a:lnTo>
                  <a:lnTo>
                    <a:pt x="140" y="1031"/>
                  </a:lnTo>
                  <a:lnTo>
                    <a:pt x="122" y="1006"/>
                  </a:lnTo>
                  <a:lnTo>
                    <a:pt x="105" y="981"/>
                  </a:lnTo>
                  <a:lnTo>
                    <a:pt x="88" y="955"/>
                  </a:lnTo>
                  <a:lnTo>
                    <a:pt x="73" y="928"/>
                  </a:lnTo>
                  <a:lnTo>
                    <a:pt x="60" y="901"/>
                  </a:lnTo>
                  <a:lnTo>
                    <a:pt x="47" y="872"/>
                  </a:lnTo>
                  <a:lnTo>
                    <a:pt x="37" y="843"/>
                  </a:lnTo>
                  <a:lnTo>
                    <a:pt x="27" y="814"/>
                  </a:lnTo>
                  <a:lnTo>
                    <a:pt x="19" y="784"/>
                  </a:lnTo>
                  <a:lnTo>
                    <a:pt x="11" y="754"/>
                  </a:lnTo>
                  <a:lnTo>
                    <a:pt x="6" y="723"/>
                  </a:lnTo>
                  <a:lnTo>
                    <a:pt x="3" y="691"/>
                  </a:lnTo>
                  <a:lnTo>
                    <a:pt x="0" y="660"/>
                  </a:lnTo>
                  <a:lnTo>
                    <a:pt x="0" y="628"/>
                  </a:lnTo>
                  <a:lnTo>
                    <a:pt x="0" y="597"/>
                  </a:lnTo>
                  <a:lnTo>
                    <a:pt x="3" y="565"/>
                  </a:lnTo>
                  <a:lnTo>
                    <a:pt x="6" y="534"/>
                  </a:lnTo>
                  <a:lnTo>
                    <a:pt x="12" y="503"/>
                  </a:lnTo>
                  <a:lnTo>
                    <a:pt x="19" y="473"/>
                  </a:lnTo>
                  <a:lnTo>
                    <a:pt x="27" y="443"/>
                  </a:lnTo>
                  <a:lnTo>
                    <a:pt x="37" y="415"/>
                  </a:lnTo>
                  <a:lnTo>
                    <a:pt x="49" y="386"/>
                  </a:lnTo>
                  <a:lnTo>
                    <a:pt x="61" y="358"/>
                  </a:lnTo>
                  <a:lnTo>
                    <a:pt x="75" y="331"/>
                  </a:lnTo>
                  <a:lnTo>
                    <a:pt x="90" y="305"/>
                  </a:lnTo>
                  <a:lnTo>
                    <a:pt x="106" y="280"/>
                  </a:lnTo>
                  <a:lnTo>
                    <a:pt x="124" y="254"/>
                  </a:lnTo>
                  <a:lnTo>
                    <a:pt x="142" y="231"/>
                  </a:lnTo>
                  <a:lnTo>
                    <a:pt x="162" y="208"/>
                  </a:lnTo>
                  <a:lnTo>
                    <a:pt x="183" y="186"/>
                  </a:lnTo>
                  <a:lnTo>
                    <a:pt x="205" y="165"/>
                  </a:lnTo>
                  <a:lnTo>
                    <a:pt x="227" y="144"/>
                  </a:lnTo>
                  <a:lnTo>
                    <a:pt x="252" y="126"/>
                  </a:lnTo>
                  <a:lnTo>
                    <a:pt x="276" y="108"/>
                  </a:lnTo>
                  <a:lnTo>
                    <a:pt x="302" y="92"/>
                  </a:lnTo>
                  <a:lnTo>
                    <a:pt x="328" y="76"/>
                  </a:lnTo>
                  <a:lnTo>
                    <a:pt x="356" y="62"/>
                  </a:lnTo>
                  <a:lnTo>
                    <a:pt x="385" y="50"/>
                  </a:lnTo>
                  <a:lnTo>
                    <a:pt x="413" y="38"/>
                  </a:lnTo>
                  <a:lnTo>
                    <a:pt x="443" y="28"/>
                  </a:lnTo>
                  <a:lnTo>
                    <a:pt x="473" y="20"/>
                  </a:lnTo>
                  <a:lnTo>
                    <a:pt x="505" y="12"/>
                  </a:lnTo>
                  <a:lnTo>
                    <a:pt x="536" y="7"/>
                  </a:lnTo>
                  <a:lnTo>
                    <a:pt x="568" y="3"/>
                  </a:lnTo>
                  <a:lnTo>
                    <a:pt x="600" y="1"/>
                  </a:lnTo>
                  <a:lnTo>
                    <a:pt x="633" y="0"/>
                  </a:lnTo>
                  <a:lnTo>
                    <a:pt x="667" y="1"/>
                  </a:lnTo>
                  <a:lnTo>
                    <a:pt x="699" y="3"/>
                  </a:lnTo>
                  <a:lnTo>
                    <a:pt x="732" y="7"/>
                  </a:lnTo>
                  <a:lnTo>
                    <a:pt x="763" y="12"/>
                  </a:lnTo>
                  <a:lnTo>
                    <a:pt x="795" y="20"/>
                  </a:lnTo>
                  <a:lnTo>
                    <a:pt x="825" y="28"/>
                  </a:lnTo>
                  <a:lnTo>
                    <a:pt x="855" y="39"/>
                  </a:lnTo>
                  <a:lnTo>
                    <a:pt x="883" y="51"/>
                  </a:lnTo>
                  <a:lnTo>
                    <a:pt x="912" y="64"/>
                  </a:lnTo>
                  <a:lnTo>
                    <a:pt x="940" y="77"/>
                  </a:lnTo>
                  <a:lnTo>
                    <a:pt x="966" y="93"/>
                  </a:lnTo>
                  <a:lnTo>
                    <a:pt x="992" y="109"/>
                  </a:lnTo>
                  <a:lnTo>
                    <a:pt x="1017" y="127"/>
                  </a:lnTo>
                  <a:lnTo>
                    <a:pt x="1041" y="147"/>
                  </a:lnTo>
                  <a:lnTo>
                    <a:pt x="1064" y="167"/>
                  </a:lnTo>
                  <a:lnTo>
                    <a:pt x="1085" y="188"/>
                  </a:lnTo>
                  <a:lnTo>
                    <a:pt x="1107" y="210"/>
                  </a:lnTo>
                  <a:lnTo>
                    <a:pt x="1127" y="234"/>
                  </a:lnTo>
                  <a:lnTo>
                    <a:pt x="1146" y="258"/>
                  </a:lnTo>
                  <a:lnTo>
                    <a:pt x="1163" y="284"/>
                  </a:lnTo>
                  <a:lnTo>
                    <a:pt x="1180" y="309"/>
                  </a:lnTo>
                  <a:lnTo>
                    <a:pt x="1195" y="336"/>
                  </a:lnTo>
                  <a:lnTo>
                    <a:pt x="1209" y="364"/>
                  </a:lnTo>
                  <a:lnTo>
                    <a:pt x="1222" y="392"/>
                  </a:lnTo>
                  <a:lnTo>
                    <a:pt x="1232" y="421"/>
                  </a:lnTo>
                  <a:lnTo>
                    <a:pt x="1243" y="451"/>
                  </a:lnTo>
                  <a:lnTo>
                    <a:pt x="1251" y="482"/>
                  </a:lnTo>
                  <a:lnTo>
                    <a:pt x="1258" y="513"/>
                  </a:lnTo>
                  <a:lnTo>
                    <a:pt x="1263" y="543"/>
                  </a:lnTo>
                  <a:lnTo>
                    <a:pt x="1267" y="575"/>
                  </a:lnTo>
                  <a:lnTo>
                    <a:pt x="1269" y="608"/>
                  </a:lnTo>
                  <a:lnTo>
                    <a:pt x="1271" y="641"/>
                  </a:lnTo>
                  <a:lnTo>
                    <a:pt x="1271" y="668"/>
                  </a:lnTo>
                  <a:lnTo>
                    <a:pt x="1268" y="694"/>
                  </a:lnTo>
                  <a:lnTo>
                    <a:pt x="1265" y="720"/>
                  </a:lnTo>
                  <a:lnTo>
                    <a:pt x="1261" y="747"/>
                  </a:lnTo>
                  <a:lnTo>
                    <a:pt x="1255" y="772"/>
                  </a:lnTo>
                  <a:lnTo>
                    <a:pt x="1248" y="797"/>
                  </a:lnTo>
                  <a:lnTo>
                    <a:pt x="1242" y="821"/>
                  </a:lnTo>
                  <a:lnTo>
                    <a:pt x="1233" y="843"/>
                  </a:lnTo>
                  <a:lnTo>
                    <a:pt x="1225" y="866"/>
                  </a:lnTo>
                  <a:lnTo>
                    <a:pt x="1216" y="887"/>
                  </a:lnTo>
                  <a:lnTo>
                    <a:pt x="1208" y="906"/>
                  </a:lnTo>
                  <a:lnTo>
                    <a:pt x="1199" y="924"/>
                  </a:lnTo>
                  <a:lnTo>
                    <a:pt x="1191" y="940"/>
                  </a:lnTo>
                  <a:lnTo>
                    <a:pt x="1183" y="955"/>
                  </a:lnTo>
                  <a:lnTo>
                    <a:pt x="1176" y="968"/>
                  </a:lnTo>
                  <a:lnTo>
                    <a:pt x="1168" y="978"/>
                  </a:lnTo>
                  <a:close/>
                </a:path>
              </a:pathLst>
            </a:custGeom>
            <a:solidFill>
              <a:srgbClr val="09518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1100138" y="6232525"/>
              <a:ext cx="149225" cy="163513"/>
            </a:xfrm>
            <a:custGeom>
              <a:avLst/>
              <a:gdLst/>
              <a:ahLst/>
              <a:cxnLst>
                <a:cxn ang="0">
                  <a:pos x="565" y="860"/>
                </a:cxn>
                <a:cxn ang="0">
                  <a:pos x="604" y="856"/>
                </a:cxn>
                <a:cxn ang="0">
                  <a:pos x="638" y="845"/>
                </a:cxn>
                <a:cxn ang="0">
                  <a:pos x="664" y="825"/>
                </a:cxn>
                <a:cxn ang="0">
                  <a:pos x="682" y="795"/>
                </a:cxn>
                <a:cxn ang="0">
                  <a:pos x="689" y="753"/>
                </a:cxn>
                <a:cxn ang="0">
                  <a:pos x="685" y="719"/>
                </a:cxn>
                <a:cxn ang="0">
                  <a:pos x="672" y="691"/>
                </a:cxn>
                <a:cxn ang="0">
                  <a:pos x="651" y="671"/>
                </a:cxn>
                <a:cxn ang="0">
                  <a:pos x="621" y="657"/>
                </a:cxn>
                <a:cxn ang="0">
                  <a:pos x="581" y="651"/>
                </a:cxn>
                <a:cxn ang="0">
                  <a:pos x="348" y="861"/>
                </a:cxn>
                <a:cxn ang="0">
                  <a:pos x="545" y="439"/>
                </a:cxn>
                <a:cxn ang="0">
                  <a:pos x="581" y="436"/>
                </a:cxn>
                <a:cxn ang="0">
                  <a:pos x="610" y="425"/>
                </a:cxn>
                <a:cxn ang="0">
                  <a:pos x="632" y="408"/>
                </a:cxn>
                <a:cxn ang="0">
                  <a:pos x="645" y="382"/>
                </a:cxn>
                <a:cxn ang="0">
                  <a:pos x="651" y="346"/>
                </a:cxn>
                <a:cxn ang="0">
                  <a:pos x="645" y="318"/>
                </a:cxn>
                <a:cxn ang="0">
                  <a:pos x="631" y="296"/>
                </a:cxn>
                <a:cxn ang="0">
                  <a:pos x="609" y="282"/>
                </a:cxn>
                <a:cxn ang="0">
                  <a:pos x="580" y="273"/>
                </a:cxn>
                <a:cxn ang="0">
                  <a:pos x="544" y="269"/>
                </a:cxn>
                <a:cxn ang="0">
                  <a:pos x="348" y="440"/>
                </a:cxn>
                <a:cxn ang="0">
                  <a:pos x="646" y="0"/>
                </a:cxn>
                <a:cxn ang="0">
                  <a:pos x="720" y="7"/>
                </a:cxn>
                <a:cxn ang="0">
                  <a:pos x="782" y="21"/>
                </a:cxn>
                <a:cxn ang="0">
                  <a:pos x="835" y="42"/>
                </a:cxn>
                <a:cxn ang="0">
                  <a:pos x="877" y="68"/>
                </a:cxn>
                <a:cxn ang="0">
                  <a:pos x="911" y="98"/>
                </a:cxn>
                <a:cxn ang="0">
                  <a:pos x="937" y="131"/>
                </a:cxn>
                <a:cxn ang="0">
                  <a:pos x="956" y="166"/>
                </a:cxn>
                <a:cxn ang="0">
                  <a:pos x="969" y="202"/>
                </a:cxn>
                <a:cxn ang="0">
                  <a:pos x="976" y="238"/>
                </a:cxn>
                <a:cxn ang="0">
                  <a:pos x="979" y="304"/>
                </a:cxn>
                <a:cxn ang="0">
                  <a:pos x="970" y="359"/>
                </a:cxn>
                <a:cxn ang="0">
                  <a:pos x="950" y="406"/>
                </a:cxn>
                <a:cxn ang="0">
                  <a:pos x="922" y="444"/>
                </a:cxn>
                <a:cxn ang="0">
                  <a:pos x="884" y="477"/>
                </a:cxn>
                <a:cxn ang="0">
                  <a:pos x="840" y="505"/>
                </a:cxn>
                <a:cxn ang="0">
                  <a:pos x="896" y="529"/>
                </a:cxn>
                <a:cxn ang="0">
                  <a:pos x="947" y="566"/>
                </a:cxn>
                <a:cxn ang="0">
                  <a:pos x="990" y="615"/>
                </a:cxn>
                <a:cxn ang="0">
                  <a:pos x="1011" y="655"/>
                </a:cxn>
                <a:cxn ang="0">
                  <a:pos x="1024" y="689"/>
                </a:cxn>
                <a:cxn ang="0">
                  <a:pos x="1032" y="728"/>
                </a:cxn>
                <a:cxn ang="0">
                  <a:pos x="1037" y="771"/>
                </a:cxn>
                <a:cxn ang="0">
                  <a:pos x="1034" y="827"/>
                </a:cxn>
                <a:cxn ang="0">
                  <a:pos x="1023" y="885"/>
                </a:cxn>
                <a:cxn ang="0">
                  <a:pos x="1003" y="936"/>
                </a:cxn>
                <a:cxn ang="0">
                  <a:pos x="975" y="982"/>
                </a:cxn>
                <a:cxn ang="0">
                  <a:pos x="940" y="1020"/>
                </a:cxn>
                <a:cxn ang="0">
                  <a:pos x="899" y="1054"/>
                </a:cxn>
                <a:cxn ang="0">
                  <a:pos x="854" y="1082"/>
                </a:cxn>
                <a:cxn ang="0">
                  <a:pos x="804" y="1103"/>
                </a:cxn>
                <a:cxn ang="0">
                  <a:pos x="752" y="1118"/>
                </a:cxn>
                <a:cxn ang="0">
                  <a:pos x="696" y="1127"/>
                </a:cxn>
                <a:cxn ang="0">
                  <a:pos x="641" y="1131"/>
                </a:cxn>
              </a:cxnLst>
              <a:rect l="0" t="0" r="r" b="b"/>
              <a:pathLst>
                <a:path w="1037" h="1131">
                  <a:moveTo>
                    <a:pt x="348" y="861"/>
                  </a:moveTo>
                  <a:lnTo>
                    <a:pt x="553" y="861"/>
                  </a:lnTo>
                  <a:lnTo>
                    <a:pt x="565" y="860"/>
                  </a:lnTo>
                  <a:lnTo>
                    <a:pt x="579" y="860"/>
                  </a:lnTo>
                  <a:lnTo>
                    <a:pt x="592" y="858"/>
                  </a:lnTo>
                  <a:lnTo>
                    <a:pt x="604" y="856"/>
                  </a:lnTo>
                  <a:lnTo>
                    <a:pt x="616" y="854"/>
                  </a:lnTo>
                  <a:lnTo>
                    <a:pt x="627" y="850"/>
                  </a:lnTo>
                  <a:lnTo>
                    <a:pt x="638" y="845"/>
                  </a:lnTo>
                  <a:lnTo>
                    <a:pt x="647" y="840"/>
                  </a:lnTo>
                  <a:lnTo>
                    <a:pt x="657" y="834"/>
                  </a:lnTo>
                  <a:lnTo>
                    <a:pt x="664" y="825"/>
                  </a:lnTo>
                  <a:lnTo>
                    <a:pt x="672" y="817"/>
                  </a:lnTo>
                  <a:lnTo>
                    <a:pt x="677" y="807"/>
                  </a:lnTo>
                  <a:lnTo>
                    <a:pt x="682" y="795"/>
                  </a:lnTo>
                  <a:lnTo>
                    <a:pt x="686" y="783"/>
                  </a:lnTo>
                  <a:lnTo>
                    <a:pt x="688" y="769"/>
                  </a:lnTo>
                  <a:lnTo>
                    <a:pt x="689" y="753"/>
                  </a:lnTo>
                  <a:lnTo>
                    <a:pt x="688" y="741"/>
                  </a:lnTo>
                  <a:lnTo>
                    <a:pt x="687" y="729"/>
                  </a:lnTo>
                  <a:lnTo>
                    <a:pt x="685" y="719"/>
                  </a:lnTo>
                  <a:lnTo>
                    <a:pt x="681" y="709"/>
                  </a:lnTo>
                  <a:lnTo>
                    <a:pt x="677" y="700"/>
                  </a:lnTo>
                  <a:lnTo>
                    <a:pt x="672" y="691"/>
                  </a:lnTo>
                  <a:lnTo>
                    <a:pt x="665" y="684"/>
                  </a:lnTo>
                  <a:lnTo>
                    <a:pt x="658" y="677"/>
                  </a:lnTo>
                  <a:lnTo>
                    <a:pt x="651" y="671"/>
                  </a:lnTo>
                  <a:lnTo>
                    <a:pt x="641" y="666"/>
                  </a:lnTo>
                  <a:lnTo>
                    <a:pt x="631" y="661"/>
                  </a:lnTo>
                  <a:lnTo>
                    <a:pt x="621" y="657"/>
                  </a:lnTo>
                  <a:lnTo>
                    <a:pt x="608" y="654"/>
                  </a:lnTo>
                  <a:lnTo>
                    <a:pt x="595" y="652"/>
                  </a:lnTo>
                  <a:lnTo>
                    <a:pt x="581" y="651"/>
                  </a:lnTo>
                  <a:lnTo>
                    <a:pt x="566" y="651"/>
                  </a:lnTo>
                  <a:lnTo>
                    <a:pt x="348" y="651"/>
                  </a:lnTo>
                  <a:lnTo>
                    <a:pt x="348" y="861"/>
                  </a:lnTo>
                  <a:close/>
                  <a:moveTo>
                    <a:pt x="348" y="440"/>
                  </a:moveTo>
                  <a:lnTo>
                    <a:pt x="531" y="440"/>
                  </a:lnTo>
                  <a:lnTo>
                    <a:pt x="545" y="439"/>
                  </a:lnTo>
                  <a:lnTo>
                    <a:pt x="558" y="439"/>
                  </a:lnTo>
                  <a:lnTo>
                    <a:pt x="570" y="437"/>
                  </a:lnTo>
                  <a:lnTo>
                    <a:pt x="581" y="436"/>
                  </a:lnTo>
                  <a:lnTo>
                    <a:pt x="591" y="433"/>
                  </a:lnTo>
                  <a:lnTo>
                    <a:pt x="602" y="429"/>
                  </a:lnTo>
                  <a:lnTo>
                    <a:pt x="610" y="425"/>
                  </a:lnTo>
                  <a:lnTo>
                    <a:pt x="619" y="421"/>
                  </a:lnTo>
                  <a:lnTo>
                    <a:pt x="626" y="415"/>
                  </a:lnTo>
                  <a:lnTo>
                    <a:pt x="632" y="408"/>
                  </a:lnTo>
                  <a:lnTo>
                    <a:pt x="638" y="401"/>
                  </a:lnTo>
                  <a:lnTo>
                    <a:pt x="642" y="392"/>
                  </a:lnTo>
                  <a:lnTo>
                    <a:pt x="645" y="382"/>
                  </a:lnTo>
                  <a:lnTo>
                    <a:pt x="648" y="371"/>
                  </a:lnTo>
                  <a:lnTo>
                    <a:pt x="649" y="359"/>
                  </a:lnTo>
                  <a:lnTo>
                    <a:pt x="651" y="346"/>
                  </a:lnTo>
                  <a:lnTo>
                    <a:pt x="649" y="336"/>
                  </a:lnTo>
                  <a:lnTo>
                    <a:pt x="648" y="326"/>
                  </a:lnTo>
                  <a:lnTo>
                    <a:pt x="645" y="318"/>
                  </a:lnTo>
                  <a:lnTo>
                    <a:pt x="642" y="310"/>
                  </a:lnTo>
                  <a:lnTo>
                    <a:pt x="637" y="303"/>
                  </a:lnTo>
                  <a:lnTo>
                    <a:pt x="631" y="296"/>
                  </a:lnTo>
                  <a:lnTo>
                    <a:pt x="625" y="291"/>
                  </a:lnTo>
                  <a:lnTo>
                    <a:pt x="618" y="286"/>
                  </a:lnTo>
                  <a:lnTo>
                    <a:pt x="609" y="282"/>
                  </a:lnTo>
                  <a:lnTo>
                    <a:pt x="601" y="278"/>
                  </a:lnTo>
                  <a:lnTo>
                    <a:pt x="591" y="275"/>
                  </a:lnTo>
                  <a:lnTo>
                    <a:pt x="580" y="273"/>
                  </a:lnTo>
                  <a:lnTo>
                    <a:pt x="569" y="271"/>
                  </a:lnTo>
                  <a:lnTo>
                    <a:pt x="557" y="270"/>
                  </a:lnTo>
                  <a:lnTo>
                    <a:pt x="544" y="269"/>
                  </a:lnTo>
                  <a:lnTo>
                    <a:pt x="531" y="269"/>
                  </a:lnTo>
                  <a:lnTo>
                    <a:pt x="348" y="269"/>
                  </a:lnTo>
                  <a:lnTo>
                    <a:pt x="348" y="440"/>
                  </a:lnTo>
                  <a:close/>
                  <a:moveTo>
                    <a:pt x="0" y="0"/>
                  </a:moveTo>
                  <a:lnTo>
                    <a:pt x="619" y="0"/>
                  </a:lnTo>
                  <a:lnTo>
                    <a:pt x="646" y="0"/>
                  </a:lnTo>
                  <a:lnTo>
                    <a:pt x="672" y="2"/>
                  </a:lnTo>
                  <a:lnTo>
                    <a:pt x="696" y="4"/>
                  </a:lnTo>
                  <a:lnTo>
                    <a:pt x="720" y="7"/>
                  </a:lnTo>
                  <a:lnTo>
                    <a:pt x="742" y="11"/>
                  </a:lnTo>
                  <a:lnTo>
                    <a:pt x="762" y="16"/>
                  </a:lnTo>
                  <a:lnTo>
                    <a:pt x="782" y="21"/>
                  </a:lnTo>
                  <a:lnTo>
                    <a:pt x="800" y="27"/>
                  </a:lnTo>
                  <a:lnTo>
                    <a:pt x="817" y="35"/>
                  </a:lnTo>
                  <a:lnTo>
                    <a:pt x="835" y="42"/>
                  </a:lnTo>
                  <a:lnTo>
                    <a:pt x="849" y="50"/>
                  </a:lnTo>
                  <a:lnTo>
                    <a:pt x="863" y="59"/>
                  </a:lnTo>
                  <a:lnTo>
                    <a:pt x="877" y="68"/>
                  </a:lnTo>
                  <a:lnTo>
                    <a:pt x="889" y="77"/>
                  </a:lnTo>
                  <a:lnTo>
                    <a:pt x="900" y="88"/>
                  </a:lnTo>
                  <a:lnTo>
                    <a:pt x="911" y="98"/>
                  </a:lnTo>
                  <a:lnTo>
                    <a:pt x="921" y="108"/>
                  </a:lnTo>
                  <a:lnTo>
                    <a:pt x="929" y="120"/>
                  </a:lnTo>
                  <a:lnTo>
                    <a:pt x="937" y="131"/>
                  </a:lnTo>
                  <a:lnTo>
                    <a:pt x="944" y="142"/>
                  </a:lnTo>
                  <a:lnTo>
                    <a:pt x="950" y="154"/>
                  </a:lnTo>
                  <a:lnTo>
                    <a:pt x="956" y="166"/>
                  </a:lnTo>
                  <a:lnTo>
                    <a:pt x="961" y="178"/>
                  </a:lnTo>
                  <a:lnTo>
                    <a:pt x="965" y="190"/>
                  </a:lnTo>
                  <a:lnTo>
                    <a:pt x="969" y="202"/>
                  </a:lnTo>
                  <a:lnTo>
                    <a:pt x="972" y="213"/>
                  </a:lnTo>
                  <a:lnTo>
                    <a:pt x="974" y="226"/>
                  </a:lnTo>
                  <a:lnTo>
                    <a:pt x="976" y="238"/>
                  </a:lnTo>
                  <a:lnTo>
                    <a:pt x="979" y="260"/>
                  </a:lnTo>
                  <a:lnTo>
                    <a:pt x="979" y="283"/>
                  </a:lnTo>
                  <a:lnTo>
                    <a:pt x="979" y="304"/>
                  </a:lnTo>
                  <a:lnTo>
                    <a:pt x="977" y="323"/>
                  </a:lnTo>
                  <a:lnTo>
                    <a:pt x="974" y="342"/>
                  </a:lnTo>
                  <a:lnTo>
                    <a:pt x="970" y="359"/>
                  </a:lnTo>
                  <a:lnTo>
                    <a:pt x="964" y="376"/>
                  </a:lnTo>
                  <a:lnTo>
                    <a:pt x="958" y="391"/>
                  </a:lnTo>
                  <a:lnTo>
                    <a:pt x="950" y="406"/>
                  </a:lnTo>
                  <a:lnTo>
                    <a:pt x="941" y="420"/>
                  </a:lnTo>
                  <a:lnTo>
                    <a:pt x="931" y="433"/>
                  </a:lnTo>
                  <a:lnTo>
                    <a:pt x="922" y="444"/>
                  </a:lnTo>
                  <a:lnTo>
                    <a:pt x="910" y="456"/>
                  </a:lnTo>
                  <a:lnTo>
                    <a:pt x="897" y="467"/>
                  </a:lnTo>
                  <a:lnTo>
                    <a:pt x="884" y="477"/>
                  </a:lnTo>
                  <a:lnTo>
                    <a:pt x="871" y="487"/>
                  </a:lnTo>
                  <a:lnTo>
                    <a:pt x="856" y="496"/>
                  </a:lnTo>
                  <a:lnTo>
                    <a:pt x="840" y="505"/>
                  </a:lnTo>
                  <a:lnTo>
                    <a:pt x="859" y="511"/>
                  </a:lnTo>
                  <a:lnTo>
                    <a:pt x="878" y="520"/>
                  </a:lnTo>
                  <a:lnTo>
                    <a:pt x="896" y="529"/>
                  </a:lnTo>
                  <a:lnTo>
                    <a:pt x="913" y="540"/>
                  </a:lnTo>
                  <a:lnTo>
                    <a:pt x="930" y="552"/>
                  </a:lnTo>
                  <a:lnTo>
                    <a:pt x="947" y="566"/>
                  </a:lnTo>
                  <a:lnTo>
                    <a:pt x="962" y="581"/>
                  </a:lnTo>
                  <a:lnTo>
                    <a:pt x="976" y="596"/>
                  </a:lnTo>
                  <a:lnTo>
                    <a:pt x="990" y="615"/>
                  </a:lnTo>
                  <a:lnTo>
                    <a:pt x="1001" y="634"/>
                  </a:lnTo>
                  <a:lnTo>
                    <a:pt x="1007" y="644"/>
                  </a:lnTo>
                  <a:lnTo>
                    <a:pt x="1011" y="655"/>
                  </a:lnTo>
                  <a:lnTo>
                    <a:pt x="1016" y="666"/>
                  </a:lnTo>
                  <a:lnTo>
                    <a:pt x="1021" y="677"/>
                  </a:lnTo>
                  <a:lnTo>
                    <a:pt x="1024" y="689"/>
                  </a:lnTo>
                  <a:lnTo>
                    <a:pt x="1027" y="702"/>
                  </a:lnTo>
                  <a:lnTo>
                    <a:pt x="1030" y="715"/>
                  </a:lnTo>
                  <a:lnTo>
                    <a:pt x="1032" y="728"/>
                  </a:lnTo>
                  <a:lnTo>
                    <a:pt x="1034" y="742"/>
                  </a:lnTo>
                  <a:lnTo>
                    <a:pt x="1036" y="756"/>
                  </a:lnTo>
                  <a:lnTo>
                    <a:pt x="1037" y="771"/>
                  </a:lnTo>
                  <a:lnTo>
                    <a:pt x="1037" y="787"/>
                  </a:lnTo>
                  <a:lnTo>
                    <a:pt x="1036" y="807"/>
                  </a:lnTo>
                  <a:lnTo>
                    <a:pt x="1034" y="827"/>
                  </a:lnTo>
                  <a:lnTo>
                    <a:pt x="1031" y="848"/>
                  </a:lnTo>
                  <a:lnTo>
                    <a:pt x="1028" y="867"/>
                  </a:lnTo>
                  <a:lnTo>
                    <a:pt x="1023" y="885"/>
                  </a:lnTo>
                  <a:lnTo>
                    <a:pt x="1017" y="903"/>
                  </a:lnTo>
                  <a:lnTo>
                    <a:pt x="1010" y="920"/>
                  </a:lnTo>
                  <a:lnTo>
                    <a:pt x="1003" y="936"/>
                  </a:lnTo>
                  <a:lnTo>
                    <a:pt x="994" y="952"/>
                  </a:lnTo>
                  <a:lnTo>
                    <a:pt x="984" y="967"/>
                  </a:lnTo>
                  <a:lnTo>
                    <a:pt x="975" y="982"/>
                  </a:lnTo>
                  <a:lnTo>
                    <a:pt x="964" y="994"/>
                  </a:lnTo>
                  <a:lnTo>
                    <a:pt x="953" y="1008"/>
                  </a:lnTo>
                  <a:lnTo>
                    <a:pt x="940" y="1020"/>
                  </a:lnTo>
                  <a:lnTo>
                    <a:pt x="927" y="1033"/>
                  </a:lnTo>
                  <a:lnTo>
                    <a:pt x="913" y="1043"/>
                  </a:lnTo>
                  <a:lnTo>
                    <a:pt x="899" y="1054"/>
                  </a:lnTo>
                  <a:lnTo>
                    <a:pt x="884" y="1064"/>
                  </a:lnTo>
                  <a:lnTo>
                    <a:pt x="870" y="1073"/>
                  </a:lnTo>
                  <a:lnTo>
                    <a:pt x="854" y="1082"/>
                  </a:lnTo>
                  <a:lnTo>
                    <a:pt x="838" y="1089"/>
                  </a:lnTo>
                  <a:lnTo>
                    <a:pt x="821" y="1096"/>
                  </a:lnTo>
                  <a:lnTo>
                    <a:pt x="804" y="1103"/>
                  </a:lnTo>
                  <a:lnTo>
                    <a:pt x="787" y="1108"/>
                  </a:lnTo>
                  <a:lnTo>
                    <a:pt x="770" y="1114"/>
                  </a:lnTo>
                  <a:lnTo>
                    <a:pt x="752" y="1118"/>
                  </a:lnTo>
                  <a:lnTo>
                    <a:pt x="733" y="1122"/>
                  </a:lnTo>
                  <a:lnTo>
                    <a:pt x="715" y="1125"/>
                  </a:lnTo>
                  <a:lnTo>
                    <a:pt x="696" y="1127"/>
                  </a:lnTo>
                  <a:lnTo>
                    <a:pt x="678" y="1128"/>
                  </a:lnTo>
                  <a:lnTo>
                    <a:pt x="659" y="1129"/>
                  </a:lnTo>
                  <a:lnTo>
                    <a:pt x="641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1266825" y="6276975"/>
              <a:ext cx="122238" cy="120650"/>
            </a:xfrm>
            <a:custGeom>
              <a:avLst/>
              <a:gdLst/>
              <a:ahLst/>
              <a:cxnLst>
                <a:cxn ang="0">
                  <a:pos x="553" y="823"/>
                </a:cxn>
                <a:cxn ang="0">
                  <a:pos x="550" y="717"/>
                </a:cxn>
                <a:cxn ang="0">
                  <a:pos x="527" y="747"/>
                </a:cxn>
                <a:cxn ang="0">
                  <a:pos x="501" y="771"/>
                </a:cxn>
                <a:cxn ang="0">
                  <a:pos x="473" y="794"/>
                </a:cxn>
                <a:cxn ang="0">
                  <a:pos x="442" y="811"/>
                </a:cxn>
                <a:cxn ang="0">
                  <a:pos x="407" y="825"/>
                </a:cxn>
                <a:cxn ang="0">
                  <a:pos x="368" y="835"/>
                </a:cxn>
                <a:cxn ang="0">
                  <a:pos x="328" y="841"/>
                </a:cxn>
                <a:cxn ang="0">
                  <a:pos x="282" y="843"/>
                </a:cxn>
                <a:cxn ang="0">
                  <a:pos x="256" y="842"/>
                </a:cxn>
                <a:cxn ang="0">
                  <a:pos x="228" y="838"/>
                </a:cxn>
                <a:cxn ang="0">
                  <a:pos x="201" y="833"/>
                </a:cxn>
                <a:cxn ang="0">
                  <a:pos x="177" y="826"/>
                </a:cxn>
                <a:cxn ang="0">
                  <a:pos x="153" y="816"/>
                </a:cxn>
                <a:cxn ang="0">
                  <a:pos x="129" y="804"/>
                </a:cxn>
                <a:cxn ang="0">
                  <a:pos x="107" y="791"/>
                </a:cxn>
                <a:cxn ang="0">
                  <a:pos x="87" y="775"/>
                </a:cxn>
                <a:cxn ang="0">
                  <a:pos x="67" y="756"/>
                </a:cxn>
                <a:cxn ang="0">
                  <a:pos x="51" y="735"/>
                </a:cxn>
                <a:cxn ang="0">
                  <a:pos x="37" y="712"/>
                </a:cxn>
                <a:cxn ang="0">
                  <a:pos x="24" y="687"/>
                </a:cxn>
                <a:cxn ang="0">
                  <a:pos x="14" y="660"/>
                </a:cxn>
                <a:cxn ang="0">
                  <a:pos x="7" y="630"/>
                </a:cxn>
                <a:cxn ang="0">
                  <a:pos x="3" y="598"/>
                </a:cxn>
                <a:cxn ang="0">
                  <a:pos x="0" y="564"/>
                </a:cxn>
                <a:cxn ang="0">
                  <a:pos x="314" y="0"/>
                </a:cxn>
                <a:cxn ang="0">
                  <a:pos x="315" y="465"/>
                </a:cxn>
                <a:cxn ang="0">
                  <a:pos x="320" y="511"/>
                </a:cxn>
                <a:cxn ang="0">
                  <a:pos x="327" y="536"/>
                </a:cxn>
                <a:cxn ang="0">
                  <a:pos x="338" y="558"/>
                </a:cxn>
                <a:cxn ang="0">
                  <a:pos x="352" y="575"/>
                </a:cxn>
                <a:cxn ang="0">
                  <a:pos x="374" y="586"/>
                </a:cxn>
                <a:cxn ang="0">
                  <a:pos x="401" y="592"/>
                </a:cxn>
                <a:cxn ang="0">
                  <a:pos x="427" y="593"/>
                </a:cxn>
                <a:cxn ang="0">
                  <a:pos x="448" y="590"/>
                </a:cxn>
                <a:cxn ang="0">
                  <a:pos x="471" y="582"/>
                </a:cxn>
                <a:cxn ang="0">
                  <a:pos x="491" y="570"/>
                </a:cxn>
                <a:cxn ang="0">
                  <a:pos x="509" y="553"/>
                </a:cxn>
                <a:cxn ang="0">
                  <a:pos x="524" y="529"/>
                </a:cxn>
                <a:cxn ang="0">
                  <a:pos x="535" y="498"/>
                </a:cxn>
                <a:cxn ang="0">
                  <a:pos x="542" y="458"/>
                </a:cxn>
                <a:cxn ang="0">
                  <a:pos x="542" y="0"/>
                </a:cxn>
                <a:cxn ang="0">
                  <a:pos x="856" y="823"/>
                </a:cxn>
              </a:cxnLst>
              <a:rect l="0" t="0" r="r" b="b"/>
              <a:pathLst>
                <a:path w="856" h="843">
                  <a:moveTo>
                    <a:pt x="856" y="823"/>
                  </a:moveTo>
                  <a:lnTo>
                    <a:pt x="553" y="823"/>
                  </a:lnTo>
                  <a:lnTo>
                    <a:pt x="553" y="717"/>
                  </a:lnTo>
                  <a:lnTo>
                    <a:pt x="550" y="717"/>
                  </a:lnTo>
                  <a:lnTo>
                    <a:pt x="539" y="733"/>
                  </a:lnTo>
                  <a:lnTo>
                    <a:pt x="527" y="747"/>
                  </a:lnTo>
                  <a:lnTo>
                    <a:pt x="514" y="760"/>
                  </a:lnTo>
                  <a:lnTo>
                    <a:pt x="501" y="771"/>
                  </a:lnTo>
                  <a:lnTo>
                    <a:pt x="488" y="783"/>
                  </a:lnTo>
                  <a:lnTo>
                    <a:pt x="473" y="794"/>
                  </a:lnTo>
                  <a:lnTo>
                    <a:pt x="458" y="802"/>
                  </a:lnTo>
                  <a:lnTo>
                    <a:pt x="442" y="811"/>
                  </a:lnTo>
                  <a:lnTo>
                    <a:pt x="425" y="818"/>
                  </a:lnTo>
                  <a:lnTo>
                    <a:pt x="407" y="825"/>
                  </a:lnTo>
                  <a:lnTo>
                    <a:pt x="389" y="830"/>
                  </a:lnTo>
                  <a:lnTo>
                    <a:pt x="368" y="835"/>
                  </a:lnTo>
                  <a:lnTo>
                    <a:pt x="348" y="838"/>
                  </a:lnTo>
                  <a:lnTo>
                    <a:pt x="328" y="841"/>
                  </a:lnTo>
                  <a:lnTo>
                    <a:pt x="306" y="843"/>
                  </a:lnTo>
                  <a:lnTo>
                    <a:pt x="282" y="843"/>
                  </a:lnTo>
                  <a:lnTo>
                    <a:pt x="268" y="843"/>
                  </a:lnTo>
                  <a:lnTo>
                    <a:pt x="256" y="842"/>
                  </a:lnTo>
                  <a:lnTo>
                    <a:pt x="242" y="841"/>
                  </a:lnTo>
                  <a:lnTo>
                    <a:pt x="228" y="838"/>
                  </a:lnTo>
                  <a:lnTo>
                    <a:pt x="215" y="836"/>
                  </a:lnTo>
                  <a:lnTo>
                    <a:pt x="201" y="833"/>
                  </a:lnTo>
                  <a:lnTo>
                    <a:pt x="189" y="830"/>
                  </a:lnTo>
                  <a:lnTo>
                    <a:pt x="177" y="826"/>
                  </a:lnTo>
                  <a:lnTo>
                    <a:pt x="164" y="821"/>
                  </a:lnTo>
                  <a:lnTo>
                    <a:pt x="153" y="816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17" y="798"/>
                  </a:lnTo>
                  <a:lnTo>
                    <a:pt x="107" y="791"/>
                  </a:lnTo>
                  <a:lnTo>
                    <a:pt x="96" y="782"/>
                  </a:lnTo>
                  <a:lnTo>
                    <a:pt x="87" y="775"/>
                  </a:lnTo>
                  <a:lnTo>
                    <a:pt x="77" y="765"/>
                  </a:lnTo>
                  <a:lnTo>
                    <a:pt x="67" y="756"/>
                  </a:lnTo>
                  <a:lnTo>
                    <a:pt x="59" y="746"/>
                  </a:lnTo>
                  <a:lnTo>
                    <a:pt x="51" y="735"/>
                  </a:lnTo>
                  <a:lnTo>
                    <a:pt x="44" y="724"/>
                  </a:lnTo>
                  <a:lnTo>
                    <a:pt x="37" y="712"/>
                  </a:lnTo>
                  <a:lnTo>
                    <a:pt x="30" y="700"/>
                  </a:lnTo>
                  <a:lnTo>
                    <a:pt x="24" y="687"/>
                  </a:lnTo>
                  <a:lnTo>
                    <a:pt x="19" y="674"/>
                  </a:lnTo>
                  <a:lnTo>
                    <a:pt x="14" y="660"/>
                  </a:lnTo>
                  <a:lnTo>
                    <a:pt x="10" y="645"/>
                  </a:lnTo>
                  <a:lnTo>
                    <a:pt x="7" y="630"/>
                  </a:lnTo>
                  <a:lnTo>
                    <a:pt x="5" y="614"/>
                  </a:lnTo>
                  <a:lnTo>
                    <a:pt x="3" y="598"/>
                  </a:lnTo>
                  <a:lnTo>
                    <a:pt x="2" y="581"/>
                  </a:lnTo>
                  <a:lnTo>
                    <a:pt x="0" y="564"/>
                  </a:lnTo>
                  <a:lnTo>
                    <a:pt x="0" y="0"/>
                  </a:lnTo>
                  <a:lnTo>
                    <a:pt x="314" y="0"/>
                  </a:lnTo>
                  <a:lnTo>
                    <a:pt x="314" y="431"/>
                  </a:lnTo>
                  <a:lnTo>
                    <a:pt x="315" y="465"/>
                  </a:lnTo>
                  <a:lnTo>
                    <a:pt x="317" y="496"/>
                  </a:lnTo>
                  <a:lnTo>
                    <a:pt x="320" y="511"/>
                  </a:lnTo>
                  <a:lnTo>
                    <a:pt x="323" y="524"/>
                  </a:lnTo>
                  <a:lnTo>
                    <a:pt x="327" y="536"/>
                  </a:lnTo>
                  <a:lnTo>
                    <a:pt x="331" y="547"/>
                  </a:lnTo>
                  <a:lnTo>
                    <a:pt x="338" y="558"/>
                  </a:lnTo>
                  <a:lnTo>
                    <a:pt x="344" y="566"/>
                  </a:lnTo>
                  <a:lnTo>
                    <a:pt x="352" y="575"/>
                  </a:lnTo>
                  <a:lnTo>
                    <a:pt x="362" y="581"/>
                  </a:lnTo>
                  <a:lnTo>
                    <a:pt x="374" y="586"/>
                  </a:lnTo>
                  <a:lnTo>
                    <a:pt x="387" y="590"/>
                  </a:lnTo>
                  <a:lnTo>
                    <a:pt x="401" y="592"/>
                  </a:lnTo>
                  <a:lnTo>
                    <a:pt x="417" y="593"/>
                  </a:lnTo>
                  <a:lnTo>
                    <a:pt x="427" y="593"/>
                  </a:lnTo>
                  <a:lnTo>
                    <a:pt x="438" y="592"/>
                  </a:lnTo>
                  <a:lnTo>
                    <a:pt x="448" y="590"/>
                  </a:lnTo>
                  <a:lnTo>
                    <a:pt x="460" y="586"/>
                  </a:lnTo>
                  <a:lnTo>
                    <a:pt x="471" y="582"/>
                  </a:lnTo>
                  <a:lnTo>
                    <a:pt x="480" y="577"/>
                  </a:lnTo>
                  <a:lnTo>
                    <a:pt x="491" y="570"/>
                  </a:lnTo>
                  <a:lnTo>
                    <a:pt x="500" y="563"/>
                  </a:lnTo>
                  <a:lnTo>
                    <a:pt x="509" y="553"/>
                  </a:lnTo>
                  <a:lnTo>
                    <a:pt x="517" y="542"/>
                  </a:lnTo>
                  <a:lnTo>
                    <a:pt x="524" y="529"/>
                  </a:lnTo>
                  <a:lnTo>
                    <a:pt x="530" y="514"/>
                  </a:lnTo>
                  <a:lnTo>
                    <a:pt x="535" y="498"/>
                  </a:lnTo>
                  <a:lnTo>
                    <a:pt x="539" y="479"/>
                  </a:lnTo>
                  <a:lnTo>
                    <a:pt x="542" y="458"/>
                  </a:lnTo>
                  <a:lnTo>
                    <a:pt x="542" y="434"/>
                  </a:lnTo>
                  <a:lnTo>
                    <a:pt x="542" y="0"/>
                  </a:lnTo>
                  <a:lnTo>
                    <a:pt x="856" y="0"/>
                  </a:lnTo>
                  <a:lnTo>
                    <a:pt x="856" y="8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/>
            </p:cNvSpPr>
            <p:nvPr userDrawn="1"/>
          </p:nvSpPr>
          <p:spPr bwMode="auto">
            <a:xfrm>
              <a:off x="1404938" y="6273800"/>
              <a:ext cx="120650" cy="123825"/>
            </a:xfrm>
            <a:custGeom>
              <a:avLst/>
              <a:gdLst/>
              <a:ahLst/>
              <a:cxnLst>
                <a:cxn ang="0">
                  <a:pos x="510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5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8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60" y="850"/>
                </a:cxn>
                <a:cxn ang="0">
                  <a:pos x="373" y="862"/>
                </a:cxn>
                <a:cxn ang="0">
                  <a:pos x="265" y="848"/>
                </a:cxn>
                <a:cxn ang="0">
                  <a:pos x="181" y="820"/>
                </a:cxn>
                <a:cxn ang="0">
                  <a:pos x="107" y="779"/>
                </a:cxn>
                <a:cxn ang="0">
                  <a:pos x="48" y="721"/>
                </a:cxn>
                <a:cxn ang="0">
                  <a:pos x="11" y="647"/>
                </a:cxn>
                <a:cxn ang="0">
                  <a:pos x="299" y="573"/>
                </a:cxn>
                <a:cxn ang="0">
                  <a:pos x="315" y="621"/>
                </a:cxn>
                <a:cxn ang="0">
                  <a:pos x="352" y="655"/>
                </a:cxn>
                <a:cxn ang="0">
                  <a:pos x="408" y="669"/>
                </a:cxn>
                <a:cxn ang="0">
                  <a:pos x="473" y="662"/>
                </a:cxn>
                <a:cxn ang="0">
                  <a:pos x="511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8" y="435"/>
                </a:cxn>
                <a:cxn ang="0">
                  <a:pos x="63" y="394"/>
                </a:cxn>
                <a:cxn ang="0">
                  <a:pos x="33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7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0" y="6"/>
                </a:cxn>
                <a:cxn ang="0">
                  <a:pos x="475" y="2"/>
                </a:cxn>
                <a:cxn ang="0">
                  <a:pos x="593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4" y="240"/>
                </a:cxn>
              </a:cxnLst>
              <a:rect l="0" t="0" r="r" b="b"/>
              <a:pathLst>
                <a:path w="828" h="863">
                  <a:moveTo>
                    <a:pt x="521" y="260"/>
                  </a:moveTo>
                  <a:lnTo>
                    <a:pt x="520" y="250"/>
                  </a:lnTo>
                  <a:lnTo>
                    <a:pt x="517" y="240"/>
                  </a:lnTo>
                  <a:lnTo>
                    <a:pt x="514" y="232"/>
                  </a:lnTo>
                  <a:lnTo>
                    <a:pt x="510" y="223"/>
                  </a:lnTo>
                  <a:lnTo>
                    <a:pt x="504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5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1" y="177"/>
                  </a:lnTo>
                  <a:lnTo>
                    <a:pt x="373" y="178"/>
                  </a:lnTo>
                  <a:lnTo>
                    <a:pt x="365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5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3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4" y="450"/>
                  </a:lnTo>
                  <a:lnTo>
                    <a:pt x="803" y="467"/>
                  </a:lnTo>
                  <a:lnTo>
                    <a:pt x="812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1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8" y="549"/>
                  </a:lnTo>
                  <a:lnTo>
                    <a:pt x="828" y="561"/>
                  </a:lnTo>
                  <a:lnTo>
                    <a:pt x="828" y="573"/>
                  </a:lnTo>
                  <a:lnTo>
                    <a:pt x="828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0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1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4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60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3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5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20" y="788"/>
                  </a:lnTo>
                  <a:lnTo>
                    <a:pt x="107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8" y="721"/>
                  </a:lnTo>
                  <a:lnTo>
                    <a:pt x="40" y="707"/>
                  </a:lnTo>
                  <a:lnTo>
                    <a:pt x="31" y="694"/>
                  </a:lnTo>
                  <a:lnTo>
                    <a:pt x="24" y="679"/>
                  </a:lnTo>
                  <a:lnTo>
                    <a:pt x="17" y="663"/>
                  </a:lnTo>
                  <a:lnTo>
                    <a:pt x="11" y="647"/>
                  </a:lnTo>
                  <a:lnTo>
                    <a:pt x="7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10" y="613"/>
                  </a:lnTo>
                  <a:lnTo>
                    <a:pt x="315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8" y="669"/>
                  </a:lnTo>
                  <a:lnTo>
                    <a:pt x="421" y="669"/>
                  </a:lnTo>
                  <a:lnTo>
                    <a:pt x="437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1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7" y="598"/>
                  </a:lnTo>
                  <a:lnTo>
                    <a:pt x="526" y="590"/>
                  </a:lnTo>
                  <a:lnTo>
                    <a:pt x="523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1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4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8" y="435"/>
                  </a:lnTo>
                  <a:lnTo>
                    <a:pt x="97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3" y="365"/>
                  </a:lnTo>
                  <a:lnTo>
                    <a:pt x="38" y="355"/>
                  </a:lnTo>
                  <a:lnTo>
                    <a:pt x="33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4" y="311"/>
                  </a:lnTo>
                  <a:lnTo>
                    <a:pt x="21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1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1" y="160"/>
                  </a:lnTo>
                  <a:lnTo>
                    <a:pt x="48" y="146"/>
                  </a:lnTo>
                  <a:lnTo>
                    <a:pt x="57" y="133"/>
                  </a:lnTo>
                  <a:lnTo>
                    <a:pt x="66" y="120"/>
                  </a:lnTo>
                  <a:lnTo>
                    <a:pt x="76" y="108"/>
                  </a:lnTo>
                  <a:lnTo>
                    <a:pt x="87" y="98"/>
                  </a:lnTo>
                  <a:lnTo>
                    <a:pt x="98" y="87"/>
                  </a:lnTo>
                  <a:lnTo>
                    <a:pt x="111" y="78"/>
                  </a:lnTo>
                  <a:lnTo>
                    <a:pt x="124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6" y="33"/>
                  </a:lnTo>
                  <a:lnTo>
                    <a:pt x="212" y="28"/>
                  </a:lnTo>
                  <a:lnTo>
                    <a:pt x="244" y="18"/>
                  </a:lnTo>
                  <a:lnTo>
                    <a:pt x="277" y="12"/>
                  </a:lnTo>
                  <a:lnTo>
                    <a:pt x="310" y="6"/>
                  </a:lnTo>
                  <a:lnTo>
                    <a:pt x="343" y="2"/>
                  </a:lnTo>
                  <a:lnTo>
                    <a:pt x="376" y="0"/>
                  </a:lnTo>
                  <a:lnTo>
                    <a:pt x="408" y="0"/>
                  </a:lnTo>
                  <a:lnTo>
                    <a:pt x="440" y="0"/>
                  </a:lnTo>
                  <a:lnTo>
                    <a:pt x="475" y="2"/>
                  </a:lnTo>
                  <a:lnTo>
                    <a:pt x="509" y="5"/>
                  </a:lnTo>
                  <a:lnTo>
                    <a:pt x="543" y="11"/>
                  </a:lnTo>
                  <a:lnTo>
                    <a:pt x="560" y="14"/>
                  </a:lnTo>
                  <a:lnTo>
                    <a:pt x="577" y="18"/>
                  </a:lnTo>
                  <a:lnTo>
                    <a:pt x="593" y="21"/>
                  </a:lnTo>
                  <a:lnTo>
                    <a:pt x="610" y="27"/>
                  </a:lnTo>
                  <a:lnTo>
                    <a:pt x="624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3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4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4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1541463" y="6232525"/>
              <a:ext cx="46038" cy="163513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313" y="308"/>
                </a:cxn>
                <a:cxn ang="0">
                  <a:pos x="313" y="1131"/>
                </a:cxn>
                <a:cxn ang="0">
                  <a:pos x="0" y="1131"/>
                </a:cxn>
                <a:cxn ang="0">
                  <a:pos x="0" y="308"/>
                </a:cxn>
                <a:cxn ang="0">
                  <a:pos x="313" y="220"/>
                </a:cxn>
                <a:cxn ang="0">
                  <a:pos x="0" y="220"/>
                </a:cxn>
                <a:cxn ang="0">
                  <a:pos x="0" y="0"/>
                </a:cxn>
                <a:cxn ang="0">
                  <a:pos x="313" y="0"/>
                </a:cxn>
                <a:cxn ang="0">
                  <a:pos x="313" y="220"/>
                </a:cxn>
              </a:cxnLst>
              <a:rect l="0" t="0" r="r" b="b"/>
              <a:pathLst>
                <a:path w="313" h="1131">
                  <a:moveTo>
                    <a:pt x="0" y="308"/>
                  </a:moveTo>
                  <a:lnTo>
                    <a:pt x="313" y="308"/>
                  </a:lnTo>
                  <a:lnTo>
                    <a:pt x="313" y="1131"/>
                  </a:lnTo>
                  <a:lnTo>
                    <a:pt x="0" y="1131"/>
                  </a:lnTo>
                  <a:lnTo>
                    <a:pt x="0" y="308"/>
                  </a:lnTo>
                  <a:close/>
                  <a:moveTo>
                    <a:pt x="313" y="220"/>
                  </a:moveTo>
                  <a:lnTo>
                    <a:pt x="0" y="220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 userDrawn="1"/>
          </p:nvSpPr>
          <p:spPr bwMode="auto">
            <a:xfrm>
              <a:off x="1611313" y="6273800"/>
              <a:ext cx="123825" cy="122238"/>
            </a:xfrm>
            <a:custGeom>
              <a:avLst/>
              <a:gdLst/>
              <a:ahLst/>
              <a:cxnLst>
                <a:cxn ang="0">
                  <a:pos x="303" y="20"/>
                </a:cxn>
                <a:cxn ang="0">
                  <a:pos x="307" y="124"/>
                </a:cxn>
                <a:cxn ang="0">
                  <a:pos x="329" y="96"/>
                </a:cxn>
                <a:cxn ang="0">
                  <a:pos x="356" y="70"/>
                </a:cxn>
                <a:cxn ang="0">
                  <a:pos x="383" y="49"/>
                </a:cxn>
                <a:cxn ang="0">
                  <a:pos x="415" y="32"/>
                </a:cxn>
                <a:cxn ang="0">
                  <a:pos x="449" y="18"/>
                </a:cxn>
                <a:cxn ang="0">
                  <a:pos x="487" y="7"/>
                </a:cxn>
                <a:cxn ang="0">
                  <a:pos x="529" y="2"/>
                </a:cxn>
                <a:cxn ang="0">
                  <a:pos x="574" y="0"/>
                </a:cxn>
                <a:cxn ang="0">
                  <a:pos x="601" y="1"/>
                </a:cxn>
                <a:cxn ang="0">
                  <a:pos x="628" y="4"/>
                </a:cxn>
                <a:cxn ang="0">
                  <a:pos x="654" y="10"/>
                </a:cxn>
                <a:cxn ang="0">
                  <a:pos x="680" y="17"/>
                </a:cxn>
                <a:cxn ang="0">
                  <a:pos x="704" y="27"/>
                </a:cxn>
                <a:cxn ang="0">
                  <a:pos x="728" y="38"/>
                </a:cxn>
                <a:cxn ang="0">
                  <a:pos x="749" y="52"/>
                </a:cxn>
                <a:cxn ang="0">
                  <a:pos x="769" y="68"/>
                </a:cxn>
                <a:cxn ang="0">
                  <a:pos x="788" y="87"/>
                </a:cxn>
                <a:cxn ang="0">
                  <a:pos x="805" y="107"/>
                </a:cxn>
                <a:cxn ang="0">
                  <a:pos x="819" y="131"/>
                </a:cxn>
                <a:cxn ang="0">
                  <a:pos x="832" y="155"/>
                </a:cxn>
                <a:cxn ang="0">
                  <a:pos x="842" y="183"/>
                </a:cxn>
                <a:cxn ang="0">
                  <a:pos x="849" y="213"/>
                </a:cxn>
                <a:cxn ang="0">
                  <a:pos x="853" y="245"/>
                </a:cxn>
                <a:cxn ang="0">
                  <a:pos x="855" y="279"/>
                </a:cxn>
                <a:cxn ang="0">
                  <a:pos x="542" y="843"/>
                </a:cxn>
                <a:cxn ang="0">
                  <a:pos x="542" y="378"/>
                </a:cxn>
                <a:cxn ang="0">
                  <a:pos x="536" y="332"/>
                </a:cxn>
                <a:cxn ang="0">
                  <a:pos x="530" y="306"/>
                </a:cxn>
                <a:cxn ang="0">
                  <a:pos x="519" y="285"/>
                </a:cxn>
                <a:cxn ang="0">
                  <a:pos x="503" y="268"/>
                </a:cxn>
                <a:cxn ang="0">
                  <a:pos x="483" y="256"/>
                </a:cxn>
                <a:cxn ang="0">
                  <a:pos x="455" y="251"/>
                </a:cxn>
                <a:cxn ang="0">
                  <a:pos x="429" y="250"/>
                </a:cxn>
                <a:cxn ang="0">
                  <a:pos x="408" y="253"/>
                </a:cxn>
                <a:cxn ang="0">
                  <a:pos x="386" y="261"/>
                </a:cxn>
                <a:cxn ang="0">
                  <a:pos x="366" y="272"/>
                </a:cxn>
                <a:cxn ang="0">
                  <a:pos x="347" y="289"/>
                </a:cxn>
                <a:cxn ang="0">
                  <a:pos x="332" y="314"/>
                </a:cxn>
                <a:cxn ang="0">
                  <a:pos x="320" y="345"/>
                </a:cxn>
                <a:cxn ang="0">
                  <a:pos x="315" y="385"/>
                </a:cxn>
                <a:cxn ang="0">
                  <a:pos x="314" y="843"/>
                </a:cxn>
                <a:cxn ang="0">
                  <a:pos x="0" y="20"/>
                </a:cxn>
              </a:cxnLst>
              <a:rect l="0" t="0" r="r" b="b"/>
              <a:pathLst>
                <a:path w="855" h="843">
                  <a:moveTo>
                    <a:pt x="0" y="20"/>
                  </a:moveTo>
                  <a:lnTo>
                    <a:pt x="303" y="20"/>
                  </a:lnTo>
                  <a:lnTo>
                    <a:pt x="303" y="124"/>
                  </a:lnTo>
                  <a:lnTo>
                    <a:pt x="307" y="124"/>
                  </a:lnTo>
                  <a:lnTo>
                    <a:pt x="317" y="110"/>
                  </a:lnTo>
                  <a:lnTo>
                    <a:pt x="329" y="96"/>
                  </a:lnTo>
                  <a:lnTo>
                    <a:pt x="342" y="83"/>
                  </a:lnTo>
                  <a:lnTo>
                    <a:pt x="356" y="70"/>
                  </a:lnTo>
                  <a:lnTo>
                    <a:pt x="369" y="60"/>
                  </a:lnTo>
                  <a:lnTo>
                    <a:pt x="383" y="49"/>
                  </a:lnTo>
                  <a:lnTo>
                    <a:pt x="399" y="39"/>
                  </a:lnTo>
                  <a:lnTo>
                    <a:pt x="415" y="32"/>
                  </a:lnTo>
                  <a:lnTo>
                    <a:pt x="432" y="24"/>
                  </a:lnTo>
                  <a:lnTo>
                    <a:pt x="449" y="18"/>
                  </a:lnTo>
                  <a:lnTo>
                    <a:pt x="468" y="12"/>
                  </a:lnTo>
                  <a:lnTo>
                    <a:pt x="487" y="7"/>
                  </a:lnTo>
                  <a:lnTo>
                    <a:pt x="508" y="4"/>
                  </a:lnTo>
                  <a:lnTo>
                    <a:pt x="529" y="2"/>
                  </a:lnTo>
                  <a:lnTo>
                    <a:pt x="550" y="0"/>
                  </a:lnTo>
                  <a:lnTo>
                    <a:pt x="574" y="0"/>
                  </a:lnTo>
                  <a:lnTo>
                    <a:pt x="587" y="0"/>
                  </a:lnTo>
                  <a:lnTo>
                    <a:pt x="601" y="1"/>
                  </a:lnTo>
                  <a:lnTo>
                    <a:pt x="615" y="2"/>
                  </a:lnTo>
                  <a:lnTo>
                    <a:pt x="628" y="4"/>
                  </a:lnTo>
                  <a:lnTo>
                    <a:pt x="642" y="6"/>
                  </a:lnTo>
                  <a:lnTo>
                    <a:pt x="654" y="10"/>
                  </a:lnTo>
                  <a:lnTo>
                    <a:pt x="667" y="13"/>
                  </a:lnTo>
                  <a:lnTo>
                    <a:pt x="680" y="17"/>
                  </a:lnTo>
                  <a:lnTo>
                    <a:pt x="692" y="21"/>
                  </a:lnTo>
                  <a:lnTo>
                    <a:pt x="704" y="27"/>
                  </a:lnTo>
                  <a:lnTo>
                    <a:pt x="716" y="32"/>
                  </a:lnTo>
                  <a:lnTo>
                    <a:pt x="728" y="38"/>
                  </a:lnTo>
                  <a:lnTo>
                    <a:pt x="738" y="45"/>
                  </a:lnTo>
                  <a:lnTo>
                    <a:pt x="749" y="52"/>
                  </a:lnTo>
                  <a:lnTo>
                    <a:pt x="760" y="60"/>
                  </a:lnTo>
                  <a:lnTo>
                    <a:pt x="769" y="68"/>
                  </a:lnTo>
                  <a:lnTo>
                    <a:pt x="779" y="78"/>
                  </a:lnTo>
                  <a:lnTo>
                    <a:pt x="788" y="87"/>
                  </a:lnTo>
                  <a:lnTo>
                    <a:pt x="797" y="97"/>
                  </a:lnTo>
                  <a:lnTo>
                    <a:pt x="805" y="107"/>
                  </a:lnTo>
                  <a:lnTo>
                    <a:pt x="813" y="119"/>
                  </a:lnTo>
                  <a:lnTo>
                    <a:pt x="819" y="131"/>
                  </a:lnTo>
                  <a:lnTo>
                    <a:pt x="826" y="143"/>
                  </a:lnTo>
                  <a:lnTo>
                    <a:pt x="832" y="155"/>
                  </a:lnTo>
                  <a:lnTo>
                    <a:pt x="837" y="169"/>
                  </a:lnTo>
                  <a:lnTo>
                    <a:pt x="842" y="183"/>
                  </a:lnTo>
                  <a:lnTo>
                    <a:pt x="846" y="198"/>
                  </a:lnTo>
                  <a:lnTo>
                    <a:pt x="849" y="213"/>
                  </a:lnTo>
                  <a:lnTo>
                    <a:pt x="852" y="228"/>
                  </a:lnTo>
                  <a:lnTo>
                    <a:pt x="853" y="245"/>
                  </a:lnTo>
                  <a:lnTo>
                    <a:pt x="855" y="261"/>
                  </a:lnTo>
                  <a:lnTo>
                    <a:pt x="855" y="279"/>
                  </a:lnTo>
                  <a:lnTo>
                    <a:pt x="855" y="843"/>
                  </a:lnTo>
                  <a:lnTo>
                    <a:pt x="542" y="843"/>
                  </a:lnTo>
                  <a:lnTo>
                    <a:pt x="542" y="412"/>
                  </a:lnTo>
                  <a:lnTo>
                    <a:pt x="542" y="378"/>
                  </a:lnTo>
                  <a:lnTo>
                    <a:pt x="538" y="346"/>
                  </a:lnTo>
                  <a:lnTo>
                    <a:pt x="536" y="332"/>
                  </a:lnTo>
                  <a:lnTo>
                    <a:pt x="533" y="319"/>
                  </a:lnTo>
                  <a:lnTo>
                    <a:pt x="530" y="306"/>
                  </a:lnTo>
                  <a:lnTo>
                    <a:pt x="525" y="295"/>
                  </a:lnTo>
                  <a:lnTo>
                    <a:pt x="519" y="285"/>
                  </a:lnTo>
                  <a:lnTo>
                    <a:pt x="512" y="276"/>
                  </a:lnTo>
                  <a:lnTo>
                    <a:pt x="503" y="268"/>
                  </a:lnTo>
                  <a:lnTo>
                    <a:pt x="494" y="262"/>
                  </a:lnTo>
                  <a:lnTo>
                    <a:pt x="483" y="256"/>
                  </a:lnTo>
                  <a:lnTo>
                    <a:pt x="470" y="253"/>
                  </a:lnTo>
                  <a:lnTo>
                    <a:pt x="455" y="251"/>
                  </a:lnTo>
                  <a:lnTo>
                    <a:pt x="440" y="250"/>
                  </a:lnTo>
                  <a:lnTo>
                    <a:pt x="429" y="250"/>
                  </a:lnTo>
                  <a:lnTo>
                    <a:pt x="418" y="251"/>
                  </a:lnTo>
                  <a:lnTo>
                    <a:pt x="408" y="253"/>
                  </a:lnTo>
                  <a:lnTo>
                    <a:pt x="397" y="256"/>
                  </a:lnTo>
                  <a:lnTo>
                    <a:pt x="386" y="261"/>
                  </a:lnTo>
                  <a:lnTo>
                    <a:pt x="376" y="266"/>
                  </a:lnTo>
                  <a:lnTo>
                    <a:pt x="366" y="272"/>
                  </a:lnTo>
                  <a:lnTo>
                    <a:pt x="357" y="280"/>
                  </a:lnTo>
                  <a:lnTo>
                    <a:pt x="347" y="289"/>
                  </a:lnTo>
                  <a:lnTo>
                    <a:pt x="340" y="300"/>
                  </a:lnTo>
                  <a:lnTo>
                    <a:pt x="332" y="314"/>
                  </a:lnTo>
                  <a:lnTo>
                    <a:pt x="326" y="328"/>
                  </a:lnTo>
                  <a:lnTo>
                    <a:pt x="320" y="345"/>
                  </a:lnTo>
                  <a:lnTo>
                    <a:pt x="317" y="364"/>
                  </a:lnTo>
                  <a:lnTo>
                    <a:pt x="315" y="385"/>
                  </a:lnTo>
                  <a:lnTo>
                    <a:pt x="314" y="408"/>
                  </a:lnTo>
                  <a:lnTo>
                    <a:pt x="314" y="843"/>
                  </a:lnTo>
                  <a:lnTo>
                    <a:pt x="0" y="84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 userDrawn="1"/>
          </p:nvSpPr>
          <p:spPr bwMode="auto">
            <a:xfrm>
              <a:off x="1752600" y="6273800"/>
              <a:ext cx="128588" cy="123825"/>
            </a:xfrm>
            <a:custGeom>
              <a:avLst/>
              <a:gdLst/>
              <a:ahLst/>
              <a:cxnLst>
                <a:cxn ang="0">
                  <a:pos x="596" y="311"/>
                </a:cxn>
                <a:cxn ang="0">
                  <a:pos x="583" y="273"/>
                </a:cxn>
                <a:cxn ang="0">
                  <a:pos x="561" y="241"/>
                </a:cxn>
                <a:cxn ang="0">
                  <a:pos x="529" y="218"/>
                </a:cxn>
                <a:cxn ang="0">
                  <a:pos x="491" y="204"/>
                </a:cxn>
                <a:cxn ang="0">
                  <a:pos x="444" y="201"/>
                </a:cxn>
                <a:cxn ang="0">
                  <a:pos x="399" y="210"/>
                </a:cxn>
                <a:cxn ang="0">
                  <a:pos x="362" y="229"/>
                </a:cxn>
                <a:cxn ang="0">
                  <a:pos x="332" y="256"/>
                </a:cxn>
                <a:cxn ang="0">
                  <a:pos x="312" y="293"/>
                </a:cxn>
                <a:cxn ang="0">
                  <a:pos x="301" y="338"/>
                </a:cxn>
                <a:cxn ang="0">
                  <a:pos x="301" y="519"/>
                </a:cxn>
                <a:cxn ang="0">
                  <a:pos x="313" y="566"/>
                </a:cxn>
                <a:cxn ang="0">
                  <a:pos x="336" y="605"/>
                </a:cxn>
                <a:cxn ang="0">
                  <a:pos x="366" y="636"/>
                </a:cxn>
                <a:cxn ang="0">
                  <a:pos x="408" y="655"/>
                </a:cxn>
                <a:cxn ang="0">
                  <a:pos x="458" y="662"/>
                </a:cxn>
                <a:cxn ang="0">
                  <a:pos x="515" y="653"/>
                </a:cxn>
                <a:cxn ang="0">
                  <a:pos x="550" y="639"/>
                </a:cxn>
                <a:cxn ang="0">
                  <a:pos x="573" y="623"/>
                </a:cxn>
                <a:cxn ang="0">
                  <a:pos x="590" y="603"/>
                </a:cxn>
                <a:cxn ang="0">
                  <a:pos x="870" y="635"/>
                </a:cxn>
                <a:cxn ang="0">
                  <a:pos x="845" y="680"/>
                </a:cxn>
                <a:cxn ang="0">
                  <a:pos x="816" y="718"/>
                </a:cxn>
                <a:cxn ang="0">
                  <a:pos x="782" y="753"/>
                </a:cxn>
                <a:cxn ang="0">
                  <a:pos x="745" y="782"/>
                </a:cxn>
                <a:cxn ang="0">
                  <a:pos x="704" y="807"/>
                </a:cxn>
                <a:cxn ang="0">
                  <a:pos x="659" y="828"/>
                </a:cxn>
                <a:cxn ang="0">
                  <a:pos x="612" y="843"/>
                </a:cxn>
                <a:cxn ang="0">
                  <a:pos x="529" y="858"/>
                </a:cxn>
                <a:cxn ang="0">
                  <a:pos x="436" y="863"/>
                </a:cxn>
                <a:cxn ang="0">
                  <a:pos x="364" y="855"/>
                </a:cxn>
                <a:cxn ang="0">
                  <a:pos x="298" y="840"/>
                </a:cxn>
                <a:cxn ang="0">
                  <a:pos x="237" y="818"/>
                </a:cxn>
                <a:cxn ang="0">
                  <a:pos x="180" y="788"/>
                </a:cxn>
                <a:cxn ang="0">
                  <a:pos x="131" y="751"/>
                </a:cxn>
                <a:cxn ang="0">
                  <a:pos x="89" y="706"/>
                </a:cxn>
                <a:cxn ang="0">
                  <a:pos x="54" y="654"/>
                </a:cxn>
                <a:cxn ang="0">
                  <a:pos x="26" y="596"/>
                </a:cxn>
                <a:cxn ang="0">
                  <a:pos x="8" y="531"/>
                </a:cxn>
                <a:cxn ang="0">
                  <a:pos x="0" y="458"/>
                </a:cxn>
                <a:cxn ang="0">
                  <a:pos x="2" y="389"/>
                </a:cxn>
                <a:cxn ang="0">
                  <a:pos x="12" y="326"/>
                </a:cxn>
                <a:cxn ang="0">
                  <a:pos x="30" y="265"/>
                </a:cxn>
                <a:cxn ang="0">
                  <a:pos x="58" y="208"/>
                </a:cxn>
                <a:cxn ang="0">
                  <a:pos x="92" y="157"/>
                </a:cxn>
                <a:cxn ang="0">
                  <a:pos x="134" y="113"/>
                </a:cxn>
                <a:cxn ang="0">
                  <a:pos x="181" y="74"/>
                </a:cxn>
                <a:cxn ang="0">
                  <a:pos x="237" y="43"/>
                </a:cxn>
                <a:cxn ang="0">
                  <a:pos x="296" y="19"/>
                </a:cxn>
                <a:cxn ang="0">
                  <a:pos x="362" y="5"/>
                </a:cxn>
                <a:cxn ang="0">
                  <a:pos x="433" y="0"/>
                </a:cxn>
                <a:cxn ang="0">
                  <a:pos x="520" y="4"/>
                </a:cxn>
                <a:cxn ang="0">
                  <a:pos x="597" y="19"/>
                </a:cxn>
                <a:cxn ang="0">
                  <a:pos x="665" y="41"/>
                </a:cxn>
                <a:cxn ang="0">
                  <a:pos x="724" y="74"/>
                </a:cxn>
                <a:cxn ang="0">
                  <a:pos x="774" y="115"/>
                </a:cxn>
                <a:cxn ang="0">
                  <a:pos x="815" y="165"/>
                </a:cxn>
                <a:cxn ang="0">
                  <a:pos x="848" y="222"/>
                </a:cxn>
                <a:cxn ang="0">
                  <a:pos x="873" y="288"/>
                </a:cxn>
                <a:cxn ang="0">
                  <a:pos x="890" y="362"/>
                </a:cxn>
                <a:cxn ang="0">
                  <a:pos x="898" y="444"/>
                </a:cxn>
                <a:cxn ang="0">
                  <a:pos x="298" y="502"/>
                </a:cxn>
              </a:cxnLst>
              <a:rect l="0" t="0" r="r" b="b"/>
              <a:pathLst>
                <a:path w="900" h="863">
                  <a:moveTo>
                    <a:pt x="599" y="338"/>
                  </a:moveTo>
                  <a:lnTo>
                    <a:pt x="598" y="324"/>
                  </a:lnTo>
                  <a:lnTo>
                    <a:pt x="596" y="311"/>
                  </a:lnTo>
                  <a:lnTo>
                    <a:pt x="593" y="298"/>
                  </a:lnTo>
                  <a:lnTo>
                    <a:pt x="589" y="285"/>
                  </a:lnTo>
                  <a:lnTo>
                    <a:pt x="583" y="273"/>
                  </a:lnTo>
                  <a:lnTo>
                    <a:pt x="577" y="262"/>
                  </a:lnTo>
                  <a:lnTo>
                    <a:pt x="570" y="251"/>
                  </a:lnTo>
                  <a:lnTo>
                    <a:pt x="561" y="241"/>
                  </a:lnTo>
                  <a:lnTo>
                    <a:pt x="552" y="232"/>
                  </a:lnTo>
                  <a:lnTo>
                    <a:pt x="541" y="224"/>
                  </a:lnTo>
                  <a:lnTo>
                    <a:pt x="529" y="218"/>
                  </a:lnTo>
                  <a:lnTo>
                    <a:pt x="518" y="212"/>
                  </a:lnTo>
                  <a:lnTo>
                    <a:pt x="505" y="207"/>
                  </a:lnTo>
                  <a:lnTo>
                    <a:pt x="491" y="204"/>
                  </a:lnTo>
                  <a:lnTo>
                    <a:pt x="476" y="202"/>
                  </a:lnTo>
                  <a:lnTo>
                    <a:pt x="461" y="201"/>
                  </a:lnTo>
                  <a:lnTo>
                    <a:pt x="444" y="201"/>
                  </a:lnTo>
                  <a:lnTo>
                    <a:pt x="428" y="203"/>
                  </a:lnTo>
                  <a:lnTo>
                    <a:pt x="413" y="206"/>
                  </a:lnTo>
                  <a:lnTo>
                    <a:pt x="399" y="210"/>
                  </a:lnTo>
                  <a:lnTo>
                    <a:pt x="386" y="215"/>
                  </a:lnTo>
                  <a:lnTo>
                    <a:pt x="373" y="221"/>
                  </a:lnTo>
                  <a:lnTo>
                    <a:pt x="362" y="229"/>
                  </a:lnTo>
                  <a:lnTo>
                    <a:pt x="352" y="236"/>
                  </a:lnTo>
                  <a:lnTo>
                    <a:pt x="342" y="246"/>
                  </a:lnTo>
                  <a:lnTo>
                    <a:pt x="332" y="256"/>
                  </a:lnTo>
                  <a:lnTo>
                    <a:pt x="325" y="267"/>
                  </a:lnTo>
                  <a:lnTo>
                    <a:pt x="319" y="280"/>
                  </a:lnTo>
                  <a:lnTo>
                    <a:pt x="312" y="293"/>
                  </a:lnTo>
                  <a:lnTo>
                    <a:pt x="307" y="307"/>
                  </a:lnTo>
                  <a:lnTo>
                    <a:pt x="304" y="322"/>
                  </a:lnTo>
                  <a:lnTo>
                    <a:pt x="301" y="338"/>
                  </a:lnTo>
                  <a:lnTo>
                    <a:pt x="599" y="338"/>
                  </a:lnTo>
                  <a:close/>
                  <a:moveTo>
                    <a:pt x="298" y="502"/>
                  </a:moveTo>
                  <a:lnTo>
                    <a:pt x="301" y="519"/>
                  </a:lnTo>
                  <a:lnTo>
                    <a:pt x="304" y="535"/>
                  </a:lnTo>
                  <a:lnTo>
                    <a:pt x="308" y="551"/>
                  </a:lnTo>
                  <a:lnTo>
                    <a:pt x="313" y="566"/>
                  </a:lnTo>
                  <a:lnTo>
                    <a:pt x="320" y="580"/>
                  </a:lnTo>
                  <a:lnTo>
                    <a:pt x="327" y="594"/>
                  </a:lnTo>
                  <a:lnTo>
                    <a:pt x="336" y="605"/>
                  </a:lnTo>
                  <a:lnTo>
                    <a:pt x="345" y="617"/>
                  </a:lnTo>
                  <a:lnTo>
                    <a:pt x="355" y="627"/>
                  </a:lnTo>
                  <a:lnTo>
                    <a:pt x="366" y="636"/>
                  </a:lnTo>
                  <a:lnTo>
                    <a:pt x="379" y="644"/>
                  </a:lnTo>
                  <a:lnTo>
                    <a:pt x="393" y="650"/>
                  </a:lnTo>
                  <a:lnTo>
                    <a:pt x="408" y="655"/>
                  </a:lnTo>
                  <a:lnTo>
                    <a:pt x="424" y="658"/>
                  </a:lnTo>
                  <a:lnTo>
                    <a:pt x="441" y="661"/>
                  </a:lnTo>
                  <a:lnTo>
                    <a:pt x="458" y="662"/>
                  </a:lnTo>
                  <a:lnTo>
                    <a:pt x="477" y="661"/>
                  </a:lnTo>
                  <a:lnTo>
                    <a:pt x="497" y="658"/>
                  </a:lnTo>
                  <a:lnTo>
                    <a:pt x="515" y="653"/>
                  </a:lnTo>
                  <a:lnTo>
                    <a:pt x="533" y="647"/>
                  </a:lnTo>
                  <a:lnTo>
                    <a:pt x="542" y="644"/>
                  </a:lnTo>
                  <a:lnTo>
                    <a:pt x="550" y="639"/>
                  </a:lnTo>
                  <a:lnTo>
                    <a:pt x="558" y="634"/>
                  </a:lnTo>
                  <a:lnTo>
                    <a:pt x="565" y="629"/>
                  </a:lnTo>
                  <a:lnTo>
                    <a:pt x="573" y="623"/>
                  </a:lnTo>
                  <a:lnTo>
                    <a:pt x="579" y="617"/>
                  </a:lnTo>
                  <a:lnTo>
                    <a:pt x="585" y="611"/>
                  </a:lnTo>
                  <a:lnTo>
                    <a:pt x="590" y="603"/>
                  </a:lnTo>
                  <a:lnTo>
                    <a:pt x="882" y="603"/>
                  </a:lnTo>
                  <a:lnTo>
                    <a:pt x="877" y="619"/>
                  </a:lnTo>
                  <a:lnTo>
                    <a:pt x="870" y="635"/>
                  </a:lnTo>
                  <a:lnTo>
                    <a:pt x="862" y="650"/>
                  </a:lnTo>
                  <a:lnTo>
                    <a:pt x="854" y="665"/>
                  </a:lnTo>
                  <a:lnTo>
                    <a:pt x="845" y="680"/>
                  </a:lnTo>
                  <a:lnTo>
                    <a:pt x="837" y="693"/>
                  </a:lnTo>
                  <a:lnTo>
                    <a:pt x="827" y="706"/>
                  </a:lnTo>
                  <a:lnTo>
                    <a:pt x="816" y="718"/>
                  </a:lnTo>
                  <a:lnTo>
                    <a:pt x="806" y="731"/>
                  </a:lnTo>
                  <a:lnTo>
                    <a:pt x="794" y="741"/>
                  </a:lnTo>
                  <a:lnTo>
                    <a:pt x="782" y="753"/>
                  </a:lnTo>
                  <a:lnTo>
                    <a:pt x="771" y="763"/>
                  </a:lnTo>
                  <a:lnTo>
                    <a:pt x="758" y="773"/>
                  </a:lnTo>
                  <a:lnTo>
                    <a:pt x="745" y="782"/>
                  </a:lnTo>
                  <a:lnTo>
                    <a:pt x="731" y="791"/>
                  </a:lnTo>
                  <a:lnTo>
                    <a:pt x="717" y="800"/>
                  </a:lnTo>
                  <a:lnTo>
                    <a:pt x="704" y="807"/>
                  </a:lnTo>
                  <a:lnTo>
                    <a:pt x="689" y="815"/>
                  </a:lnTo>
                  <a:lnTo>
                    <a:pt x="674" y="821"/>
                  </a:lnTo>
                  <a:lnTo>
                    <a:pt x="659" y="828"/>
                  </a:lnTo>
                  <a:lnTo>
                    <a:pt x="644" y="833"/>
                  </a:lnTo>
                  <a:lnTo>
                    <a:pt x="628" y="838"/>
                  </a:lnTo>
                  <a:lnTo>
                    <a:pt x="612" y="843"/>
                  </a:lnTo>
                  <a:lnTo>
                    <a:pt x="596" y="847"/>
                  </a:lnTo>
                  <a:lnTo>
                    <a:pt x="563" y="854"/>
                  </a:lnTo>
                  <a:lnTo>
                    <a:pt x="529" y="858"/>
                  </a:lnTo>
                  <a:lnTo>
                    <a:pt x="495" y="862"/>
                  </a:lnTo>
                  <a:lnTo>
                    <a:pt x="460" y="863"/>
                  </a:lnTo>
                  <a:lnTo>
                    <a:pt x="436" y="863"/>
                  </a:lnTo>
                  <a:lnTo>
                    <a:pt x="411" y="861"/>
                  </a:lnTo>
                  <a:lnTo>
                    <a:pt x="388" y="858"/>
                  </a:lnTo>
                  <a:lnTo>
                    <a:pt x="364" y="855"/>
                  </a:lnTo>
                  <a:lnTo>
                    <a:pt x="342" y="852"/>
                  </a:lnTo>
                  <a:lnTo>
                    <a:pt x="320" y="847"/>
                  </a:lnTo>
                  <a:lnTo>
                    <a:pt x="298" y="840"/>
                  </a:lnTo>
                  <a:lnTo>
                    <a:pt x="277" y="834"/>
                  </a:lnTo>
                  <a:lnTo>
                    <a:pt x="257" y="827"/>
                  </a:lnTo>
                  <a:lnTo>
                    <a:pt x="237" y="818"/>
                  </a:lnTo>
                  <a:lnTo>
                    <a:pt x="218" y="810"/>
                  </a:lnTo>
                  <a:lnTo>
                    <a:pt x="198" y="799"/>
                  </a:lnTo>
                  <a:lnTo>
                    <a:pt x="180" y="788"/>
                  </a:lnTo>
                  <a:lnTo>
                    <a:pt x="163" y="777"/>
                  </a:lnTo>
                  <a:lnTo>
                    <a:pt x="147" y="764"/>
                  </a:lnTo>
                  <a:lnTo>
                    <a:pt x="131" y="751"/>
                  </a:lnTo>
                  <a:lnTo>
                    <a:pt x="117" y="737"/>
                  </a:lnTo>
                  <a:lnTo>
                    <a:pt x="102" y="722"/>
                  </a:lnTo>
                  <a:lnTo>
                    <a:pt x="89" y="706"/>
                  </a:lnTo>
                  <a:lnTo>
                    <a:pt x="76" y="689"/>
                  </a:lnTo>
                  <a:lnTo>
                    <a:pt x="64" y="672"/>
                  </a:lnTo>
                  <a:lnTo>
                    <a:pt x="54" y="654"/>
                  </a:lnTo>
                  <a:lnTo>
                    <a:pt x="43" y="636"/>
                  </a:lnTo>
                  <a:lnTo>
                    <a:pt x="35" y="616"/>
                  </a:lnTo>
                  <a:lnTo>
                    <a:pt x="26" y="596"/>
                  </a:lnTo>
                  <a:lnTo>
                    <a:pt x="20" y="576"/>
                  </a:lnTo>
                  <a:lnTo>
                    <a:pt x="13" y="553"/>
                  </a:lnTo>
                  <a:lnTo>
                    <a:pt x="8" y="531"/>
                  </a:lnTo>
                  <a:lnTo>
                    <a:pt x="5" y="507"/>
                  </a:lnTo>
                  <a:lnTo>
                    <a:pt x="2" y="484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0" y="412"/>
                  </a:lnTo>
                  <a:lnTo>
                    <a:pt x="2" y="389"/>
                  </a:lnTo>
                  <a:lnTo>
                    <a:pt x="4" y="368"/>
                  </a:lnTo>
                  <a:lnTo>
                    <a:pt x="7" y="347"/>
                  </a:lnTo>
                  <a:lnTo>
                    <a:pt x="12" y="326"/>
                  </a:lnTo>
                  <a:lnTo>
                    <a:pt x="18" y="305"/>
                  </a:lnTo>
                  <a:lnTo>
                    <a:pt x="24" y="285"/>
                  </a:lnTo>
                  <a:lnTo>
                    <a:pt x="30" y="265"/>
                  </a:lnTo>
                  <a:lnTo>
                    <a:pt x="39" y="246"/>
                  </a:lnTo>
                  <a:lnTo>
                    <a:pt x="47" y="227"/>
                  </a:lnTo>
                  <a:lnTo>
                    <a:pt x="58" y="208"/>
                  </a:lnTo>
                  <a:lnTo>
                    <a:pt x="69" y="191"/>
                  </a:lnTo>
                  <a:lnTo>
                    <a:pt x="79" y="174"/>
                  </a:lnTo>
                  <a:lnTo>
                    <a:pt x="92" y="157"/>
                  </a:lnTo>
                  <a:lnTo>
                    <a:pt x="105" y="143"/>
                  </a:lnTo>
                  <a:lnTo>
                    <a:pt x="119" y="127"/>
                  </a:lnTo>
                  <a:lnTo>
                    <a:pt x="134" y="113"/>
                  </a:lnTo>
                  <a:lnTo>
                    <a:pt x="148" y="99"/>
                  </a:lnTo>
                  <a:lnTo>
                    <a:pt x="165" y="86"/>
                  </a:lnTo>
                  <a:lnTo>
                    <a:pt x="181" y="74"/>
                  </a:lnTo>
                  <a:lnTo>
                    <a:pt x="200" y="63"/>
                  </a:lnTo>
                  <a:lnTo>
                    <a:pt x="218" y="52"/>
                  </a:lnTo>
                  <a:lnTo>
                    <a:pt x="237" y="43"/>
                  </a:lnTo>
                  <a:lnTo>
                    <a:pt x="256" y="34"/>
                  </a:lnTo>
                  <a:lnTo>
                    <a:pt x="276" y="27"/>
                  </a:lnTo>
                  <a:lnTo>
                    <a:pt x="296" y="19"/>
                  </a:lnTo>
                  <a:lnTo>
                    <a:pt x="318" y="14"/>
                  </a:lnTo>
                  <a:lnTo>
                    <a:pt x="340" y="8"/>
                  </a:lnTo>
                  <a:lnTo>
                    <a:pt x="362" y="5"/>
                  </a:lnTo>
                  <a:lnTo>
                    <a:pt x="386" y="2"/>
                  </a:lnTo>
                  <a:lnTo>
                    <a:pt x="409" y="0"/>
                  </a:lnTo>
                  <a:lnTo>
                    <a:pt x="433" y="0"/>
                  </a:lnTo>
                  <a:lnTo>
                    <a:pt x="463" y="0"/>
                  </a:lnTo>
                  <a:lnTo>
                    <a:pt x="492" y="2"/>
                  </a:lnTo>
                  <a:lnTo>
                    <a:pt x="520" y="4"/>
                  </a:lnTo>
                  <a:lnTo>
                    <a:pt x="547" y="8"/>
                  </a:lnTo>
                  <a:lnTo>
                    <a:pt x="573" y="13"/>
                  </a:lnTo>
                  <a:lnTo>
                    <a:pt x="597" y="19"/>
                  </a:lnTo>
                  <a:lnTo>
                    <a:pt x="621" y="25"/>
                  </a:lnTo>
                  <a:lnTo>
                    <a:pt x="644" y="33"/>
                  </a:lnTo>
                  <a:lnTo>
                    <a:pt x="665" y="41"/>
                  </a:lnTo>
                  <a:lnTo>
                    <a:pt x="686" y="52"/>
                  </a:lnTo>
                  <a:lnTo>
                    <a:pt x="706" y="63"/>
                  </a:lnTo>
                  <a:lnTo>
                    <a:pt x="724" y="74"/>
                  </a:lnTo>
                  <a:lnTo>
                    <a:pt x="742" y="87"/>
                  </a:lnTo>
                  <a:lnTo>
                    <a:pt x="759" y="101"/>
                  </a:lnTo>
                  <a:lnTo>
                    <a:pt x="774" y="115"/>
                  </a:lnTo>
                  <a:lnTo>
                    <a:pt x="789" y="131"/>
                  </a:lnTo>
                  <a:lnTo>
                    <a:pt x="803" y="147"/>
                  </a:lnTo>
                  <a:lnTo>
                    <a:pt x="815" y="165"/>
                  </a:lnTo>
                  <a:lnTo>
                    <a:pt x="827" y="183"/>
                  </a:lnTo>
                  <a:lnTo>
                    <a:pt x="839" y="202"/>
                  </a:lnTo>
                  <a:lnTo>
                    <a:pt x="848" y="222"/>
                  </a:lnTo>
                  <a:lnTo>
                    <a:pt x="858" y="244"/>
                  </a:lnTo>
                  <a:lnTo>
                    <a:pt x="865" y="266"/>
                  </a:lnTo>
                  <a:lnTo>
                    <a:pt x="873" y="288"/>
                  </a:lnTo>
                  <a:lnTo>
                    <a:pt x="879" y="312"/>
                  </a:lnTo>
                  <a:lnTo>
                    <a:pt x="884" y="336"/>
                  </a:lnTo>
                  <a:lnTo>
                    <a:pt x="890" y="362"/>
                  </a:lnTo>
                  <a:lnTo>
                    <a:pt x="893" y="388"/>
                  </a:lnTo>
                  <a:lnTo>
                    <a:pt x="896" y="416"/>
                  </a:lnTo>
                  <a:lnTo>
                    <a:pt x="898" y="444"/>
                  </a:lnTo>
                  <a:lnTo>
                    <a:pt x="899" y="472"/>
                  </a:lnTo>
                  <a:lnTo>
                    <a:pt x="900" y="502"/>
                  </a:lnTo>
                  <a:lnTo>
                    <a:pt x="298" y="50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 userDrawn="1"/>
          </p:nvSpPr>
          <p:spPr bwMode="auto">
            <a:xfrm>
              <a:off x="1892300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6" y="193"/>
                </a:cxn>
                <a:cxn ang="0">
                  <a:pos x="433" y="175"/>
                </a:cxn>
                <a:cxn ang="0">
                  <a:pos x="372" y="178"/>
                </a:cxn>
                <a:cxn ang="0">
                  <a:pos x="337" y="194"/>
                </a:cxn>
                <a:cxn ang="0">
                  <a:pos x="320" y="228"/>
                </a:cxn>
                <a:cxn ang="0">
                  <a:pos x="330" y="265"/>
                </a:cxn>
                <a:cxn ang="0">
                  <a:pos x="366" y="284"/>
                </a:cxn>
                <a:cxn ang="0">
                  <a:pos x="473" y="307"/>
                </a:cxn>
                <a:cxn ang="0">
                  <a:pos x="611" y="337"/>
                </a:cxn>
                <a:cxn ang="0">
                  <a:pos x="706" y="374"/>
                </a:cxn>
                <a:cxn ang="0">
                  <a:pos x="781" y="434"/>
                </a:cxn>
                <a:cxn ang="0">
                  <a:pos x="818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0" y="729"/>
                </a:cxn>
                <a:cxn ang="0">
                  <a:pos x="722" y="785"/>
                </a:cxn>
                <a:cxn ang="0">
                  <a:pos x="645" y="826"/>
                </a:cxn>
                <a:cxn ang="0">
                  <a:pos x="558" y="850"/>
                </a:cxn>
                <a:cxn ang="0">
                  <a:pos x="373" y="862"/>
                </a:cxn>
                <a:cxn ang="0">
                  <a:pos x="264" y="848"/>
                </a:cxn>
                <a:cxn ang="0">
                  <a:pos x="179" y="820"/>
                </a:cxn>
                <a:cxn ang="0">
                  <a:pos x="105" y="779"/>
                </a:cxn>
                <a:cxn ang="0">
                  <a:pos x="48" y="721"/>
                </a:cxn>
                <a:cxn ang="0">
                  <a:pos x="10" y="647"/>
                </a:cxn>
                <a:cxn ang="0">
                  <a:pos x="299" y="573"/>
                </a:cxn>
                <a:cxn ang="0">
                  <a:pos x="314" y="621"/>
                </a:cxn>
                <a:cxn ang="0">
                  <a:pos x="351" y="655"/>
                </a:cxn>
                <a:cxn ang="0">
                  <a:pos x="406" y="669"/>
                </a:cxn>
                <a:cxn ang="0">
                  <a:pos x="472" y="662"/>
                </a:cxn>
                <a:cxn ang="0">
                  <a:pos x="510" y="641"/>
                </a:cxn>
                <a:cxn ang="0">
                  <a:pos x="526" y="606"/>
                </a:cxn>
                <a:cxn ang="0">
                  <a:pos x="515" y="570"/>
                </a:cxn>
                <a:cxn ang="0">
                  <a:pos x="472" y="546"/>
                </a:cxn>
                <a:cxn ang="0">
                  <a:pos x="310" y="511"/>
                </a:cxn>
                <a:cxn ang="0">
                  <a:pos x="170" y="469"/>
                </a:cxn>
                <a:cxn ang="0">
                  <a:pos x="107" y="435"/>
                </a:cxn>
                <a:cxn ang="0">
                  <a:pos x="61" y="394"/>
                </a:cxn>
                <a:cxn ang="0">
                  <a:pos x="33" y="345"/>
                </a:cxn>
                <a:cxn ang="0">
                  <a:pos x="19" y="287"/>
                </a:cxn>
                <a:cxn ang="0">
                  <a:pos x="24" y="206"/>
                </a:cxn>
                <a:cxn ang="0">
                  <a:pos x="56" y="133"/>
                </a:cxn>
                <a:cxn ang="0">
                  <a:pos x="109" y="78"/>
                </a:cxn>
                <a:cxn ang="0">
                  <a:pos x="179" y="39"/>
                </a:cxn>
                <a:cxn ang="0">
                  <a:pos x="309" y="6"/>
                </a:cxn>
                <a:cxn ang="0">
                  <a:pos x="474" y="2"/>
                </a:cxn>
                <a:cxn ang="0">
                  <a:pos x="592" y="21"/>
                </a:cxn>
                <a:cxn ang="0">
                  <a:pos x="669" y="51"/>
                </a:cxn>
                <a:cxn ang="0">
                  <a:pos x="734" y="95"/>
                </a:cxn>
                <a:cxn ang="0">
                  <a:pos x="780" y="157"/>
                </a:cxn>
                <a:cxn ang="0">
                  <a:pos x="804" y="240"/>
                </a:cxn>
              </a:cxnLst>
              <a:rect l="0" t="0" r="r" b="b"/>
              <a:pathLst>
                <a:path w="827" h="863">
                  <a:moveTo>
                    <a:pt x="520" y="260"/>
                  </a:moveTo>
                  <a:lnTo>
                    <a:pt x="519" y="250"/>
                  </a:lnTo>
                  <a:lnTo>
                    <a:pt x="517" y="240"/>
                  </a:lnTo>
                  <a:lnTo>
                    <a:pt x="513" y="232"/>
                  </a:lnTo>
                  <a:lnTo>
                    <a:pt x="509" y="223"/>
                  </a:lnTo>
                  <a:lnTo>
                    <a:pt x="504" y="216"/>
                  </a:lnTo>
                  <a:lnTo>
                    <a:pt x="497" y="210"/>
                  </a:lnTo>
                  <a:lnTo>
                    <a:pt x="491" y="203"/>
                  </a:lnTo>
                  <a:lnTo>
                    <a:pt x="484" y="198"/>
                  </a:lnTo>
                  <a:lnTo>
                    <a:pt x="476" y="193"/>
                  </a:lnTo>
                  <a:lnTo>
                    <a:pt x="469" y="187"/>
                  </a:lnTo>
                  <a:lnTo>
                    <a:pt x="460" y="183"/>
                  </a:lnTo>
                  <a:lnTo>
                    <a:pt x="451" y="180"/>
                  </a:lnTo>
                  <a:lnTo>
                    <a:pt x="442" y="178"/>
                  </a:lnTo>
                  <a:lnTo>
                    <a:pt x="433" y="175"/>
                  </a:lnTo>
                  <a:lnTo>
                    <a:pt x="423" y="174"/>
                  </a:lnTo>
                  <a:lnTo>
                    <a:pt x="413" y="174"/>
                  </a:lnTo>
                  <a:lnTo>
                    <a:pt x="397" y="174"/>
                  </a:lnTo>
                  <a:lnTo>
                    <a:pt x="380" y="177"/>
                  </a:lnTo>
                  <a:lnTo>
                    <a:pt x="372" y="178"/>
                  </a:lnTo>
                  <a:lnTo>
                    <a:pt x="364" y="180"/>
                  </a:lnTo>
                  <a:lnTo>
                    <a:pt x="357" y="182"/>
                  </a:lnTo>
                  <a:lnTo>
                    <a:pt x="350" y="185"/>
                  </a:lnTo>
                  <a:lnTo>
                    <a:pt x="343" y="189"/>
                  </a:lnTo>
                  <a:lnTo>
                    <a:pt x="337" y="194"/>
                  </a:lnTo>
                  <a:lnTo>
                    <a:pt x="331" y="199"/>
                  </a:lnTo>
                  <a:lnTo>
                    <a:pt x="327" y="204"/>
                  </a:lnTo>
                  <a:lnTo>
                    <a:pt x="324" y="212"/>
                  </a:lnTo>
                  <a:lnTo>
                    <a:pt x="321" y="219"/>
                  </a:lnTo>
                  <a:lnTo>
                    <a:pt x="320" y="228"/>
                  </a:lnTo>
                  <a:lnTo>
                    <a:pt x="319" y="237"/>
                  </a:lnTo>
                  <a:lnTo>
                    <a:pt x="320" y="246"/>
                  </a:lnTo>
                  <a:lnTo>
                    <a:pt x="322" y="253"/>
                  </a:lnTo>
                  <a:lnTo>
                    <a:pt x="326" y="260"/>
                  </a:lnTo>
                  <a:lnTo>
                    <a:pt x="330" y="265"/>
                  </a:lnTo>
                  <a:lnTo>
                    <a:pt x="336" y="269"/>
                  </a:lnTo>
                  <a:lnTo>
                    <a:pt x="342" y="273"/>
                  </a:lnTo>
                  <a:lnTo>
                    <a:pt x="349" y="277"/>
                  </a:lnTo>
                  <a:lnTo>
                    <a:pt x="355" y="280"/>
                  </a:lnTo>
                  <a:lnTo>
                    <a:pt x="366" y="284"/>
                  </a:lnTo>
                  <a:lnTo>
                    <a:pt x="378" y="287"/>
                  </a:lnTo>
                  <a:lnTo>
                    <a:pt x="391" y="291"/>
                  </a:lnTo>
                  <a:lnTo>
                    <a:pt x="406" y="295"/>
                  </a:lnTo>
                  <a:lnTo>
                    <a:pt x="438" y="301"/>
                  </a:lnTo>
                  <a:lnTo>
                    <a:pt x="473" y="307"/>
                  </a:lnTo>
                  <a:lnTo>
                    <a:pt x="511" y="314"/>
                  </a:lnTo>
                  <a:lnTo>
                    <a:pt x="551" y="322"/>
                  </a:lnTo>
                  <a:lnTo>
                    <a:pt x="571" y="327"/>
                  </a:lnTo>
                  <a:lnTo>
                    <a:pt x="591" y="332"/>
                  </a:lnTo>
                  <a:lnTo>
                    <a:pt x="611" y="337"/>
                  </a:lnTo>
                  <a:lnTo>
                    <a:pt x="630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8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39" y="395"/>
                  </a:lnTo>
                  <a:lnTo>
                    <a:pt x="754" y="407"/>
                  </a:lnTo>
                  <a:lnTo>
                    <a:pt x="768" y="420"/>
                  </a:lnTo>
                  <a:lnTo>
                    <a:pt x="781" y="434"/>
                  </a:lnTo>
                  <a:lnTo>
                    <a:pt x="792" y="450"/>
                  </a:lnTo>
                  <a:lnTo>
                    <a:pt x="803" y="467"/>
                  </a:lnTo>
                  <a:lnTo>
                    <a:pt x="811" y="485"/>
                  </a:lnTo>
                  <a:lnTo>
                    <a:pt x="814" y="495"/>
                  </a:lnTo>
                  <a:lnTo>
                    <a:pt x="818" y="504"/>
                  </a:lnTo>
                  <a:lnTo>
                    <a:pt x="821" y="515"/>
                  </a:lnTo>
                  <a:lnTo>
                    <a:pt x="823" y="526"/>
                  </a:lnTo>
                  <a:lnTo>
                    <a:pt x="825" y="537"/>
                  </a:lnTo>
                  <a:lnTo>
                    <a:pt x="826" y="549"/>
                  </a:lnTo>
                  <a:lnTo>
                    <a:pt x="827" y="561"/>
                  </a:lnTo>
                  <a:lnTo>
                    <a:pt x="827" y="573"/>
                  </a:lnTo>
                  <a:lnTo>
                    <a:pt x="826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2" y="668"/>
                  </a:lnTo>
                  <a:lnTo>
                    <a:pt x="806" y="684"/>
                  </a:lnTo>
                  <a:lnTo>
                    <a:pt x="798" y="700"/>
                  </a:lnTo>
                  <a:lnTo>
                    <a:pt x="790" y="715"/>
                  </a:lnTo>
                  <a:lnTo>
                    <a:pt x="780" y="729"/>
                  </a:lnTo>
                  <a:lnTo>
                    <a:pt x="771" y="741"/>
                  </a:lnTo>
                  <a:lnTo>
                    <a:pt x="759" y="753"/>
                  </a:lnTo>
                  <a:lnTo>
                    <a:pt x="747" y="765"/>
                  </a:lnTo>
                  <a:lnTo>
                    <a:pt x="735" y="776"/>
                  </a:lnTo>
                  <a:lnTo>
                    <a:pt x="722" y="785"/>
                  </a:lnTo>
                  <a:lnTo>
                    <a:pt x="707" y="795"/>
                  </a:lnTo>
                  <a:lnTo>
                    <a:pt x="693" y="803"/>
                  </a:lnTo>
                  <a:lnTo>
                    <a:pt x="677" y="812"/>
                  </a:lnTo>
                  <a:lnTo>
                    <a:pt x="662" y="818"/>
                  </a:lnTo>
                  <a:lnTo>
                    <a:pt x="645" y="826"/>
                  </a:lnTo>
                  <a:lnTo>
                    <a:pt x="629" y="831"/>
                  </a:lnTo>
                  <a:lnTo>
                    <a:pt x="612" y="836"/>
                  </a:lnTo>
                  <a:lnTo>
                    <a:pt x="594" y="841"/>
                  </a:lnTo>
                  <a:lnTo>
                    <a:pt x="576" y="846"/>
                  </a:lnTo>
                  <a:lnTo>
                    <a:pt x="558" y="850"/>
                  </a:lnTo>
                  <a:lnTo>
                    <a:pt x="522" y="855"/>
                  </a:lnTo>
                  <a:lnTo>
                    <a:pt x="485" y="860"/>
                  </a:lnTo>
                  <a:lnTo>
                    <a:pt x="446" y="862"/>
                  </a:lnTo>
                  <a:lnTo>
                    <a:pt x="409" y="863"/>
                  </a:lnTo>
                  <a:lnTo>
                    <a:pt x="373" y="862"/>
                  </a:lnTo>
                  <a:lnTo>
                    <a:pt x="336" y="860"/>
                  </a:lnTo>
                  <a:lnTo>
                    <a:pt x="318" y="856"/>
                  </a:lnTo>
                  <a:lnTo>
                    <a:pt x="300" y="854"/>
                  </a:lnTo>
                  <a:lnTo>
                    <a:pt x="281" y="851"/>
                  </a:lnTo>
                  <a:lnTo>
                    <a:pt x="264" y="848"/>
                  </a:lnTo>
                  <a:lnTo>
                    <a:pt x="246" y="844"/>
                  </a:lnTo>
                  <a:lnTo>
                    <a:pt x="229" y="838"/>
                  </a:lnTo>
                  <a:lnTo>
                    <a:pt x="212" y="833"/>
                  </a:lnTo>
                  <a:lnTo>
                    <a:pt x="195" y="827"/>
                  </a:lnTo>
                  <a:lnTo>
                    <a:pt x="179" y="820"/>
                  </a:lnTo>
                  <a:lnTo>
                    <a:pt x="163" y="814"/>
                  </a:lnTo>
                  <a:lnTo>
                    <a:pt x="149" y="805"/>
                  </a:lnTo>
                  <a:lnTo>
                    <a:pt x="134" y="798"/>
                  </a:lnTo>
                  <a:lnTo>
                    <a:pt x="119" y="788"/>
                  </a:lnTo>
                  <a:lnTo>
                    <a:pt x="105" y="779"/>
                  </a:lnTo>
                  <a:lnTo>
                    <a:pt x="92" y="769"/>
                  </a:lnTo>
                  <a:lnTo>
                    <a:pt x="80" y="758"/>
                  </a:lnTo>
                  <a:lnTo>
                    <a:pt x="69" y="747"/>
                  </a:lnTo>
                  <a:lnTo>
                    <a:pt x="57" y="734"/>
                  </a:lnTo>
                  <a:lnTo>
                    <a:pt x="48" y="721"/>
                  </a:lnTo>
                  <a:lnTo>
                    <a:pt x="38" y="707"/>
                  </a:lnTo>
                  <a:lnTo>
                    <a:pt x="29" y="694"/>
                  </a:lnTo>
                  <a:lnTo>
                    <a:pt x="22" y="679"/>
                  </a:lnTo>
                  <a:lnTo>
                    <a:pt x="16" y="663"/>
                  </a:lnTo>
                  <a:lnTo>
                    <a:pt x="10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0" y="584"/>
                  </a:lnTo>
                  <a:lnTo>
                    <a:pt x="302" y="594"/>
                  </a:lnTo>
                  <a:lnTo>
                    <a:pt x="305" y="603"/>
                  </a:lnTo>
                  <a:lnTo>
                    <a:pt x="309" y="613"/>
                  </a:lnTo>
                  <a:lnTo>
                    <a:pt x="314" y="621"/>
                  </a:lnTo>
                  <a:lnTo>
                    <a:pt x="321" y="630"/>
                  </a:lnTo>
                  <a:lnTo>
                    <a:pt x="328" y="638"/>
                  </a:lnTo>
                  <a:lnTo>
                    <a:pt x="337" y="646"/>
                  </a:lnTo>
                  <a:lnTo>
                    <a:pt x="343" y="651"/>
                  </a:lnTo>
                  <a:lnTo>
                    <a:pt x="351" y="655"/>
                  </a:lnTo>
                  <a:lnTo>
                    <a:pt x="360" y="660"/>
                  </a:lnTo>
                  <a:lnTo>
                    <a:pt x="370" y="663"/>
                  </a:lnTo>
                  <a:lnTo>
                    <a:pt x="381" y="666"/>
                  </a:lnTo>
                  <a:lnTo>
                    <a:pt x="393" y="668"/>
                  </a:lnTo>
                  <a:lnTo>
                    <a:pt x="406" y="669"/>
                  </a:lnTo>
                  <a:lnTo>
                    <a:pt x="420" y="669"/>
                  </a:lnTo>
                  <a:lnTo>
                    <a:pt x="437" y="669"/>
                  </a:lnTo>
                  <a:lnTo>
                    <a:pt x="454" y="666"/>
                  </a:lnTo>
                  <a:lnTo>
                    <a:pt x="463" y="665"/>
                  </a:lnTo>
                  <a:lnTo>
                    <a:pt x="472" y="662"/>
                  </a:lnTo>
                  <a:lnTo>
                    <a:pt x="480" y="660"/>
                  </a:lnTo>
                  <a:lnTo>
                    <a:pt x="489" y="655"/>
                  </a:lnTo>
                  <a:lnTo>
                    <a:pt x="496" y="652"/>
                  </a:lnTo>
                  <a:lnTo>
                    <a:pt x="504" y="647"/>
                  </a:lnTo>
                  <a:lnTo>
                    <a:pt x="510" y="641"/>
                  </a:lnTo>
                  <a:lnTo>
                    <a:pt x="515" y="636"/>
                  </a:lnTo>
                  <a:lnTo>
                    <a:pt x="520" y="630"/>
                  </a:lnTo>
                  <a:lnTo>
                    <a:pt x="523" y="622"/>
                  </a:lnTo>
                  <a:lnTo>
                    <a:pt x="525" y="615"/>
                  </a:lnTo>
                  <a:lnTo>
                    <a:pt x="526" y="606"/>
                  </a:lnTo>
                  <a:lnTo>
                    <a:pt x="526" y="598"/>
                  </a:lnTo>
                  <a:lnTo>
                    <a:pt x="525" y="590"/>
                  </a:lnTo>
                  <a:lnTo>
                    <a:pt x="523" y="583"/>
                  </a:lnTo>
                  <a:lnTo>
                    <a:pt x="520" y="577"/>
                  </a:lnTo>
                  <a:lnTo>
                    <a:pt x="515" y="570"/>
                  </a:lnTo>
                  <a:lnTo>
                    <a:pt x="510" y="565"/>
                  </a:lnTo>
                  <a:lnTo>
                    <a:pt x="503" y="560"/>
                  </a:lnTo>
                  <a:lnTo>
                    <a:pt x="494" y="554"/>
                  </a:lnTo>
                  <a:lnTo>
                    <a:pt x="485" y="550"/>
                  </a:lnTo>
                  <a:lnTo>
                    <a:pt x="472" y="546"/>
                  </a:lnTo>
                  <a:lnTo>
                    <a:pt x="458" y="541"/>
                  </a:lnTo>
                  <a:lnTo>
                    <a:pt x="442" y="537"/>
                  </a:lnTo>
                  <a:lnTo>
                    <a:pt x="403" y="529"/>
                  </a:lnTo>
                  <a:lnTo>
                    <a:pt x="354" y="519"/>
                  </a:lnTo>
                  <a:lnTo>
                    <a:pt x="310" y="511"/>
                  </a:lnTo>
                  <a:lnTo>
                    <a:pt x="271" y="502"/>
                  </a:lnTo>
                  <a:lnTo>
                    <a:pt x="234" y="493"/>
                  </a:lnTo>
                  <a:lnTo>
                    <a:pt x="201" y="481"/>
                  </a:lnTo>
                  <a:lnTo>
                    <a:pt x="185" y="476"/>
                  </a:lnTo>
                  <a:lnTo>
                    <a:pt x="170" y="469"/>
                  </a:lnTo>
                  <a:lnTo>
                    <a:pt x="156" y="463"/>
                  </a:lnTo>
                  <a:lnTo>
                    <a:pt x="142" y="456"/>
                  </a:lnTo>
                  <a:lnTo>
                    <a:pt x="129" y="450"/>
                  </a:lnTo>
                  <a:lnTo>
                    <a:pt x="118" y="443"/>
                  </a:lnTo>
                  <a:lnTo>
                    <a:pt x="107" y="435"/>
                  </a:lnTo>
                  <a:lnTo>
                    <a:pt x="96" y="428"/>
                  </a:lnTo>
                  <a:lnTo>
                    <a:pt x="87" y="419"/>
                  </a:lnTo>
                  <a:lnTo>
                    <a:pt x="77" y="412"/>
                  </a:lnTo>
                  <a:lnTo>
                    <a:pt x="69" y="403"/>
                  </a:lnTo>
                  <a:lnTo>
                    <a:pt x="61" y="394"/>
                  </a:lnTo>
                  <a:lnTo>
                    <a:pt x="54" y="385"/>
                  </a:lnTo>
                  <a:lnTo>
                    <a:pt x="48" y="376"/>
                  </a:lnTo>
                  <a:lnTo>
                    <a:pt x="42" y="365"/>
                  </a:lnTo>
                  <a:lnTo>
                    <a:pt x="37" y="355"/>
                  </a:lnTo>
                  <a:lnTo>
                    <a:pt x="33" y="345"/>
                  </a:lnTo>
                  <a:lnTo>
                    <a:pt x="28" y="334"/>
                  </a:lnTo>
                  <a:lnTo>
                    <a:pt x="25" y="322"/>
                  </a:lnTo>
                  <a:lnTo>
                    <a:pt x="23" y="311"/>
                  </a:lnTo>
                  <a:lnTo>
                    <a:pt x="21" y="299"/>
                  </a:lnTo>
                  <a:lnTo>
                    <a:pt x="19" y="287"/>
                  </a:lnTo>
                  <a:lnTo>
                    <a:pt x="19" y="274"/>
                  </a:lnTo>
                  <a:lnTo>
                    <a:pt x="18" y="261"/>
                  </a:lnTo>
                  <a:lnTo>
                    <a:pt x="19" y="243"/>
                  </a:lnTo>
                  <a:lnTo>
                    <a:pt x="21" y="224"/>
                  </a:lnTo>
                  <a:lnTo>
                    <a:pt x="24" y="206"/>
                  </a:lnTo>
                  <a:lnTo>
                    <a:pt x="28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5" y="120"/>
                  </a:lnTo>
                  <a:lnTo>
                    <a:pt x="75" y="108"/>
                  </a:lnTo>
                  <a:lnTo>
                    <a:pt x="86" y="98"/>
                  </a:lnTo>
                  <a:lnTo>
                    <a:pt x="98" y="87"/>
                  </a:lnTo>
                  <a:lnTo>
                    <a:pt x="109" y="78"/>
                  </a:lnTo>
                  <a:lnTo>
                    <a:pt x="123" y="69"/>
                  </a:lnTo>
                  <a:lnTo>
                    <a:pt x="136" y="61"/>
                  </a:lnTo>
                  <a:lnTo>
                    <a:pt x="151" y="52"/>
                  </a:lnTo>
                  <a:lnTo>
                    <a:pt x="165" y="46"/>
                  </a:lnTo>
                  <a:lnTo>
                    <a:pt x="179" y="39"/>
                  </a:lnTo>
                  <a:lnTo>
                    <a:pt x="195" y="33"/>
                  </a:lnTo>
                  <a:lnTo>
                    <a:pt x="211" y="28"/>
                  </a:lnTo>
                  <a:lnTo>
                    <a:pt x="243" y="18"/>
                  </a:lnTo>
                  <a:lnTo>
                    <a:pt x="276" y="12"/>
                  </a:lnTo>
                  <a:lnTo>
                    <a:pt x="309" y="6"/>
                  </a:lnTo>
                  <a:lnTo>
                    <a:pt x="342" y="2"/>
                  </a:lnTo>
                  <a:lnTo>
                    <a:pt x="374" y="0"/>
                  </a:lnTo>
                  <a:lnTo>
                    <a:pt x="406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8" y="5"/>
                  </a:lnTo>
                  <a:lnTo>
                    <a:pt x="542" y="11"/>
                  </a:lnTo>
                  <a:lnTo>
                    <a:pt x="559" y="14"/>
                  </a:lnTo>
                  <a:lnTo>
                    <a:pt x="575" y="18"/>
                  </a:lnTo>
                  <a:lnTo>
                    <a:pt x="592" y="21"/>
                  </a:lnTo>
                  <a:lnTo>
                    <a:pt x="608" y="27"/>
                  </a:lnTo>
                  <a:lnTo>
                    <a:pt x="624" y="32"/>
                  </a:lnTo>
                  <a:lnTo>
                    <a:pt x="639" y="37"/>
                  </a:lnTo>
                  <a:lnTo>
                    <a:pt x="655" y="44"/>
                  </a:lnTo>
                  <a:lnTo>
                    <a:pt x="669" y="51"/>
                  </a:lnTo>
                  <a:lnTo>
                    <a:pt x="684" y="58"/>
                  </a:lnTo>
                  <a:lnTo>
                    <a:pt x="696" y="66"/>
                  </a:lnTo>
                  <a:lnTo>
                    <a:pt x="709" y="75"/>
                  </a:lnTo>
                  <a:lnTo>
                    <a:pt x="722" y="85"/>
                  </a:lnTo>
                  <a:lnTo>
                    <a:pt x="734" y="95"/>
                  </a:lnTo>
                  <a:lnTo>
                    <a:pt x="744" y="106"/>
                  </a:lnTo>
                  <a:lnTo>
                    <a:pt x="755" y="118"/>
                  </a:lnTo>
                  <a:lnTo>
                    <a:pt x="764" y="130"/>
                  </a:lnTo>
                  <a:lnTo>
                    <a:pt x="773" y="144"/>
                  </a:lnTo>
                  <a:lnTo>
                    <a:pt x="780" y="157"/>
                  </a:lnTo>
                  <a:lnTo>
                    <a:pt x="787" y="172"/>
                  </a:lnTo>
                  <a:lnTo>
                    <a:pt x="793" y="188"/>
                  </a:lnTo>
                  <a:lnTo>
                    <a:pt x="797" y="204"/>
                  </a:lnTo>
                  <a:lnTo>
                    <a:pt x="801" y="222"/>
                  </a:lnTo>
                  <a:lnTo>
                    <a:pt x="804" y="240"/>
                  </a:lnTo>
                  <a:lnTo>
                    <a:pt x="805" y="260"/>
                  </a:lnTo>
                  <a:lnTo>
                    <a:pt x="520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 userDrawn="1"/>
          </p:nvSpPr>
          <p:spPr bwMode="auto">
            <a:xfrm>
              <a:off x="2020888" y="6273800"/>
              <a:ext cx="119063" cy="123825"/>
            </a:xfrm>
            <a:custGeom>
              <a:avLst/>
              <a:gdLst/>
              <a:ahLst/>
              <a:cxnLst>
                <a:cxn ang="0">
                  <a:pos x="509" y="223"/>
                </a:cxn>
                <a:cxn ang="0">
                  <a:pos x="478" y="193"/>
                </a:cxn>
                <a:cxn ang="0">
                  <a:pos x="434" y="175"/>
                </a:cxn>
                <a:cxn ang="0">
                  <a:pos x="373" y="178"/>
                </a:cxn>
                <a:cxn ang="0">
                  <a:pos x="338" y="194"/>
                </a:cxn>
                <a:cxn ang="0">
                  <a:pos x="320" y="228"/>
                </a:cxn>
                <a:cxn ang="0">
                  <a:pos x="332" y="265"/>
                </a:cxn>
                <a:cxn ang="0">
                  <a:pos x="367" y="284"/>
                </a:cxn>
                <a:cxn ang="0">
                  <a:pos x="474" y="307"/>
                </a:cxn>
                <a:cxn ang="0">
                  <a:pos x="612" y="337"/>
                </a:cxn>
                <a:cxn ang="0">
                  <a:pos x="706" y="374"/>
                </a:cxn>
                <a:cxn ang="0">
                  <a:pos x="782" y="434"/>
                </a:cxn>
                <a:cxn ang="0">
                  <a:pos x="819" y="504"/>
                </a:cxn>
                <a:cxn ang="0">
                  <a:pos x="827" y="561"/>
                </a:cxn>
                <a:cxn ang="0">
                  <a:pos x="818" y="651"/>
                </a:cxn>
                <a:cxn ang="0">
                  <a:pos x="782" y="729"/>
                </a:cxn>
                <a:cxn ang="0">
                  <a:pos x="722" y="785"/>
                </a:cxn>
                <a:cxn ang="0">
                  <a:pos x="647" y="826"/>
                </a:cxn>
                <a:cxn ang="0">
                  <a:pos x="559" y="850"/>
                </a:cxn>
                <a:cxn ang="0">
                  <a:pos x="374" y="862"/>
                </a:cxn>
                <a:cxn ang="0">
                  <a:pos x="266" y="848"/>
                </a:cxn>
                <a:cxn ang="0">
                  <a:pos x="181" y="820"/>
                </a:cxn>
                <a:cxn ang="0">
                  <a:pos x="106" y="779"/>
                </a:cxn>
                <a:cxn ang="0">
                  <a:pos x="49" y="721"/>
                </a:cxn>
                <a:cxn ang="0">
                  <a:pos x="12" y="647"/>
                </a:cxn>
                <a:cxn ang="0">
                  <a:pos x="299" y="573"/>
                </a:cxn>
                <a:cxn ang="0">
                  <a:pos x="316" y="621"/>
                </a:cxn>
                <a:cxn ang="0">
                  <a:pos x="352" y="655"/>
                </a:cxn>
                <a:cxn ang="0">
                  <a:pos x="407" y="669"/>
                </a:cxn>
                <a:cxn ang="0">
                  <a:pos x="473" y="662"/>
                </a:cxn>
                <a:cxn ang="0">
                  <a:pos x="512" y="641"/>
                </a:cxn>
                <a:cxn ang="0">
                  <a:pos x="528" y="606"/>
                </a:cxn>
                <a:cxn ang="0">
                  <a:pos x="517" y="570"/>
                </a:cxn>
                <a:cxn ang="0">
                  <a:pos x="473" y="546"/>
                </a:cxn>
                <a:cxn ang="0">
                  <a:pos x="312" y="511"/>
                </a:cxn>
                <a:cxn ang="0">
                  <a:pos x="171" y="469"/>
                </a:cxn>
                <a:cxn ang="0">
                  <a:pos x="107" y="435"/>
                </a:cxn>
                <a:cxn ang="0">
                  <a:pos x="63" y="394"/>
                </a:cxn>
                <a:cxn ang="0">
                  <a:pos x="34" y="345"/>
                </a:cxn>
                <a:cxn ang="0">
                  <a:pos x="20" y="287"/>
                </a:cxn>
                <a:cxn ang="0">
                  <a:pos x="25" y="206"/>
                </a:cxn>
                <a:cxn ang="0">
                  <a:pos x="56" y="133"/>
                </a:cxn>
                <a:cxn ang="0">
                  <a:pos x="111" y="78"/>
                </a:cxn>
                <a:cxn ang="0">
                  <a:pos x="181" y="39"/>
                </a:cxn>
                <a:cxn ang="0">
                  <a:pos x="311" y="6"/>
                </a:cxn>
                <a:cxn ang="0">
                  <a:pos x="474" y="2"/>
                </a:cxn>
                <a:cxn ang="0">
                  <a:pos x="594" y="21"/>
                </a:cxn>
                <a:cxn ang="0">
                  <a:pos x="670" y="51"/>
                </a:cxn>
                <a:cxn ang="0">
                  <a:pos x="735" y="95"/>
                </a:cxn>
                <a:cxn ang="0">
                  <a:pos x="782" y="157"/>
                </a:cxn>
                <a:cxn ang="0">
                  <a:pos x="805" y="240"/>
                </a:cxn>
              </a:cxnLst>
              <a:rect l="0" t="0" r="r" b="b"/>
              <a:pathLst>
                <a:path w="829" h="863">
                  <a:moveTo>
                    <a:pt x="521" y="260"/>
                  </a:moveTo>
                  <a:lnTo>
                    <a:pt x="520" y="250"/>
                  </a:lnTo>
                  <a:lnTo>
                    <a:pt x="518" y="240"/>
                  </a:lnTo>
                  <a:lnTo>
                    <a:pt x="514" y="232"/>
                  </a:lnTo>
                  <a:lnTo>
                    <a:pt x="509" y="223"/>
                  </a:lnTo>
                  <a:lnTo>
                    <a:pt x="505" y="216"/>
                  </a:lnTo>
                  <a:lnTo>
                    <a:pt x="499" y="210"/>
                  </a:lnTo>
                  <a:lnTo>
                    <a:pt x="492" y="203"/>
                  </a:lnTo>
                  <a:lnTo>
                    <a:pt x="485" y="198"/>
                  </a:lnTo>
                  <a:lnTo>
                    <a:pt x="478" y="193"/>
                  </a:lnTo>
                  <a:lnTo>
                    <a:pt x="469" y="187"/>
                  </a:lnTo>
                  <a:lnTo>
                    <a:pt x="461" y="183"/>
                  </a:lnTo>
                  <a:lnTo>
                    <a:pt x="452" y="180"/>
                  </a:lnTo>
                  <a:lnTo>
                    <a:pt x="444" y="178"/>
                  </a:lnTo>
                  <a:lnTo>
                    <a:pt x="434" y="175"/>
                  </a:lnTo>
                  <a:lnTo>
                    <a:pt x="424" y="174"/>
                  </a:lnTo>
                  <a:lnTo>
                    <a:pt x="415" y="174"/>
                  </a:lnTo>
                  <a:lnTo>
                    <a:pt x="398" y="174"/>
                  </a:lnTo>
                  <a:lnTo>
                    <a:pt x="382" y="177"/>
                  </a:lnTo>
                  <a:lnTo>
                    <a:pt x="373" y="178"/>
                  </a:lnTo>
                  <a:lnTo>
                    <a:pt x="366" y="180"/>
                  </a:lnTo>
                  <a:lnTo>
                    <a:pt x="358" y="182"/>
                  </a:lnTo>
                  <a:lnTo>
                    <a:pt x="351" y="185"/>
                  </a:lnTo>
                  <a:lnTo>
                    <a:pt x="345" y="189"/>
                  </a:lnTo>
                  <a:lnTo>
                    <a:pt x="338" y="194"/>
                  </a:lnTo>
                  <a:lnTo>
                    <a:pt x="333" y="199"/>
                  </a:lnTo>
                  <a:lnTo>
                    <a:pt x="329" y="204"/>
                  </a:lnTo>
                  <a:lnTo>
                    <a:pt x="325" y="212"/>
                  </a:lnTo>
                  <a:lnTo>
                    <a:pt x="322" y="219"/>
                  </a:lnTo>
                  <a:lnTo>
                    <a:pt x="320" y="228"/>
                  </a:lnTo>
                  <a:lnTo>
                    <a:pt x="320" y="237"/>
                  </a:lnTo>
                  <a:lnTo>
                    <a:pt x="321" y="246"/>
                  </a:lnTo>
                  <a:lnTo>
                    <a:pt x="323" y="253"/>
                  </a:lnTo>
                  <a:lnTo>
                    <a:pt x="327" y="260"/>
                  </a:lnTo>
                  <a:lnTo>
                    <a:pt x="332" y="265"/>
                  </a:lnTo>
                  <a:lnTo>
                    <a:pt x="337" y="269"/>
                  </a:lnTo>
                  <a:lnTo>
                    <a:pt x="344" y="273"/>
                  </a:lnTo>
                  <a:lnTo>
                    <a:pt x="350" y="277"/>
                  </a:lnTo>
                  <a:lnTo>
                    <a:pt x="356" y="280"/>
                  </a:lnTo>
                  <a:lnTo>
                    <a:pt x="367" y="284"/>
                  </a:lnTo>
                  <a:lnTo>
                    <a:pt x="379" y="287"/>
                  </a:lnTo>
                  <a:lnTo>
                    <a:pt x="393" y="291"/>
                  </a:lnTo>
                  <a:lnTo>
                    <a:pt x="406" y="295"/>
                  </a:lnTo>
                  <a:lnTo>
                    <a:pt x="439" y="301"/>
                  </a:lnTo>
                  <a:lnTo>
                    <a:pt x="474" y="307"/>
                  </a:lnTo>
                  <a:lnTo>
                    <a:pt x="513" y="314"/>
                  </a:lnTo>
                  <a:lnTo>
                    <a:pt x="552" y="322"/>
                  </a:lnTo>
                  <a:lnTo>
                    <a:pt x="572" y="327"/>
                  </a:lnTo>
                  <a:lnTo>
                    <a:pt x="592" y="332"/>
                  </a:lnTo>
                  <a:lnTo>
                    <a:pt x="612" y="337"/>
                  </a:lnTo>
                  <a:lnTo>
                    <a:pt x="632" y="344"/>
                  </a:lnTo>
                  <a:lnTo>
                    <a:pt x="651" y="350"/>
                  </a:lnTo>
                  <a:lnTo>
                    <a:pt x="670" y="357"/>
                  </a:lnTo>
                  <a:lnTo>
                    <a:pt x="689" y="366"/>
                  </a:lnTo>
                  <a:lnTo>
                    <a:pt x="706" y="374"/>
                  </a:lnTo>
                  <a:lnTo>
                    <a:pt x="723" y="384"/>
                  </a:lnTo>
                  <a:lnTo>
                    <a:pt x="740" y="395"/>
                  </a:lnTo>
                  <a:lnTo>
                    <a:pt x="755" y="407"/>
                  </a:lnTo>
                  <a:lnTo>
                    <a:pt x="769" y="420"/>
                  </a:lnTo>
                  <a:lnTo>
                    <a:pt x="782" y="434"/>
                  </a:lnTo>
                  <a:lnTo>
                    <a:pt x="793" y="450"/>
                  </a:lnTo>
                  <a:lnTo>
                    <a:pt x="804" y="467"/>
                  </a:lnTo>
                  <a:lnTo>
                    <a:pt x="813" y="485"/>
                  </a:lnTo>
                  <a:lnTo>
                    <a:pt x="816" y="495"/>
                  </a:lnTo>
                  <a:lnTo>
                    <a:pt x="819" y="504"/>
                  </a:lnTo>
                  <a:lnTo>
                    <a:pt x="822" y="515"/>
                  </a:lnTo>
                  <a:lnTo>
                    <a:pt x="824" y="526"/>
                  </a:lnTo>
                  <a:lnTo>
                    <a:pt x="825" y="537"/>
                  </a:lnTo>
                  <a:lnTo>
                    <a:pt x="827" y="549"/>
                  </a:lnTo>
                  <a:lnTo>
                    <a:pt x="827" y="561"/>
                  </a:lnTo>
                  <a:lnTo>
                    <a:pt x="829" y="573"/>
                  </a:lnTo>
                  <a:lnTo>
                    <a:pt x="827" y="594"/>
                  </a:lnTo>
                  <a:lnTo>
                    <a:pt x="825" y="614"/>
                  </a:lnTo>
                  <a:lnTo>
                    <a:pt x="822" y="633"/>
                  </a:lnTo>
                  <a:lnTo>
                    <a:pt x="818" y="651"/>
                  </a:lnTo>
                  <a:lnTo>
                    <a:pt x="813" y="668"/>
                  </a:lnTo>
                  <a:lnTo>
                    <a:pt x="806" y="684"/>
                  </a:lnTo>
                  <a:lnTo>
                    <a:pt x="799" y="700"/>
                  </a:lnTo>
                  <a:lnTo>
                    <a:pt x="791" y="715"/>
                  </a:lnTo>
                  <a:lnTo>
                    <a:pt x="782" y="729"/>
                  </a:lnTo>
                  <a:lnTo>
                    <a:pt x="771" y="741"/>
                  </a:lnTo>
                  <a:lnTo>
                    <a:pt x="760" y="753"/>
                  </a:lnTo>
                  <a:lnTo>
                    <a:pt x="749" y="765"/>
                  </a:lnTo>
                  <a:lnTo>
                    <a:pt x="736" y="776"/>
                  </a:lnTo>
                  <a:lnTo>
                    <a:pt x="722" y="785"/>
                  </a:lnTo>
                  <a:lnTo>
                    <a:pt x="708" y="795"/>
                  </a:lnTo>
                  <a:lnTo>
                    <a:pt x="693" y="803"/>
                  </a:lnTo>
                  <a:lnTo>
                    <a:pt x="679" y="812"/>
                  </a:lnTo>
                  <a:lnTo>
                    <a:pt x="663" y="818"/>
                  </a:lnTo>
                  <a:lnTo>
                    <a:pt x="647" y="826"/>
                  </a:lnTo>
                  <a:lnTo>
                    <a:pt x="630" y="831"/>
                  </a:lnTo>
                  <a:lnTo>
                    <a:pt x="613" y="836"/>
                  </a:lnTo>
                  <a:lnTo>
                    <a:pt x="596" y="841"/>
                  </a:lnTo>
                  <a:lnTo>
                    <a:pt x="578" y="846"/>
                  </a:lnTo>
                  <a:lnTo>
                    <a:pt x="559" y="850"/>
                  </a:lnTo>
                  <a:lnTo>
                    <a:pt x="523" y="855"/>
                  </a:lnTo>
                  <a:lnTo>
                    <a:pt x="485" y="860"/>
                  </a:lnTo>
                  <a:lnTo>
                    <a:pt x="448" y="862"/>
                  </a:lnTo>
                  <a:lnTo>
                    <a:pt x="411" y="863"/>
                  </a:lnTo>
                  <a:lnTo>
                    <a:pt x="374" y="862"/>
                  </a:lnTo>
                  <a:lnTo>
                    <a:pt x="337" y="860"/>
                  </a:lnTo>
                  <a:lnTo>
                    <a:pt x="319" y="856"/>
                  </a:lnTo>
                  <a:lnTo>
                    <a:pt x="301" y="854"/>
                  </a:lnTo>
                  <a:lnTo>
                    <a:pt x="283" y="851"/>
                  </a:lnTo>
                  <a:lnTo>
                    <a:pt x="266" y="848"/>
                  </a:lnTo>
                  <a:lnTo>
                    <a:pt x="248" y="844"/>
                  </a:lnTo>
                  <a:lnTo>
                    <a:pt x="231" y="838"/>
                  </a:lnTo>
                  <a:lnTo>
                    <a:pt x="214" y="833"/>
                  </a:lnTo>
                  <a:lnTo>
                    <a:pt x="197" y="827"/>
                  </a:lnTo>
                  <a:lnTo>
                    <a:pt x="181" y="820"/>
                  </a:lnTo>
                  <a:lnTo>
                    <a:pt x="165" y="814"/>
                  </a:lnTo>
                  <a:lnTo>
                    <a:pt x="150" y="805"/>
                  </a:lnTo>
                  <a:lnTo>
                    <a:pt x="135" y="798"/>
                  </a:lnTo>
                  <a:lnTo>
                    <a:pt x="120" y="788"/>
                  </a:lnTo>
                  <a:lnTo>
                    <a:pt x="106" y="779"/>
                  </a:lnTo>
                  <a:lnTo>
                    <a:pt x="94" y="769"/>
                  </a:lnTo>
                  <a:lnTo>
                    <a:pt x="81" y="758"/>
                  </a:lnTo>
                  <a:lnTo>
                    <a:pt x="69" y="747"/>
                  </a:lnTo>
                  <a:lnTo>
                    <a:pt x="59" y="734"/>
                  </a:lnTo>
                  <a:lnTo>
                    <a:pt x="49" y="721"/>
                  </a:lnTo>
                  <a:lnTo>
                    <a:pt x="39" y="707"/>
                  </a:lnTo>
                  <a:lnTo>
                    <a:pt x="31" y="694"/>
                  </a:lnTo>
                  <a:lnTo>
                    <a:pt x="23" y="679"/>
                  </a:lnTo>
                  <a:lnTo>
                    <a:pt x="17" y="663"/>
                  </a:lnTo>
                  <a:lnTo>
                    <a:pt x="12" y="647"/>
                  </a:lnTo>
                  <a:lnTo>
                    <a:pt x="6" y="629"/>
                  </a:lnTo>
                  <a:lnTo>
                    <a:pt x="3" y="612"/>
                  </a:lnTo>
                  <a:lnTo>
                    <a:pt x="1" y="593"/>
                  </a:lnTo>
                  <a:lnTo>
                    <a:pt x="0" y="573"/>
                  </a:lnTo>
                  <a:lnTo>
                    <a:pt x="299" y="573"/>
                  </a:lnTo>
                  <a:lnTo>
                    <a:pt x="301" y="584"/>
                  </a:lnTo>
                  <a:lnTo>
                    <a:pt x="303" y="594"/>
                  </a:lnTo>
                  <a:lnTo>
                    <a:pt x="306" y="603"/>
                  </a:lnTo>
                  <a:lnTo>
                    <a:pt x="311" y="613"/>
                  </a:lnTo>
                  <a:lnTo>
                    <a:pt x="316" y="621"/>
                  </a:lnTo>
                  <a:lnTo>
                    <a:pt x="321" y="630"/>
                  </a:lnTo>
                  <a:lnTo>
                    <a:pt x="329" y="638"/>
                  </a:lnTo>
                  <a:lnTo>
                    <a:pt x="337" y="646"/>
                  </a:lnTo>
                  <a:lnTo>
                    <a:pt x="344" y="651"/>
                  </a:lnTo>
                  <a:lnTo>
                    <a:pt x="352" y="655"/>
                  </a:lnTo>
                  <a:lnTo>
                    <a:pt x="361" y="660"/>
                  </a:lnTo>
                  <a:lnTo>
                    <a:pt x="371" y="663"/>
                  </a:lnTo>
                  <a:lnTo>
                    <a:pt x="382" y="666"/>
                  </a:lnTo>
                  <a:lnTo>
                    <a:pt x="395" y="668"/>
                  </a:lnTo>
                  <a:lnTo>
                    <a:pt x="407" y="669"/>
                  </a:lnTo>
                  <a:lnTo>
                    <a:pt x="421" y="669"/>
                  </a:lnTo>
                  <a:lnTo>
                    <a:pt x="438" y="669"/>
                  </a:lnTo>
                  <a:lnTo>
                    <a:pt x="455" y="666"/>
                  </a:lnTo>
                  <a:lnTo>
                    <a:pt x="464" y="665"/>
                  </a:lnTo>
                  <a:lnTo>
                    <a:pt x="473" y="662"/>
                  </a:lnTo>
                  <a:lnTo>
                    <a:pt x="482" y="660"/>
                  </a:lnTo>
                  <a:lnTo>
                    <a:pt x="489" y="655"/>
                  </a:lnTo>
                  <a:lnTo>
                    <a:pt x="498" y="652"/>
                  </a:lnTo>
                  <a:lnTo>
                    <a:pt x="504" y="647"/>
                  </a:lnTo>
                  <a:lnTo>
                    <a:pt x="512" y="641"/>
                  </a:lnTo>
                  <a:lnTo>
                    <a:pt x="517" y="636"/>
                  </a:lnTo>
                  <a:lnTo>
                    <a:pt x="521" y="630"/>
                  </a:lnTo>
                  <a:lnTo>
                    <a:pt x="524" y="622"/>
                  </a:lnTo>
                  <a:lnTo>
                    <a:pt x="527" y="615"/>
                  </a:lnTo>
                  <a:lnTo>
                    <a:pt x="528" y="606"/>
                  </a:lnTo>
                  <a:lnTo>
                    <a:pt x="528" y="598"/>
                  </a:lnTo>
                  <a:lnTo>
                    <a:pt x="525" y="590"/>
                  </a:lnTo>
                  <a:lnTo>
                    <a:pt x="524" y="583"/>
                  </a:lnTo>
                  <a:lnTo>
                    <a:pt x="521" y="577"/>
                  </a:lnTo>
                  <a:lnTo>
                    <a:pt x="517" y="570"/>
                  </a:lnTo>
                  <a:lnTo>
                    <a:pt x="512" y="565"/>
                  </a:lnTo>
                  <a:lnTo>
                    <a:pt x="504" y="560"/>
                  </a:lnTo>
                  <a:lnTo>
                    <a:pt x="496" y="554"/>
                  </a:lnTo>
                  <a:lnTo>
                    <a:pt x="485" y="550"/>
                  </a:lnTo>
                  <a:lnTo>
                    <a:pt x="473" y="546"/>
                  </a:lnTo>
                  <a:lnTo>
                    <a:pt x="460" y="541"/>
                  </a:lnTo>
                  <a:lnTo>
                    <a:pt x="444" y="537"/>
                  </a:lnTo>
                  <a:lnTo>
                    <a:pt x="404" y="529"/>
                  </a:lnTo>
                  <a:lnTo>
                    <a:pt x="355" y="519"/>
                  </a:lnTo>
                  <a:lnTo>
                    <a:pt x="312" y="511"/>
                  </a:lnTo>
                  <a:lnTo>
                    <a:pt x="271" y="502"/>
                  </a:lnTo>
                  <a:lnTo>
                    <a:pt x="235" y="493"/>
                  </a:lnTo>
                  <a:lnTo>
                    <a:pt x="201" y="481"/>
                  </a:lnTo>
                  <a:lnTo>
                    <a:pt x="186" y="476"/>
                  </a:lnTo>
                  <a:lnTo>
                    <a:pt x="171" y="469"/>
                  </a:lnTo>
                  <a:lnTo>
                    <a:pt x="157" y="463"/>
                  </a:lnTo>
                  <a:lnTo>
                    <a:pt x="144" y="456"/>
                  </a:lnTo>
                  <a:lnTo>
                    <a:pt x="131" y="450"/>
                  </a:lnTo>
                  <a:lnTo>
                    <a:pt x="119" y="443"/>
                  </a:lnTo>
                  <a:lnTo>
                    <a:pt x="107" y="435"/>
                  </a:lnTo>
                  <a:lnTo>
                    <a:pt x="98" y="428"/>
                  </a:lnTo>
                  <a:lnTo>
                    <a:pt x="87" y="419"/>
                  </a:lnTo>
                  <a:lnTo>
                    <a:pt x="79" y="412"/>
                  </a:lnTo>
                  <a:lnTo>
                    <a:pt x="70" y="403"/>
                  </a:lnTo>
                  <a:lnTo>
                    <a:pt x="63" y="394"/>
                  </a:lnTo>
                  <a:lnTo>
                    <a:pt x="55" y="385"/>
                  </a:lnTo>
                  <a:lnTo>
                    <a:pt x="49" y="376"/>
                  </a:lnTo>
                  <a:lnTo>
                    <a:pt x="44" y="365"/>
                  </a:lnTo>
                  <a:lnTo>
                    <a:pt x="38" y="355"/>
                  </a:lnTo>
                  <a:lnTo>
                    <a:pt x="34" y="345"/>
                  </a:lnTo>
                  <a:lnTo>
                    <a:pt x="30" y="334"/>
                  </a:lnTo>
                  <a:lnTo>
                    <a:pt x="27" y="322"/>
                  </a:lnTo>
                  <a:lnTo>
                    <a:pt x="23" y="311"/>
                  </a:lnTo>
                  <a:lnTo>
                    <a:pt x="22" y="299"/>
                  </a:lnTo>
                  <a:lnTo>
                    <a:pt x="20" y="287"/>
                  </a:lnTo>
                  <a:lnTo>
                    <a:pt x="19" y="274"/>
                  </a:lnTo>
                  <a:lnTo>
                    <a:pt x="19" y="261"/>
                  </a:lnTo>
                  <a:lnTo>
                    <a:pt x="20" y="243"/>
                  </a:lnTo>
                  <a:lnTo>
                    <a:pt x="22" y="224"/>
                  </a:lnTo>
                  <a:lnTo>
                    <a:pt x="25" y="206"/>
                  </a:lnTo>
                  <a:lnTo>
                    <a:pt x="29" y="190"/>
                  </a:lnTo>
                  <a:lnTo>
                    <a:pt x="34" y="174"/>
                  </a:lnTo>
                  <a:lnTo>
                    <a:pt x="40" y="160"/>
                  </a:lnTo>
                  <a:lnTo>
                    <a:pt x="48" y="146"/>
                  </a:lnTo>
                  <a:lnTo>
                    <a:pt x="56" y="133"/>
                  </a:lnTo>
                  <a:lnTo>
                    <a:pt x="66" y="120"/>
                  </a:lnTo>
                  <a:lnTo>
                    <a:pt x="77" y="108"/>
                  </a:lnTo>
                  <a:lnTo>
                    <a:pt x="87" y="98"/>
                  </a:lnTo>
                  <a:lnTo>
                    <a:pt x="99" y="87"/>
                  </a:lnTo>
                  <a:lnTo>
                    <a:pt x="111" y="78"/>
                  </a:lnTo>
                  <a:lnTo>
                    <a:pt x="123" y="69"/>
                  </a:lnTo>
                  <a:lnTo>
                    <a:pt x="137" y="61"/>
                  </a:lnTo>
                  <a:lnTo>
                    <a:pt x="151" y="52"/>
                  </a:lnTo>
                  <a:lnTo>
                    <a:pt x="166" y="46"/>
                  </a:lnTo>
                  <a:lnTo>
                    <a:pt x="181" y="39"/>
                  </a:lnTo>
                  <a:lnTo>
                    <a:pt x="197" y="33"/>
                  </a:lnTo>
                  <a:lnTo>
                    <a:pt x="212" y="28"/>
                  </a:lnTo>
                  <a:lnTo>
                    <a:pt x="245" y="18"/>
                  </a:lnTo>
                  <a:lnTo>
                    <a:pt x="277" y="12"/>
                  </a:lnTo>
                  <a:lnTo>
                    <a:pt x="311" y="6"/>
                  </a:lnTo>
                  <a:lnTo>
                    <a:pt x="344" y="2"/>
                  </a:lnTo>
                  <a:lnTo>
                    <a:pt x="375" y="0"/>
                  </a:lnTo>
                  <a:lnTo>
                    <a:pt x="407" y="0"/>
                  </a:lnTo>
                  <a:lnTo>
                    <a:pt x="440" y="0"/>
                  </a:lnTo>
                  <a:lnTo>
                    <a:pt x="474" y="2"/>
                  </a:lnTo>
                  <a:lnTo>
                    <a:pt x="509" y="5"/>
                  </a:lnTo>
                  <a:lnTo>
                    <a:pt x="544" y="11"/>
                  </a:lnTo>
                  <a:lnTo>
                    <a:pt x="559" y="14"/>
                  </a:lnTo>
                  <a:lnTo>
                    <a:pt x="576" y="18"/>
                  </a:lnTo>
                  <a:lnTo>
                    <a:pt x="594" y="21"/>
                  </a:lnTo>
                  <a:lnTo>
                    <a:pt x="609" y="27"/>
                  </a:lnTo>
                  <a:lnTo>
                    <a:pt x="625" y="32"/>
                  </a:lnTo>
                  <a:lnTo>
                    <a:pt x="640" y="37"/>
                  </a:lnTo>
                  <a:lnTo>
                    <a:pt x="655" y="44"/>
                  </a:lnTo>
                  <a:lnTo>
                    <a:pt x="670" y="51"/>
                  </a:lnTo>
                  <a:lnTo>
                    <a:pt x="684" y="58"/>
                  </a:lnTo>
                  <a:lnTo>
                    <a:pt x="698" y="66"/>
                  </a:lnTo>
                  <a:lnTo>
                    <a:pt x="711" y="75"/>
                  </a:lnTo>
                  <a:lnTo>
                    <a:pt x="723" y="85"/>
                  </a:lnTo>
                  <a:lnTo>
                    <a:pt x="735" y="95"/>
                  </a:lnTo>
                  <a:lnTo>
                    <a:pt x="746" y="106"/>
                  </a:lnTo>
                  <a:lnTo>
                    <a:pt x="756" y="118"/>
                  </a:lnTo>
                  <a:lnTo>
                    <a:pt x="765" y="130"/>
                  </a:lnTo>
                  <a:lnTo>
                    <a:pt x="774" y="144"/>
                  </a:lnTo>
                  <a:lnTo>
                    <a:pt x="782" y="157"/>
                  </a:lnTo>
                  <a:lnTo>
                    <a:pt x="788" y="172"/>
                  </a:lnTo>
                  <a:lnTo>
                    <a:pt x="793" y="188"/>
                  </a:lnTo>
                  <a:lnTo>
                    <a:pt x="799" y="204"/>
                  </a:lnTo>
                  <a:lnTo>
                    <a:pt x="802" y="222"/>
                  </a:lnTo>
                  <a:lnTo>
                    <a:pt x="805" y="240"/>
                  </a:lnTo>
                  <a:lnTo>
                    <a:pt x="806" y="260"/>
                  </a:lnTo>
                  <a:lnTo>
                    <a:pt x="521" y="26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 userDrawn="1"/>
          </p:nvSpPr>
          <p:spPr bwMode="auto">
            <a:xfrm>
              <a:off x="2220913" y="6227763"/>
              <a:ext cx="147638" cy="171450"/>
            </a:xfrm>
            <a:custGeom>
              <a:avLst/>
              <a:gdLst/>
              <a:ahLst/>
              <a:cxnLst>
                <a:cxn ang="0">
                  <a:pos x="360" y="851"/>
                </a:cxn>
                <a:cxn ang="0">
                  <a:pos x="398" y="901"/>
                </a:cxn>
                <a:cxn ang="0">
                  <a:pos x="452" y="926"/>
                </a:cxn>
                <a:cxn ang="0">
                  <a:pos x="538" y="934"/>
                </a:cxn>
                <a:cxn ang="0">
                  <a:pos x="598" y="923"/>
                </a:cxn>
                <a:cxn ang="0">
                  <a:pos x="649" y="892"/>
                </a:cxn>
                <a:cxn ang="0">
                  <a:pos x="671" y="831"/>
                </a:cxn>
                <a:cxn ang="0">
                  <a:pos x="653" y="786"/>
                </a:cxn>
                <a:cxn ang="0">
                  <a:pos x="590" y="751"/>
                </a:cxn>
                <a:cxn ang="0">
                  <a:pos x="359" y="682"/>
                </a:cxn>
                <a:cxn ang="0">
                  <a:pos x="197" y="620"/>
                </a:cxn>
                <a:cxn ang="0">
                  <a:pos x="130" y="575"/>
                </a:cxn>
                <a:cxn ang="0">
                  <a:pos x="79" y="514"/>
                </a:cxn>
                <a:cxn ang="0">
                  <a:pos x="49" y="433"/>
                </a:cxn>
                <a:cxn ang="0">
                  <a:pos x="47" y="326"/>
                </a:cxn>
                <a:cxn ang="0">
                  <a:pos x="73" y="222"/>
                </a:cxn>
                <a:cxn ang="0">
                  <a:pos x="126" y="140"/>
                </a:cxn>
                <a:cxn ang="0">
                  <a:pos x="201" y="78"/>
                </a:cxn>
                <a:cxn ang="0">
                  <a:pos x="291" y="34"/>
                </a:cxn>
                <a:cxn ang="0">
                  <a:pos x="392" y="8"/>
                </a:cxn>
                <a:cxn ang="0">
                  <a:pos x="500" y="0"/>
                </a:cxn>
                <a:cxn ang="0">
                  <a:pos x="613" y="6"/>
                </a:cxn>
                <a:cxn ang="0">
                  <a:pos x="716" y="30"/>
                </a:cxn>
                <a:cxn ang="0">
                  <a:pos x="807" y="70"/>
                </a:cxn>
                <a:cxn ang="0">
                  <a:pos x="883" y="131"/>
                </a:cxn>
                <a:cxn ang="0">
                  <a:pos x="937" y="213"/>
                </a:cxn>
                <a:cxn ang="0">
                  <a:pos x="968" y="319"/>
                </a:cxn>
                <a:cxn ang="0">
                  <a:pos x="643" y="353"/>
                </a:cxn>
                <a:cxn ang="0">
                  <a:pos x="628" y="304"/>
                </a:cxn>
                <a:cxn ang="0">
                  <a:pos x="577" y="265"/>
                </a:cxn>
                <a:cxn ang="0">
                  <a:pos x="512" y="250"/>
                </a:cxn>
                <a:cxn ang="0">
                  <a:pos x="438" y="258"/>
                </a:cxn>
                <a:cxn ang="0">
                  <a:pos x="392" y="280"/>
                </a:cxn>
                <a:cxn ang="0">
                  <a:pos x="373" y="326"/>
                </a:cxn>
                <a:cxn ang="0">
                  <a:pos x="387" y="360"/>
                </a:cxn>
                <a:cxn ang="0">
                  <a:pos x="437" y="395"/>
                </a:cxn>
                <a:cxn ang="0">
                  <a:pos x="641" y="453"/>
                </a:cxn>
                <a:cxn ang="0">
                  <a:pos x="818" y="509"/>
                </a:cxn>
                <a:cxn ang="0">
                  <a:pos x="908" y="561"/>
                </a:cxn>
                <a:cxn ang="0">
                  <a:pos x="960" y="612"/>
                </a:cxn>
                <a:cxn ang="0">
                  <a:pos x="998" y="677"/>
                </a:cxn>
                <a:cxn ang="0">
                  <a:pos x="1017" y="758"/>
                </a:cxn>
                <a:cxn ang="0">
                  <a:pos x="1012" y="872"/>
                </a:cxn>
                <a:cxn ang="0">
                  <a:pos x="973" y="980"/>
                </a:cxn>
                <a:cxn ang="0">
                  <a:pos x="904" y="1062"/>
                </a:cxn>
                <a:cxn ang="0">
                  <a:pos x="814" y="1120"/>
                </a:cxn>
                <a:cxn ang="0">
                  <a:pos x="707" y="1160"/>
                </a:cxn>
                <a:cxn ang="0">
                  <a:pos x="591" y="1180"/>
                </a:cxn>
                <a:cxn ang="0">
                  <a:pos x="470" y="1183"/>
                </a:cxn>
                <a:cxn ang="0">
                  <a:pos x="325" y="1163"/>
                </a:cxn>
                <a:cxn ang="0">
                  <a:pos x="221" y="1126"/>
                </a:cxn>
                <a:cxn ang="0">
                  <a:pos x="124" y="1065"/>
                </a:cxn>
                <a:cxn ang="0">
                  <a:pos x="48" y="971"/>
                </a:cxn>
                <a:cxn ang="0">
                  <a:pos x="4" y="842"/>
                </a:cxn>
              </a:cxnLst>
              <a:rect l="0" t="0" r="r" b="b"/>
              <a:pathLst>
                <a:path w="1019" h="1184">
                  <a:moveTo>
                    <a:pt x="348" y="777"/>
                  </a:moveTo>
                  <a:lnTo>
                    <a:pt x="349" y="798"/>
                  </a:lnTo>
                  <a:lnTo>
                    <a:pt x="351" y="817"/>
                  </a:lnTo>
                  <a:lnTo>
                    <a:pt x="355" y="835"/>
                  </a:lnTo>
                  <a:lnTo>
                    <a:pt x="360" y="851"/>
                  </a:lnTo>
                  <a:lnTo>
                    <a:pt x="366" y="864"/>
                  </a:lnTo>
                  <a:lnTo>
                    <a:pt x="372" y="875"/>
                  </a:lnTo>
                  <a:lnTo>
                    <a:pt x="380" y="884"/>
                  </a:lnTo>
                  <a:lnTo>
                    <a:pt x="388" y="894"/>
                  </a:lnTo>
                  <a:lnTo>
                    <a:pt x="398" y="901"/>
                  </a:lnTo>
                  <a:lnTo>
                    <a:pt x="407" y="908"/>
                  </a:lnTo>
                  <a:lnTo>
                    <a:pt x="418" y="913"/>
                  </a:lnTo>
                  <a:lnTo>
                    <a:pt x="429" y="918"/>
                  </a:lnTo>
                  <a:lnTo>
                    <a:pt x="440" y="922"/>
                  </a:lnTo>
                  <a:lnTo>
                    <a:pt x="452" y="926"/>
                  </a:lnTo>
                  <a:lnTo>
                    <a:pt x="465" y="929"/>
                  </a:lnTo>
                  <a:lnTo>
                    <a:pt x="477" y="931"/>
                  </a:lnTo>
                  <a:lnTo>
                    <a:pt x="502" y="933"/>
                  </a:lnTo>
                  <a:lnTo>
                    <a:pt x="526" y="934"/>
                  </a:lnTo>
                  <a:lnTo>
                    <a:pt x="538" y="934"/>
                  </a:lnTo>
                  <a:lnTo>
                    <a:pt x="550" y="933"/>
                  </a:lnTo>
                  <a:lnTo>
                    <a:pt x="561" y="932"/>
                  </a:lnTo>
                  <a:lnTo>
                    <a:pt x="573" y="930"/>
                  </a:lnTo>
                  <a:lnTo>
                    <a:pt x="586" y="927"/>
                  </a:lnTo>
                  <a:lnTo>
                    <a:pt x="598" y="923"/>
                  </a:lnTo>
                  <a:lnTo>
                    <a:pt x="609" y="919"/>
                  </a:lnTo>
                  <a:lnTo>
                    <a:pt x="620" y="914"/>
                  </a:lnTo>
                  <a:lnTo>
                    <a:pt x="631" y="908"/>
                  </a:lnTo>
                  <a:lnTo>
                    <a:pt x="640" y="900"/>
                  </a:lnTo>
                  <a:lnTo>
                    <a:pt x="649" y="892"/>
                  </a:lnTo>
                  <a:lnTo>
                    <a:pt x="656" y="882"/>
                  </a:lnTo>
                  <a:lnTo>
                    <a:pt x="663" y="871"/>
                  </a:lnTo>
                  <a:lnTo>
                    <a:pt x="667" y="860"/>
                  </a:lnTo>
                  <a:lnTo>
                    <a:pt x="670" y="846"/>
                  </a:lnTo>
                  <a:lnTo>
                    <a:pt x="671" y="831"/>
                  </a:lnTo>
                  <a:lnTo>
                    <a:pt x="670" y="820"/>
                  </a:lnTo>
                  <a:lnTo>
                    <a:pt x="668" y="811"/>
                  </a:lnTo>
                  <a:lnTo>
                    <a:pt x="665" y="802"/>
                  </a:lnTo>
                  <a:lnTo>
                    <a:pt x="660" y="794"/>
                  </a:lnTo>
                  <a:lnTo>
                    <a:pt x="653" y="786"/>
                  </a:lnTo>
                  <a:lnTo>
                    <a:pt x="646" y="779"/>
                  </a:lnTo>
                  <a:lnTo>
                    <a:pt x="635" y="771"/>
                  </a:lnTo>
                  <a:lnTo>
                    <a:pt x="622" y="765"/>
                  </a:lnTo>
                  <a:lnTo>
                    <a:pt x="607" y="758"/>
                  </a:lnTo>
                  <a:lnTo>
                    <a:pt x="590" y="751"/>
                  </a:lnTo>
                  <a:lnTo>
                    <a:pt x="570" y="744"/>
                  </a:lnTo>
                  <a:lnTo>
                    <a:pt x="548" y="736"/>
                  </a:lnTo>
                  <a:lnTo>
                    <a:pt x="493" y="720"/>
                  </a:lnTo>
                  <a:lnTo>
                    <a:pt x="427" y="701"/>
                  </a:lnTo>
                  <a:lnTo>
                    <a:pt x="359" y="682"/>
                  </a:lnTo>
                  <a:lnTo>
                    <a:pt x="291" y="661"/>
                  </a:lnTo>
                  <a:lnTo>
                    <a:pt x="258" y="649"/>
                  </a:lnTo>
                  <a:lnTo>
                    <a:pt x="228" y="635"/>
                  </a:lnTo>
                  <a:lnTo>
                    <a:pt x="212" y="628"/>
                  </a:lnTo>
                  <a:lnTo>
                    <a:pt x="197" y="620"/>
                  </a:lnTo>
                  <a:lnTo>
                    <a:pt x="183" y="613"/>
                  </a:lnTo>
                  <a:lnTo>
                    <a:pt x="168" y="603"/>
                  </a:lnTo>
                  <a:lnTo>
                    <a:pt x="155" y="595"/>
                  </a:lnTo>
                  <a:lnTo>
                    <a:pt x="142" y="585"/>
                  </a:lnTo>
                  <a:lnTo>
                    <a:pt x="130" y="575"/>
                  </a:lnTo>
                  <a:lnTo>
                    <a:pt x="118" y="564"/>
                  </a:lnTo>
                  <a:lnTo>
                    <a:pt x="107" y="552"/>
                  </a:lnTo>
                  <a:lnTo>
                    <a:pt x="97" y="541"/>
                  </a:lnTo>
                  <a:lnTo>
                    <a:pt x="87" y="528"/>
                  </a:lnTo>
                  <a:lnTo>
                    <a:pt x="79" y="514"/>
                  </a:lnTo>
                  <a:lnTo>
                    <a:pt x="71" y="499"/>
                  </a:lnTo>
                  <a:lnTo>
                    <a:pt x="64" y="484"/>
                  </a:lnTo>
                  <a:lnTo>
                    <a:pt x="58" y="468"/>
                  </a:lnTo>
                  <a:lnTo>
                    <a:pt x="53" y="451"/>
                  </a:lnTo>
                  <a:lnTo>
                    <a:pt x="49" y="433"/>
                  </a:lnTo>
                  <a:lnTo>
                    <a:pt x="47" y="414"/>
                  </a:lnTo>
                  <a:lnTo>
                    <a:pt x="45" y="394"/>
                  </a:lnTo>
                  <a:lnTo>
                    <a:pt x="44" y="373"/>
                  </a:lnTo>
                  <a:lnTo>
                    <a:pt x="45" y="349"/>
                  </a:lnTo>
                  <a:lnTo>
                    <a:pt x="47" y="326"/>
                  </a:lnTo>
                  <a:lnTo>
                    <a:pt x="50" y="303"/>
                  </a:lnTo>
                  <a:lnTo>
                    <a:pt x="54" y="282"/>
                  </a:lnTo>
                  <a:lnTo>
                    <a:pt x="59" y="262"/>
                  </a:lnTo>
                  <a:lnTo>
                    <a:pt x="66" y="242"/>
                  </a:lnTo>
                  <a:lnTo>
                    <a:pt x="73" y="222"/>
                  </a:lnTo>
                  <a:lnTo>
                    <a:pt x="83" y="204"/>
                  </a:lnTo>
                  <a:lnTo>
                    <a:pt x="92" y="187"/>
                  </a:lnTo>
                  <a:lnTo>
                    <a:pt x="103" y="171"/>
                  </a:lnTo>
                  <a:lnTo>
                    <a:pt x="115" y="155"/>
                  </a:lnTo>
                  <a:lnTo>
                    <a:pt x="126" y="140"/>
                  </a:lnTo>
                  <a:lnTo>
                    <a:pt x="140" y="127"/>
                  </a:lnTo>
                  <a:lnTo>
                    <a:pt x="154" y="113"/>
                  </a:lnTo>
                  <a:lnTo>
                    <a:pt x="169" y="100"/>
                  </a:lnTo>
                  <a:lnTo>
                    <a:pt x="185" y="88"/>
                  </a:lnTo>
                  <a:lnTo>
                    <a:pt x="201" y="78"/>
                  </a:lnTo>
                  <a:lnTo>
                    <a:pt x="218" y="67"/>
                  </a:lnTo>
                  <a:lnTo>
                    <a:pt x="235" y="58"/>
                  </a:lnTo>
                  <a:lnTo>
                    <a:pt x="253" y="49"/>
                  </a:lnTo>
                  <a:lnTo>
                    <a:pt x="272" y="40"/>
                  </a:lnTo>
                  <a:lnTo>
                    <a:pt x="291" y="34"/>
                  </a:lnTo>
                  <a:lnTo>
                    <a:pt x="310" y="27"/>
                  </a:lnTo>
                  <a:lnTo>
                    <a:pt x="331" y="21"/>
                  </a:lnTo>
                  <a:lnTo>
                    <a:pt x="351" y="16"/>
                  </a:lnTo>
                  <a:lnTo>
                    <a:pt x="371" y="12"/>
                  </a:lnTo>
                  <a:lnTo>
                    <a:pt x="392" y="8"/>
                  </a:lnTo>
                  <a:lnTo>
                    <a:pt x="414" y="5"/>
                  </a:lnTo>
                  <a:lnTo>
                    <a:pt x="435" y="2"/>
                  </a:lnTo>
                  <a:lnTo>
                    <a:pt x="456" y="1"/>
                  </a:lnTo>
                  <a:lnTo>
                    <a:pt x="479" y="0"/>
                  </a:lnTo>
                  <a:lnTo>
                    <a:pt x="500" y="0"/>
                  </a:lnTo>
                  <a:lnTo>
                    <a:pt x="523" y="0"/>
                  </a:lnTo>
                  <a:lnTo>
                    <a:pt x="546" y="1"/>
                  </a:lnTo>
                  <a:lnTo>
                    <a:pt x="568" y="2"/>
                  </a:lnTo>
                  <a:lnTo>
                    <a:pt x="590" y="4"/>
                  </a:lnTo>
                  <a:lnTo>
                    <a:pt x="613" y="6"/>
                  </a:lnTo>
                  <a:lnTo>
                    <a:pt x="634" y="10"/>
                  </a:lnTo>
                  <a:lnTo>
                    <a:pt x="655" y="14"/>
                  </a:lnTo>
                  <a:lnTo>
                    <a:pt x="675" y="18"/>
                  </a:lnTo>
                  <a:lnTo>
                    <a:pt x="697" y="23"/>
                  </a:lnTo>
                  <a:lnTo>
                    <a:pt x="716" y="30"/>
                  </a:lnTo>
                  <a:lnTo>
                    <a:pt x="736" y="36"/>
                  </a:lnTo>
                  <a:lnTo>
                    <a:pt x="754" y="44"/>
                  </a:lnTo>
                  <a:lnTo>
                    <a:pt x="773" y="52"/>
                  </a:lnTo>
                  <a:lnTo>
                    <a:pt x="790" y="61"/>
                  </a:lnTo>
                  <a:lnTo>
                    <a:pt x="807" y="70"/>
                  </a:lnTo>
                  <a:lnTo>
                    <a:pt x="824" y="81"/>
                  </a:lnTo>
                  <a:lnTo>
                    <a:pt x="840" y="92"/>
                  </a:lnTo>
                  <a:lnTo>
                    <a:pt x="855" y="104"/>
                  </a:lnTo>
                  <a:lnTo>
                    <a:pt x="869" y="117"/>
                  </a:lnTo>
                  <a:lnTo>
                    <a:pt x="883" y="131"/>
                  </a:lnTo>
                  <a:lnTo>
                    <a:pt x="895" y="146"/>
                  </a:lnTo>
                  <a:lnTo>
                    <a:pt x="907" y="161"/>
                  </a:lnTo>
                  <a:lnTo>
                    <a:pt x="918" y="178"/>
                  </a:lnTo>
                  <a:lnTo>
                    <a:pt x="928" y="195"/>
                  </a:lnTo>
                  <a:lnTo>
                    <a:pt x="937" y="213"/>
                  </a:lnTo>
                  <a:lnTo>
                    <a:pt x="945" y="232"/>
                  </a:lnTo>
                  <a:lnTo>
                    <a:pt x="953" y="252"/>
                  </a:lnTo>
                  <a:lnTo>
                    <a:pt x="958" y="273"/>
                  </a:lnTo>
                  <a:lnTo>
                    <a:pt x="964" y="296"/>
                  </a:lnTo>
                  <a:lnTo>
                    <a:pt x="968" y="319"/>
                  </a:lnTo>
                  <a:lnTo>
                    <a:pt x="970" y="344"/>
                  </a:lnTo>
                  <a:lnTo>
                    <a:pt x="972" y="368"/>
                  </a:lnTo>
                  <a:lnTo>
                    <a:pt x="642" y="368"/>
                  </a:lnTo>
                  <a:lnTo>
                    <a:pt x="643" y="361"/>
                  </a:lnTo>
                  <a:lnTo>
                    <a:pt x="643" y="353"/>
                  </a:lnTo>
                  <a:lnTo>
                    <a:pt x="643" y="346"/>
                  </a:lnTo>
                  <a:lnTo>
                    <a:pt x="642" y="339"/>
                  </a:lnTo>
                  <a:lnTo>
                    <a:pt x="639" y="327"/>
                  </a:lnTo>
                  <a:lnTo>
                    <a:pt x="635" y="315"/>
                  </a:lnTo>
                  <a:lnTo>
                    <a:pt x="628" y="304"/>
                  </a:lnTo>
                  <a:lnTo>
                    <a:pt x="620" y="295"/>
                  </a:lnTo>
                  <a:lnTo>
                    <a:pt x="611" y="286"/>
                  </a:lnTo>
                  <a:lnTo>
                    <a:pt x="601" y="279"/>
                  </a:lnTo>
                  <a:lnTo>
                    <a:pt x="590" y="271"/>
                  </a:lnTo>
                  <a:lnTo>
                    <a:pt x="577" y="265"/>
                  </a:lnTo>
                  <a:lnTo>
                    <a:pt x="566" y="261"/>
                  </a:lnTo>
                  <a:lnTo>
                    <a:pt x="552" y="256"/>
                  </a:lnTo>
                  <a:lnTo>
                    <a:pt x="538" y="253"/>
                  </a:lnTo>
                  <a:lnTo>
                    <a:pt x="525" y="251"/>
                  </a:lnTo>
                  <a:lnTo>
                    <a:pt x="512" y="250"/>
                  </a:lnTo>
                  <a:lnTo>
                    <a:pt x="499" y="250"/>
                  </a:lnTo>
                  <a:lnTo>
                    <a:pt x="480" y="250"/>
                  </a:lnTo>
                  <a:lnTo>
                    <a:pt x="458" y="253"/>
                  </a:lnTo>
                  <a:lnTo>
                    <a:pt x="448" y="254"/>
                  </a:lnTo>
                  <a:lnTo>
                    <a:pt x="438" y="258"/>
                  </a:lnTo>
                  <a:lnTo>
                    <a:pt x="427" y="261"/>
                  </a:lnTo>
                  <a:lnTo>
                    <a:pt x="418" y="264"/>
                  </a:lnTo>
                  <a:lnTo>
                    <a:pt x="408" y="268"/>
                  </a:lnTo>
                  <a:lnTo>
                    <a:pt x="400" y="273"/>
                  </a:lnTo>
                  <a:lnTo>
                    <a:pt x="392" y="280"/>
                  </a:lnTo>
                  <a:lnTo>
                    <a:pt x="386" y="287"/>
                  </a:lnTo>
                  <a:lnTo>
                    <a:pt x="381" y="296"/>
                  </a:lnTo>
                  <a:lnTo>
                    <a:pt x="376" y="304"/>
                  </a:lnTo>
                  <a:lnTo>
                    <a:pt x="374" y="315"/>
                  </a:lnTo>
                  <a:lnTo>
                    <a:pt x="373" y="326"/>
                  </a:lnTo>
                  <a:lnTo>
                    <a:pt x="374" y="333"/>
                  </a:lnTo>
                  <a:lnTo>
                    <a:pt x="376" y="340"/>
                  </a:lnTo>
                  <a:lnTo>
                    <a:pt x="379" y="347"/>
                  </a:lnTo>
                  <a:lnTo>
                    <a:pt x="383" y="353"/>
                  </a:lnTo>
                  <a:lnTo>
                    <a:pt x="387" y="360"/>
                  </a:lnTo>
                  <a:lnTo>
                    <a:pt x="392" y="365"/>
                  </a:lnTo>
                  <a:lnTo>
                    <a:pt x="398" y="370"/>
                  </a:lnTo>
                  <a:lnTo>
                    <a:pt x="404" y="376"/>
                  </a:lnTo>
                  <a:lnTo>
                    <a:pt x="420" y="386"/>
                  </a:lnTo>
                  <a:lnTo>
                    <a:pt x="437" y="395"/>
                  </a:lnTo>
                  <a:lnTo>
                    <a:pt x="457" y="403"/>
                  </a:lnTo>
                  <a:lnTo>
                    <a:pt x="480" y="411"/>
                  </a:lnTo>
                  <a:lnTo>
                    <a:pt x="529" y="426"/>
                  </a:lnTo>
                  <a:lnTo>
                    <a:pt x="583" y="438"/>
                  </a:lnTo>
                  <a:lnTo>
                    <a:pt x="641" y="453"/>
                  </a:lnTo>
                  <a:lnTo>
                    <a:pt x="701" y="468"/>
                  </a:lnTo>
                  <a:lnTo>
                    <a:pt x="731" y="477"/>
                  </a:lnTo>
                  <a:lnTo>
                    <a:pt x="760" y="486"/>
                  </a:lnTo>
                  <a:lnTo>
                    <a:pt x="789" y="497"/>
                  </a:lnTo>
                  <a:lnTo>
                    <a:pt x="818" y="509"/>
                  </a:lnTo>
                  <a:lnTo>
                    <a:pt x="845" y="522"/>
                  </a:lnTo>
                  <a:lnTo>
                    <a:pt x="872" y="536"/>
                  </a:lnTo>
                  <a:lnTo>
                    <a:pt x="885" y="544"/>
                  </a:lnTo>
                  <a:lnTo>
                    <a:pt x="897" y="552"/>
                  </a:lnTo>
                  <a:lnTo>
                    <a:pt x="908" y="561"/>
                  </a:lnTo>
                  <a:lnTo>
                    <a:pt x="920" y="570"/>
                  </a:lnTo>
                  <a:lnTo>
                    <a:pt x="931" y="580"/>
                  </a:lnTo>
                  <a:lnTo>
                    <a:pt x="941" y="591"/>
                  </a:lnTo>
                  <a:lnTo>
                    <a:pt x="951" y="601"/>
                  </a:lnTo>
                  <a:lnTo>
                    <a:pt x="960" y="612"/>
                  </a:lnTo>
                  <a:lnTo>
                    <a:pt x="969" y="623"/>
                  </a:lnTo>
                  <a:lnTo>
                    <a:pt x="977" y="636"/>
                  </a:lnTo>
                  <a:lnTo>
                    <a:pt x="985" y="649"/>
                  </a:lnTo>
                  <a:lnTo>
                    <a:pt x="992" y="663"/>
                  </a:lnTo>
                  <a:lnTo>
                    <a:pt x="998" y="677"/>
                  </a:lnTo>
                  <a:lnTo>
                    <a:pt x="1003" y="692"/>
                  </a:lnTo>
                  <a:lnTo>
                    <a:pt x="1008" y="706"/>
                  </a:lnTo>
                  <a:lnTo>
                    <a:pt x="1012" y="722"/>
                  </a:lnTo>
                  <a:lnTo>
                    <a:pt x="1015" y="739"/>
                  </a:lnTo>
                  <a:lnTo>
                    <a:pt x="1017" y="758"/>
                  </a:lnTo>
                  <a:lnTo>
                    <a:pt x="1019" y="776"/>
                  </a:lnTo>
                  <a:lnTo>
                    <a:pt x="1019" y="795"/>
                  </a:lnTo>
                  <a:lnTo>
                    <a:pt x="1018" y="821"/>
                  </a:lnTo>
                  <a:lnTo>
                    <a:pt x="1016" y="848"/>
                  </a:lnTo>
                  <a:lnTo>
                    <a:pt x="1012" y="872"/>
                  </a:lnTo>
                  <a:lnTo>
                    <a:pt x="1007" y="896"/>
                  </a:lnTo>
                  <a:lnTo>
                    <a:pt x="1001" y="918"/>
                  </a:lnTo>
                  <a:lnTo>
                    <a:pt x="992" y="939"/>
                  </a:lnTo>
                  <a:lnTo>
                    <a:pt x="984" y="961"/>
                  </a:lnTo>
                  <a:lnTo>
                    <a:pt x="973" y="980"/>
                  </a:lnTo>
                  <a:lnTo>
                    <a:pt x="961" y="998"/>
                  </a:lnTo>
                  <a:lnTo>
                    <a:pt x="949" y="1015"/>
                  </a:lnTo>
                  <a:lnTo>
                    <a:pt x="935" y="1032"/>
                  </a:lnTo>
                  <a:lnTo>
                    <a:pt x="920" y="1047"/>
                  </a:lnTo>
                  <a:lnTo>
                    <a:pt x="904" y="1062"/>
                  </a:lnTo>
                  <a:lnTo>
                    <a:pt x="888" y="1076"/>
                  </a:lnTo>
                  <a:lnTo>
                    <a:pt x="870" y="1088"/>
                  </a:lnTo>
                  <a:lnTo>
                    <a:pt x="852" y="1100"/>
                  </a:lnTo>
                  <a:lnTo>
                    <a:pt x="834" y="1111"/>
                  </a:lnTo>
                  <a:lnTo>
                    <a:pt x="814" y="1120"/>
                  </a:lnTo>
                  <a:lnTo>
                    <a:pt x="793" y="1130"/>
                  </a:lnTo>
                  <a:lnTo>
                    <a:pt x="772" y="1138"/>
                  </a:lnTo>
                  <a:lnTo>
                    <a:pt x="751" y="1146"/>
                  </a:lnTo>
                  <a:lnTo>
                    <a:pt x="730" y="1153"/>
                  </a:lnTo>
                  <a:lnTo>
                    <a:pt x="707" y="1160"/>
                  </a:lnTo>
                  <a:lnTo>
                    <a:pt x="685" y="1165"/>
                  </a:lnTo>
                  <a:lnTo>
                    <a:pt x="661" y="1169"/>
                  </a:lnTo>
                  <a:lnTo>
                    <a:pt x="638" y="1173"/>
                  </a:lnTo>
                  <a:lnTo>
                    <a:pt x="615" y="1177"/>
                  </a:lnTo>
                  <a:lnTo>
                    <a:pt x="591" y="1180"/>
                  </a:lnTo>
                  <a:lnTo>
                    <a:pt x="568" y="1182"/>
                  </a:lnTo>
                  <a:lnTo>
                    <a:pt x="544" y="1183"/>
                  </a:lnTo>
                  <a:lnTo>
                    <a:pt x="520" y="1184"/>
                  </a:lnTo>
                  <a:lnTo>
                    <a:pt x="497" y="1184"/>
                  </a:lnTo>
                  <a:lnTo>
                    <a:pt x="470" y="1183"/>
                  </a:lnTo>
                  <a:lnTo>
                    <a:pt x="438" y="1181"/>
                  </a:lnTo>
                  <a:lnTo>
                    <a:pt x="403" y="1178"/>
                  </a:lnTo>
                  <a:lnTo>
                    <a:pt x="366" y="1171"/>
                  </a:lnTo>
                  <a:lnTo>
                    <a:pt x="346" y="1167"/>
                  </a:lnTo>
                  <a:lnTo>
                    <a:pt x="325" y="1163"/>
                  </a:lnTo>
                  <a:lnTo>
                    <a:pt x="305" y="1156"/>
                  </a:lnTo>
                  <a:lnTo>
                    <a:pt x="284" y="1150"/>
                  </a:lnTo>
                  <a:lnTo>
                    <a:pt x="263" y="1144"/>
                  </a:lnTo>
                  <a:lnTo>
                    <a:pt x="242" y="1135"/>
                  </a:lnTo>
                  <a:lnTo>
                    <a:pt x="221" y="1126"/>
                  </a:lnTo>
                  <a:lnTo>
                    <a:pt x="201" y="1116"/>
                  </a:lnTo>
                  <a:lnTo>
                    <a:pt x="181" y="1105"/>
                  </a:lnTo>
                  <a:lnTo>
                    <a:pt x="162" y="1093"/>
                  </a:lnTo>
                  <a:lnTo>
                    <a:pt x="142" y="1079"/>
                  </a:lnTo>
                  <a:lnTo>
                    <a:pt x="124" y="1065"/>
                  </a:lnTo>
                  <a:lnTo>
                    <a:pt x="107" y="1049"/>
                  </a:lnTo>
                  <a:lnTo>
                    <a:pt x="90" y="1032"/>
                  </a:lnTo>
                  <a:lnTo>
                    <a:pt x="75" y="1013"/>
                  </a:lnTo>
                  <a:lnTo>
                    <a:pt x="61" y="993"/>
                  </a:lnTo>
                  <a:lnTo>
                    <a:pt x="48" y="971"/>
                  </a:lnTo>
                  <a:lnTo>
                    <a:pt x="36" y="949"/>
                  </a:lnTo>
                  <a:lnTo>
                    <a:pt x="25" y="925"/>
                  </a:lnTo>
                  <a:lnTo>
                    <a:pt x="17" y="898"/>
                  </a:lnTo>
                  <a:lnTo>
                    <a:pt x="10" y="870"/>
                  </a:lnTo>
                  <a:lnTo>
                    <a:pt x="4" y="842"/>
                  </a:lnTo>
                  <a:lnTo>
                    <a:pt x="1" y="810"/>
                  </a:lnTo>
                  <a:lnTo>
                    <a:pt x="0" y="777"/>
                  </a:lnTo>
                  <a:lnTo>
                    <a:pt x="348" y="777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/>
            </p:cNvSpPr>
            <p:nvPr userDrawn="1"/>
          </p:nvSpPr>
          <p:spPr bwMode="auto">
            <a:xfrm>
              <a:off x="2376488" y="6273800"/>
              <a:ext cx="125413" cy="123825"/>
            </a:xfrm>
            <a:custGeom>
              <a:avLst/>
              <a:gdLst/>
              <a:ahLst/>
              <a:cxnLst>
                <a:cxn ang="0">
                  <a:pos x="557" y="298"/>
                </a:cxn>
                <a:cxn ang="0">
                  <a:pos x="537" y="262"/>
                </a:cxn>
                <a:cxn ang="0">
                  <a:pos x="505" y="238"/>
                </a:cxn>
                <a:cxn ang="0">
                  <a:pos x="463" y="229"/>
                </a:cxn>
                <a:cxn ang="0">
                  <a:pos x="419" y="231"/>
                </a:cxn>
                <a:cxn ang="0">
                  <a:pos x="386" y="241"/>
                </a:cxn>
                <a:cxn ang="0">
                  <a:pos x="360" y="261"/>
                </a:cxn>
                <a:cxn ang="0">
                  <a:pos x="330" y="307"/>
                </a:cxn>
                <a:cxn ang="0">
                  <a:pos x="316" y="377"/>
                </a:cxn>
                <a:cxn ang="0">
                  <a:pos x="313" y="451"/>
                </a:cxn>
                <a:cxn ang="0">
                  <a:pos x="321" y="523"/>
                </a:cxn>
                <a:cxn ang="0">
                  <a:pos x="345" y="585"/>
                </a:cxn>
                <a:cxn ang="0">
                  <a:pos x="371" y="613"/>
                </a:cxn>
                <a:cxn ang="0">
                  <a:pos x="401" y="628"/>
                </a:cxn>
                <a:cxn ang="0">
                  <a:pos x="439" y="634"/>
                </a:cxn>
                <a:cxn ang="0">
                  <a:pos x="487" y="630"/>
                </a:cxn>
                <a:cxn ang="0">
                  <a:pos x="527" y="606"/>
                </a:cxn>
                <a:cxn ang="0">
                  <a:pos x="555" y="571"/>
                </a:cxn>
                <a:cxn ang="0">
                  <a:pos x="571" y="527"/>
                </a:cxn>
                <a:cxn ang="0">
                  <a:pos x="865" y="555"/>
                </a:cxn>
                <a:cxn ang="0">
                  <a:pos x="840" y="630"/>
                </a:cxn>
                <a:cxn ang="0">
                  <a:pos x="804" y="695"/>
                </a:cxn>
                <a:cxn ang="0">
                  <a:pos x="757" y="749"/>
                </a:cxn>
                <a:cxn ang="0">
                  <a:pos x="701" y="794"/>
                </a:cxn>
                <a:cxn ang="0">
                  <a:pos x="636" y="827"/>
                </a:cxn>
                <a:cxn ang="0">
                  <a:pos x="564" y="850"/>
                </a:cxn>
                <a:cxn ang="0">
                  <a:pos x="485" y="862"/>
                </a:cxn>
                <a:cxn ang="0">
                  <a:pos x="399" y="861"/>
                </a:cxn>
                <a:cxn ang="0">
                  <a:pos x="312" y="846"/>
                </a:cxn>
                <a:cxn ang="0">
                  <a:pos x="232" y="815"/>
                </a:cxn>
                <a:cxn ang="0">
                  <a:pos x="161" y="771"/>
                </a:cxn>
                <a:cxn ang="0">
                  <a:pos x="101" y="715"/>
                </a:cxn>
                <a:cxn ang="0">
                  <a:pos x="53" y="647"/>
                </a:cxn>
                <a:cxn ang="0">
                  <a:pos x="19" y="568"/>
                </a:cxn>
                <a:cxn ang="0">
                  <a:pos x="2" y="480"/>
                </a:cxn>
                <a:cxn ang="0">
                  <a:pos x="2" y="384"/>
                </a:cxn>
                <a:cxn ang="0">
                  <a:pos x="19" y="296"/>
                </a:cxn>
                <a:cxn ang="0">
                  <a:pos x="53" y="217"/>
                </a:cxn>
                <a:cxn ang="0">
                  <a:pos x="101" y="149"/>
                </a:cxn>
                <a:cxn ang="0">
                  <a:pos x="161" y="91"/>
                </a:cxn>
                <a:cxn ang="0">
                  <a:pos x="232" y="48"/>
                </a:cxn>
                <a:cxn ang="0">
                  <a:pos x="312" y="17"/>
                </a:cxn>
                <a:cxn ang="0">
                  <a:pos x="399" y="2"/>
                </a:cxn>
                <a:cxn ang="0">
                  <a:pos x="484" y="1"/>
                </a:cxn>
                <a:cxn ang="0">
                  <a:pos x="562" y="11"/>
                </a:cxn>
                <a:cxn ang="0">
                  <a:pos x="633" y="31"/>
                </a:cxn>
                <a:cxn ang="0">
                  <a:pos x="698" y="62"/>
                </a:cxn>
                <a:cxn ang="0">
                  <a:pos x="754" y="103"/>
                </a:cxn>
                <a:cxn ang="0">
                  <a:pos x="800" y="155"/>
                </a:cxn>
                <a:cxn ang="0">
                  <a:pos x="835" y="218"/>
                </a:cxn>
                <a:cxn ang="0">
                  <a:pos x="857" y="291"/>
                </a:cxn>
              </a:cxnLst>
              <a:rect l="0" t="0" r="r" b="b"/>
              <a:pathLst>
                <a:path w="872" h="863">
                  <a:moveTo>
                    <a:pt x="565" y="332"/>
                  </a:moveTo>
                  <a:lnTo>
                    <a:pt x="563" y="320"/>
                  </a:lnTo>
                  <a:lnTo>
                    <a:pt x="561" y="308"/>
                  </a:lnTo>
                  <a:lnTo>
                    <a:pt x="557" y="298"/>
                  </a:lnTo>
                  <a:lnTo>
                    <a:pt x="554" y="287"/>
                  </a:lnTo>
                  <a:lnTo>
                    <a:pt x="549" y="278"/>
                  </a:lnTo>
                  <a:lnTo>
                    <a:pt x="544" y="269"/>
                  </a:lnTo>
                  <a:lnTo>
                    <a:pt x="537" y="262"/>
                  </a:lnTo>
                  <a:lnTo>
                    <a:pt x="530" y="254"/>
                  </a:lnTo>
                  <a:lnTo>
                    <a:pt x="522" y="249"/>
                  </a:lnTo>
                  <a:lnTo>
                    <a:pt x="514" y="244"/>
                  </a:lnTo>
                  <a:lnTo>
                    <a:pt x="505" y="238"/>
                  </a:lnTo>
                  <a:lnTo>
                    <a:pt x="496" y="235"/>
                  </a:lnTo>
                  <a:lnTo>
                    <a:pt x="485" y="232"/>
                  </a:lnTo>
                  <a:lnTo>
                    <a:pt x="474" y="230"/>
                  </a:lnTo>
                  <a:lnTo>
                    <a:pt x="463" y="229"/>
                  </a:lnTo>
                  <a:lnTo>
                    <a:pt x="451" y="228"/>
                  </a:lnTo>
                  <a:lnTo>
                    <a:pt x="439" y="228"/>
                  </a:lnTo>
                  <a:lnTo>
                    <a:pt x="430" y="229"/>
                  </a:lnTo>
                  <a:lnTo>
                    <a:pt x="419" y="231"/>
                  </a:lnTo>
                  <a:lnTo>
                    <a:pt x="411" y="233"/>
                  </a:lnTo>
                  <a:lnTo>
                    <a:pt x="401" y="235"/>
                  </a:lnTo>
                  <a:lnTo>
                    <a:pt x="394" y="238"/>
                  </a:lnTo>
                  <a:lnTo>
                    <a:pt x="386" y="241"/>
                  </a:lnTo>
                  <a:lnTo>
                    <a:pt x="379" y="246"/>
                  </a:lnTo>
                  <a:lnTo>
                    <a:pt x="371" y="250"/>
                  </a:lnTo>
                  <a:lnTo>
                    <a:pt x="366" y="255"/>
                  </a:lnTo>
                  <a:lnTo>
                    <a:pt x="360" y="261"/>
                  </a:lnTo>
                  <a:lnTo>
                    <a:pt x="354" y="266"/>
                  </a:lnTo>
                  <a:lnTo>
                    <a:pt x="345" y="279"/>
                  </a:lnTo>
                  <a:lnTo>
                    <a:pt x="337" y="293"/>
                  </a:lnTo>
                  <a:lnTo>
                    <a:pt x="330" y="307"/>
                  </a:lnTo>
                  <a:lnTo>
                    <a:pt x="324" y="323"/>
                  </a:lnTo>
                  <a:lnTo>
                    <a:pt x="321" y="340"/>
                  </a:lnTo>
                  <a:lnTo>
                    <a:pt x="318" y="358"/>
                  </a:lnTo>
                  <a:lnTo>
                    <a:pt x="316" y="377"/>
                  </a:lnTo>
                  <a:lnTo>
                    <a:pt x="314" y="395"/>
                  </a:lnTo>
                  <a:lnTo>
                    <a:pt x="313" y="414"/>
                  </a:lnTo>
                  <a:lnTo>
                    <a:pt x="313" y="432"/>
                  </a:lnTo>
                  <a:lnTo>
                    <a:pt x="313" y="451"/>
                  </a:lnTo>
                  <a:lnTo>
                    <a:pt x="314" y="469"/>
                  </a:lnTo>
                  <a:lnTo>
                    <a:pt x="316" y="488"/>
                  </a:lnTo>
                  <a:lnTo>
                    <a:pt x="318" y="506"/>
                  </a:lnTo>
                  <a:lnTo>
                    <a:pt x="321" y="523"/>
                  </a:lnTo>
                  <a:lnTo>
                    <a:pt x="324" y="540"/>
                  </a:lnTo>
                  <a:lnTo>
                    <a:pt x="330" y="556"/>
                  </a:lnTo>
                  <a:lnTo>
                    <a:pt x="337" y="571"/>
                  </a:lnTo>
                  <a:lnTo>
                    <a:pt x="345" y="585"/>
                  </a:lnTo>
                  <a:lnTo>
                    <a:pt x="354" y="597"/>
                  </a:lnTo>
                  <a:lnTo>
                    <a:pt x="360" y="602"/>
                  </a:lnTo>
                  <a:lnTo>
                    <a:pt x="366" y="607"/>
                  </a:lnTo>
                  <a:lnTo>
                    <a:pt x="371" y="613"/>
                  </a:lnTo>
                  <a:lnTo>
                    <a:pt x="379" y="617"/>
                  </a:lnTo>
                  <a:lnTo>
                    <a:pt x="386" y="621"/>
                  </a:lnTo>
                  <a:lnTo>
                    <a:pt x="394" y="624"/>
                  </a:lnTo>
                  <a:lnTo>
                    <a:pt x="401" y="628"/>
                  </a:lnTo>
                  <a:lnTo>
                    <a:pt x="411" y="630"/>
                  </a:lnTo>
                  <a:lnTo>
                    <a:pt x="419" y="632"/>
                  </a:lnTo>
                  <a:lnTo>
                    <a:pt x="430" y="634"/>
                  </a:lnTo>
                  <a:lnTo>
                    <a:pt x="439" y="634"/>
                  </a:lnTo>
                  <a:lnTo>
                    <a:pt x="451" y="635"/>
                  </a:lnTo>
                  <a:lnTo>
                    <a:pt x="464" y="634"/>
                  </a:lnTo>
                  <a:lnTo>
                    <a:pt x="475" y="632"/>
                  </a:lnTo>
                  <a:lnTo>
                    <a:pt x="487" y="630"/>
                  </a:lnTo>
                  <a:lnTo>
                    <a:pt x="498" y="626"/>
                  </a:lnTo>
                  <a:lnTo>
                    <a:pt x="508" y="620"/>
                  </a:lnTo>
                  <a:lnTo>
                    <a:pt x="518" y="614"/>
                  </a:lnTo>
                  <a:lnTo>
                    <a:pt x="527" y="606"/>
                  </a:lnTo>
                  <a:lnTo>
                    <a:pt x="535" y="599"/>
                  </a:lnTo>
                  <a:lnTo>
                    <a:pt x="542" y="590"/>
                  </a:lnTo>
                  <a:lnTo>
                    <a:pt x="549" y="581"/>
                  </a:lnTo>
                  <a:lnTo>
                    <a:pt x="555" y="571"/>
                  </a:lnTo>
                  <a:lnTo>
                    <a:pt x="561" y="561"/>
                  </a:lnTo>
                  <a:lnTo>
                    <a:pt x="565" y="550"/>
                  </a:lnTo>
                  <a:lnTo>
                    <a:pt x="568" y="538"/>
                  </a:lnTo>
                  <a:lnTo>
                    <a:pt x="571" y="527"/>
                  </a:lnTo>
                  <a:lnTo>
                    <a:pt x="572" y="515"/>
                  </a:lnTo>
                  <a:lnTo>
                    <a:pt x="872" y="515"/>
                  </a:lnTo>
                  <a:lnTo>
                    <a:pt x="869" y="535"/>
                  </a:lnTo>
                  <a:lnTo>
                    <a:pt x="865" y="555"/>
                  </a:lnTo>
                  <a:lnTo>
                    <a:pt x="859" y="574"/>
                  </a:lnTo>
                  <a:lnTo>
                    <a:pt x="854" y="594"/>
                  </a:lnTo>
                  <a:lnTo>
                    <a:pt x="848" y="612"/>
                  </a:lnTo>
                  <a:lnTo>
                    <a:pt x="840" y="630"/>
                  </a:lnTo>
                  <a:lnTo>
                    <a:pt x="832" y="647"/>
                  </a:lnTo>
                  <a:lnTo>
                    <a:pt x="823" y="663"/>
                  </a:lnTo>
                  <a:lnTo>
                    <a:pt x="814" y="679"/>
                  </a:lnTo>
                  <a:lnTo>
                    <a:pt x="804" y="695"/>
                  </a:lnTo>
                  <a:lnTo>
                    <a:pt x="793" y="708"/>
                  </a:lnTo>
                  <a:lnTo>
                    <a:pt x="782" y="722"/>
                  </a:lnTo>
                  <a:lnTo>
                    <a:pt x="770" y="736"/>
                  </a:lnTo>
                  <a:lnTo>
                    <a:pt x="757" y="749"/>
                  </a:lnTo>
                  <a:lnTo>
                    <a:pt x="743" y="761"/>
                  </a:lnTo>
                  <a:lnTo>
                    <a:pt x="730" y="772"/>
                  </a:lnTo>
                  <a:lnTo>
                    <a:pt x="716" y="783"/>
                  </a:lnTo>
                  <a:lnTo>
                    <a:pt x="701" y="794"/>
                  </a:lnTo>
                  <a:lnTo>
                    <a:pt x="685" y="803"/>
                  </a:lnTo>
                  <a:lnTo>
                    <a:pt x="669" y="812"/>
                  </a:lnTo>
                  <a:lnTo>
                    <a:pt x="653" y="819"/>
                  </a:lnTo>
                  <a:lnTo>
                    <a:pt x="636" y="827"/>
                  </a:lnTo>
                  <a:lnTo>
                    <a:pt x="618" y="834"/>
                  </a:lnTo>
                  <a:lnTo>
                    <a:pt x="601" y="839"/>
                  </a:lnTo>
                  <a:lnTo>
                    <a:pt x="582" y="845"/>
                  </a:lnTo>
                  <a:lnTo>
                    <a:pt x="564" y="850"/>
                  </a:lnTo>
                  <a:lnTo>
                    <a:pt x="545" y="854"/>
                  </a:lnTo>
                  <a:lnTo>
                    <a:pt x="525" y="857"/>
                  </a:lnTo>
                  <a:lnTo>
                    <a:pt x="505" y="860"/>
                  </a:lnTo>
                  <a:lnTo>
                    <a:pt x="485" y="862"/>
                  </a:lnTo>
                  <a:lnTo>
                    <a:pt x="465" y="863"/>
                  </a:lnTo>
                  <a:lnTo>
                    <a:pt x="445" y="863"/>
                  </a:lnTo>
                  <a:lnTo>
                    <a:pt x="421" y="863"/>
                  </a:lnTo>
                  <a:lnTo>
                    <a:pt x="399" y="861"/>
                  </a:lnTo>
                  <a:lnTo>
                    <a:pt x="377" y="858"/>
                  </a:lnTo>
                  <a:lnTo>
                    <a:pt x="354" y="855"/>
                  </a:lnTo>
                  <a:lnTo>
                    <a:pt x="333" y="851"/>
                  </a:lnTo>
                  <a:lnTo>
                    <a:pt x="312" y="846"/>
                  </a:lnTo>
                  <a:lnTo>
                    <a:pt x="291" y="839"/>
                  </a:lnTo>
                  <a:lnTo>
                    <a:pt x="270" y="832"/>
                  </a:lnTo>
                  <a:lnTo>
                    <a:pt x="251" y="824"/>
                  </a:lnTo>
                  <a:lnTo>
                    <a:pt x="232" y="815"/>
                  </a:lnTo>
                  <a:lnTo>
                    <a:pt x="213" y="805"/>
                  </a:lnTo>
                  <a:lnTo>
                    <a:pt x="195" y="795"/>
                  </a:lnTo>
                  <a:lnTo>
                    <a:pt x="178" y="784"/>
                  </a:lnTo>
                  <a:lnTo>
                    <a:pt x="161" y="771"/>
                  </a:lnTo>
                  <a:lnTo>
                    <a:pt x="145" y="758"/>
                  </a:lnTo>
                  <a:lnTo>
                    <a:pt x="130" y="745"/>
                  </a:lnTo>
                  <a:lnTo>
                    <a:pt x="115" y="731"/>
                  </a:lnTo>
                  <a:lnTo>
                    <a:pt x="101" y="715"/>
                  </a:lnTo>
                  <a:lnTo>
                    <a:pt x="87" y="699"/>
                  </a:lnTo>
                  <a:lnTo>
                    <a:pt x="76" y="683"/>
                  </a:lnTo>
                  <a:lnTo>
                    <a:pt x="64" y="665"/>
                  </a:lnTo>
                  <a:lnTo>
                    <a:pt x="53" y="647"/>
                  </a:lnTo>
                  <a:lnTo>
                    <a:pt x="44" y="629"/>
                  </a:lnTo>
                  <a:lnTo>
                    <a:pt x="34" y="608"/>
                  </a:lnTo>
                  <a:lnTo>
                    <a:pt x="27" y="589"/>
                  </a:lnTo>
                  <a:lnTo>
                    <a:pt x="19" y="568"/>
                  </a:lnTo>
                  <a:lnTo>
                    <a:pt x="14" y="547"/>
                  </a:lnTo>
                  <a:lnTo>
                    <a:pt x="9" y="526"/>
                  </a:lnTo>
                  <a:lnTo>
                    <a:pt x="4" y="503"/>
                  </a:lnTo>
                  <a:lnTo>
                    <a:pt x="2" y="480"/>
                  </a:lnTo>
                  <a:lnTo>
                    <a:pt x="0" y="456"/>
                  </a:lnTo>
                  <a:lnTo>
                    <a:pt x="0" y="432"/>
                  </a:lnTo>
                  <a:lnTo>
                    <a:pt x="0" y="408"/>
                  </a:lnTo>
                  <a:lnTo>
                    <a:pt x="2" y="384"/>
                  </a:lnTo>
                  <a:lnTo>
                    <a:pt x="4" y="362"/>
                  </a:lnTo>
                  <a:lnTo>
                    <a:pt x="9" y="339"/>
                  </a:lnTo>
                  <a:lnTo>
                    <a:pt x="14" y="317"/>
                  </a:lnTo>
                  <a:lnTo>
                    <a:pt x="19" y="296"/>
                  </a:lnTo>
                  <a:lnTo>
                    <a:pt x="27" y="276"/>
                  </a:lnTo>
                  <a:lnTo>
                    <a:pt x="34" y="255"/>
                  </a:lnTo>
                  <a:lnTo>
                    <a:pt x="44" y="235"/>
                  </a:lnTo>
                  <a:lnTo>
                    <a:pt x="53" y="217"/>
                  </a:lnTo>
                  <a:lnTo>
                    <a:pt x="64" y="199"/>
                  </a:lnTo>
                  <a:lnTo>
                    <a:pt x="76" y="181"/>
                  </a:lnTo>
                  <a:lnTo>
                    <a:pt x="87" y="165"/>
                  </a:lnTo>
                  <a:lnTo>
                    <a:pt x="101" y="149"/>
                  </a:lnTo>
                  <a:lnTo>
                    <a:pt x="115" y="133"/>
                  </a:lnTo>
                  <a:lnTo>
                    <a:pt x="130" y="118"/>
                  </a:lnTo>
                  <a:lnTo>
                    <a:pt x="145" y="104"/>
                  </a:lnTo>
                  <a:lnTo>
                    <a:pt x="161" y="91"/>
                  </a:lnTo>
                  <a:lnTo>
                    <a:pt x="178" y="80"/>
                  </a:lnTo>
                  <a:lnTo>
                    <a:pt x="195" y="68"/>
                  </a:lnTo>
                  <a:lnTo>
                    <a:pt x="213" y="57"/>
                  </a:lnTo>
                  <a:lnTo>
                    <a:pt x="232" y="48"/>
                  </a:lnTo>
                  <a:lnTo>
                    <a:pt x="251" y="39"/>
                  </a:lnTo>
                  <a:lnTo>
                    <a:pt x="270" y="31"/>
                  </a:lnTo>
                  <a:lnTo>
                    <a:pt x="291" y="23"/>
                  </a:lnTo>
                  <a:lnTo>
                    <a:pt x="312" y="17"/>
                  </a:lnTo>
                  <a:lnTo>
                    <a:pt x="333" y="12"/>
                  </a:lnTo>
                  <a:lnTo>
                    <a:pt x="354" y="7"/>
                  </a:lnTo>
                  <a:lnTo>
                    <a:pt x="377" y="4"/>
                  </a:lnTo>
                  <a:lnTo>
                    <a:pt x="399" y="2"/>
                  </a:lnTo>
                  <a:lnTo>
                    <a:pt x="421" y="0"/>
                  </a:lnTo>
                  <a:lnTo>
                    <a:pt x="445" y="0"/>
                  </a:lnTo>
                  <a:lnTo>
                    <a:pt x="465" y="0"/>
                  </a:lnTo>
                  <a:lnTo>
                    <a:pt x="484" y="1"/>
                  </a:lnTo>
                  <a:lnTo>
                    <a:pt x="504" y="2"/>
                  </a:lnTo>
                  <a:lnTo>
                    <a:pt x="523" y="5"/>
                  </a:lnTo>
                  <a:lnTo>
                    <a:pt x="542" y="7"/>
                  </a:lnTo>
                  <a:lnTo>
                    <a:pt x="562" y="11"/>
                  </a:lnTo>
                  <a:lnTo>
                    <a:pt x="580" y="15"/>
                  </a:lnTo>
                  <a:lnTo>
                    <a:pt x="598" y="20"/>
                  </a:lnTo>
                  <a:lnTo>
                    <a:pt x="616" y="25"/>
                  </a:lnTo>
                  <a:lnTo>
                    <a:pt x="633" y="31"/>
                  </a:lnTo>
                  <a:lnTo>
                    <a:pt x="650" y="38"/>
                  </a:lnTo>
                  <a:lnTo>
                    <a:pt x="666" y="46"/>
                  </a:lnTo>
                  <a:lnTo>
                    <a:pt x="682" y="53"/>
                  </a:lnTo>
                  <a:lnTo>
                    <a:pt x="698" y="62"/>
                  </a:lnTo>
                  <a:lnTo>
                    <a:pt x="713" y="71"/>
                  </a:lnTo>
                  <a:lnTo>
                    <a:pt x="726" y="81"/>
                  </a:lnTo>
                  <a:lnTo>
                    <a:pt x="740" y="91"/>
                  </a:lnTo>
                  <a:lnTo>
                    <a:pt x="754" y="103"/>
                  </a:lnTo>
                  <a:lnTo>
                    <a:pt x="767" y="115"/>
                  </a:lnTo>
                  <a:lnTo>
                    <a:pt x="779" y="128"/>
                  </a:lnTo>
                  <a:lnTo>
                    <a:pt x="790" y="140"/>
                  </a:lnTo>
                  <a:lnTo>
                    <a:pt x="800" y="155"/>
                  </a:lnTo>
                  <a:lnTo>
                    <a:pt x="811" y="169"/>
                  </a:lnTo>
                  <a:lnTo>
                    <a:pt x="819" y="185"/>
                  </a:lnTo>
                  <a:lnTo>
                    <a:pt x="828" y="201"/>
                  </a:lnTo>
                  <a:lnTo>
                    <a:pt x="835" y="218"/>
                  </a:lnTo>
                  <a:lnTo>
                    <a:pt x="841" y="235"/>
                  </a:lnTo>
                  <a:lnTo>
                    <a:pt x="848" y="253"/>
                  </a:lnTo>
                  <a:lnTo>
                    <a:pt x="853" y="272"/>
                  </a:lnTo>
                  <a:lnTo>
                    <a:pt x="857" y="291"/>
                  </a:lnTo>
                  <a:lnTo>
                    <a:pt x="860" y="312"/>
                  </a:lnTo>
                  <a:lnTo>
                    <a:pt x="863" y="332"/>
                  </a:lnTo>
                  <a:lnTo>
                    <a:pt x="565" y="33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 userDrawn="1"/>
          </p:nvSpPr>
          <p:spPr bwMode="auto">
            <a:xfrm>
              <a:off x="2517775" y="6232525"/>
              <a:ext cx="122238" cy="16351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317" y="398"/>
                </a:cxn>
                <a:cxn ang="0">
                  <a:pos x="339" y="374"/>
                </a:cxn>
                <a:cxn ang="0">
                  <a:pos x="361" y="353"/>
                </a:cxn>
                <a:cxn ang="0">
                  <a:pos x="387" y="335"/>
                </a:cxn>
                <a:cxn ang="0">
                  <a:pos x="416" y="319"/>
                </a:cxn>
                <a:cxn ang="0">
                  <a:pos x="448" y="306"/>
                </a:cxn>
                <a:cxn ang="0">
                  <a:pos x="485" y="295"/>
                </a:cxn>
                <a:cxn ang="0">
                  <a:pos x="527" y="290"/>
                </a:cxn>
                <a:cxn ang="0">
                  <a:pos x="574" y="288"/>
                </a:cxn>
                <a:cxn ang="0">
                  <a:pos x="601" y="289"/>
                </a:cxn>
                <a:cxn ang="0">
                  <a:pos x="628" y="292"/>
                </a:cxn>
                <a:cxn ang="0">
                  <a:pos x="655" y="298"/>
                </a:cxn>
                <a:cxn ang="0">
                  <a:pos x="680" y="305"/>
                </a:cxn>
                <a:cxn ang="0">
                  <a:pos x="705" y="315"/>
                </a:cxn>
                <a:cxn ang="0">
                  <a:pos x="728" y="326"/>
                </a:cxn>
                <a:cxn ang="0">
                  <a:pos x="749" y="340"/>
                </a:cxn>
                <a:cxn ang="0">
                  <a:pos x="769" y="356"/>
                </a:cxn>
                <a:cxn ang="0">
                  <a:pos x="789" y="375"/>
                </a:cxn>
                <a:cxn ang="0">
                  <a:pos x="806" y="395"/>
                </a:cxn>
                <a:cxn ang="0">
                  <a:pos x="819" y="419"/>
                </a:cxn>
                <a:cxn ang="0">
                  <a:pos x="832" y="443"/>
                </a:cxn>
                <a:cxn ang="0">
                  <a:pos x="842" y="471"/>
                </a:cxn>
                <a:cxn ang="0">
                  <a:pos x="849" y="501"/>
                </a:cxn>
                <a:cxn ang="0">
                  <a:pos x="853" y="533"/>
                </a:cxn>
                <a:cxn ang="0">
                  <a:pos x="856" y="567"/>
                </a:cxn>
                <a:cxn ang="0">
                  <a:pos x="542" y="1131"/>
                </a:cxn>
                <a:cxn ang="0">
                  <a:pos x="542" y="666"/>
                </a:cxn>
                <a:cxn ang="0">
                  <a:pos x="537" y="620"/>
                </a:cxn>
                <a:cxn ang="0">
                  <a:pos x="530" y="594"/>
                </a:cxn>
                <a:cxn ang="0">
                  <a:pos x="520" y="573"/>
                </a:cxn>
                <a:cxn ang="0">
                  <a:pos x="504" y="556"/>
                </a:cxn>
                <a:cxn ang="0">
                  <a:pos x="482" y="544"/>
                </a:cxn>
                <a:cxn ang="0">
                  <a:pos x="456" y="539"/>
                </a:cxn>
                <a:cxn ang="0">
                  <a:pos x="429" y="538"/>
                </a:cxn>
                <a:cxn ang="0">
                  <a:pos x="408" y="541"/>
                </a:cxn>
                <a:cxn ang="0">
                  <a:pos x="387" y="549"/>
                </a:cxn>
                <a:cxn ang="0">
                  <a:pos x="366" y="560"/>
                </a:cxn>
                <a:cxn ang="0">
                  <a:pos x="347" y="577"/>
                </a:cxn>
                <a:cxn ang="0">
                  <a:pos x="332" y="602"/>
                </a:cxn>
                <a:cxn ang="0">
                  <a:pos x="321" y="633"/>
                </a:cxn>
                <a:cxn ang="0">
                  <a:pos x="315" y="673"/>
                </a:cxn>
                <a:cxn ang="0">
                  <a:pos x="314" y="1131"/>
                </a:cxn>
                <a:cxn ang="0">
                  <a:pos x="0" y="0"/>
                </a:cxn>
              </a:cxnLst>
              <a:rect l="0" t="0" r="r" b="b"/>
              <a:pathLst>
                <a:path w="856" h="1131">
                  <a:moveTo>
                    <a:pt x="0" y="0"/>
                  </a:moveTo>
                  <a:lnTo>
                    <a:pt x="314" y="0"/>
                  </a:lnTo>
                  <a:lnTo>
                    <a:pt x="314" y="398"/>
                  </a:lnTo>
                  <a:lnTo>
                    <a:pt x="317" y="398"/>
                  </a:lnTo>
                  <a:lnTo>
                    <a:pt x="328" y="386"/>
                  </a:lnTo>
                  <a:lnTo>
                    <a:pt x="339" y="374"/>
                  </a:lnTo>
                  <a:lnTo>
                    <a:pt x="349" y="363"/>
                  </a:lnTo>
                  <a:lnTo>
                    <a:pt x="361" y="353"/>
                  </a:lnTo>
                  <a:lnTo>
                    <a:pt x="374" y="343"/>
                  </a:lnTo>
                  <a:lnTo>
                    <a:pt x="387" y="335"/>
                  </a:lnTo>
                  <a:lnTo>
                    <a:pt x="401" y="326"/>
                  </a:lnTo>
                  <a:lnTo>
                    <a:pt x="416" y="319"/>
                  </a:lnTo>
                  <a:lnTo>
                    <a:pt x="431" y="311"/>
                  </a:lnTo>
                  <a:lnTo>
                    <a:pt x="448" y="306"/>
                  </a:lnTo>
                  <a:lnTo>
                    <a:pt x="466" y="301"/>
                  </a:lnTo>
                  <a:lnTo>
                    <a:pt x="485" y="295"/>
                  </a:lnTo>
                  <a:lnTo>
                    <a:pt x="506" y="292"/>
                  </a:lnTo>
                  <a:lnTo>
                    <a:pt x="527" y="290"/>
                  </a:lnTo>
                  <a:lnTo>
                    <a:pt x="549" y="288"/>
                  </a:lnTo>
                  <a:lnTo>
                    <a:pt x="574" y="288"/>
                  </a:lnTo>
                  <a:lnTo>
                    <a:pt x="588" y="288"/>
                  </a:lnTo>
                  <a:lnTo>
                    <a:pt x="601" y="289"/>
                  </a:lnTo>
                  <a:lnTo>
                    <a:pt x="614" y="290"/>
                  </a:lnTo>
                  <a:lnTo>
                    <a:pt x="628" y="292"/>
                  </a:lnTo>
                  <a:lnTo>
                    <a:pt x="642" y="294"/>
                  </a:lnTo>
                  <a:lnTo>
                    <a:pt x="655" y="298"/>
                  </a:lnTo>
                  <a:lnTo>
                    <a:pt x="667" y="301"/>
                  </a:lnTo>
                  <a:lnTo>
                    <a:pt x="680" y="305"/>
                  </a:lnTo>
                  <a:lnTo>
                    <a:pt x="692" y="309"/>
                  </a:lnTo>
                  <a:lnTo>
                    <a:pt x="705" y="315"/>
                  </a:lnTo>
                  <a:lnTo>
                    <a:pt x="716" y="320"/>
                  </a:lnTo>
                  <a:lnTo>
                    <a:pt x="728" y="326"/>
                  </a:lnTo>
                  <a:lnTo>
                    <a:pt x="739" y="333"/>
                  </a:lnTo>
                  <a:lnTo>
                    <a:pt x="749" y="340"/>
                  </a:lnTo>
                  <a:lnTo>
                    <a:pt x="760" y="348"/>
                  </a:lnTo>
                  <a:lnTo>
                    <a:pt x="769" y="356"/>
                  </a:lnTo>
                  <a:lnTo>
                    <a:pt x="779" y="366"/>
                  </a:lnTo>
                  <a:lnTo>
                    <a:pt x="789" y="375"/>
                  </a:lnTo>
                  <a:lnTo>
                    <a:pt x="797" y="385"/>
                  </a:lnTo>
                  <a:lnTo>
                    <a:pt x="806" y="395"/>
                  </a:lnTo>
                  <a:lnTo>
                    <a:pt x="813" y="407"/>
                  </a:lnTo>
                  <a:lnTo>
                    <a:pt x="819" y="419"/>
                  </a:lnTo>
                  <a:lnTo>
                    <a:pt x="826" y="431"/>
                  </a:lnTo>
                  <a:lnTo>
                    <a:pt x="832" y="443"/>
                  </a:lnTo>
                  <a:lnTo>
                    <a:pt x="838" y="457"/>
                  </a:lnTo>
                  <a:lnTo>
                    <a:pt x="842" y="471"/>
                  </a:lnTo>
                  <a:lnTo>
                    <a:pt x="846" y="486"/>
                  </a:lnTo>
                  <a:lnTo>
                    <a:pt x="849" y="501"/>
                  </a:lnTo>
                  <a:lnTo>
                    <a:pt x="852" y="516"/>
                  </a:lnTo>
                  <a:lnTo>
                    <a:pt x="853" y="533"/>
                  </a:lnTo>
                  <a:lnTo>
                    <a:pt x="855" y="549"/>
                  </a:lnTo>
                  <a:lnTo>
                    <a:pt x="856" y="567"/>
                  </a:lnTo>
                  <a:lnTo>
                    <a:pt x="856" y="1131"/>
                  </a:lnTo>
                  <a:lnTo>
                    <a:pt x="542" y="1131"/>
                  </a:lnTo>
                  <a:lnTo>
                    <a:pt x="542" y="700"/>
                  </a:lnTo>
                  <a:lnTo>
                    <a:pt x="542" y="666"/>
                  </a:lnTo>
                  <a:lnTo>
                    <a:pt x="539" y="634"/>
                  </a:lnTo>
                  <a:lnTo>
                    <a:pt x="537" y="620"/>
                  </a:lnTo>
                  <a:lnTo>
                    <a:pt x="533" y="607"/>
                  </a:lnTo>
                  <a:lnTo>
                    <a:pt x="530" y="594"/>
                  </a:lnTo>
                  <a:lnTo>
                    <a:pt x="525" y="583"/>
                  </a:lnTo>
                  <a:lnTo>
                    <a:pt x="520" y="573"/>
                  </a:lnTo>
                  <a:lnTo>
                    <a:pt x="512" y="564"/>
                  </a:lnTo>
                  <a:lnTo>
                    <a:pt x="504" y="556"/>
                  </a:lnTo>
                  <a:lnTo>
                    <a:pt x="494" y="550"/>
                  </a:lnTo>
                  <a:lnTo>
                    <a:pt x="482" y="544"/>
                  </a:lnTo>
                  <a:lnTo>
                    <a:pt x="470" y="541"/>
                  </a:lnTo>
                  <a:lnTo>
                    <a:pt x="456" y="539"/>
                  </a:lnTo>
                  <a:lnTo>
                    <a:pt x="440" y="538"/>
                  </a:lnTo>
                  <a:lnTo>
                    <a:pt x="429" y="538"/>
                  </a:lnTo>
                  <a:lnTo>
                    <a:pt x="418" y="539"/>
                  </a:lnTo>
                  <a:lnTo>
                    <a:pt x="408" y="541"/>
                  </a:lnTo>
                  <a:lnTo>
                    <a:pt x="397" y="544"/>
                  </a:lnTo>
                  <a:lnTo>
                    <a:pt x="387" y="549"/>
                  </a:lnTo>
                  <a:lnTo>
                    <a:pt x="376" y="554"/>
                  </a:lnTo>
                  <a:lnTo>
                    <a:pt x="366" y="560"/>
                  </a:lnTo>
                  <a:lnTo>
                    <a:pt x="357" y="568"/>
                  </a:lnTo>
                  <a:lnTo>
                    <a:pt x="347" y="577"/>
                  </a:lnTo>
                  <a:lnTo>
                    <a:pt x="340" y="588"/>
                  </a:lnTo>
                  <a:lnTo>
                    <a:pt x="332" y="602"/>
                  </a:lnTo>
                  <a:lnTo>
                    <a:pt x="326" y="616"/>
                  </a:lnTo>
                  <a:lnTo>
                    <a:pt x="321" y="633"/>
                  </a:lnTo>
                  <a:lnTo>
                    <a:pt x="317" y="652"/>
                  </a:lnTo>
                  <a:lnTo>
                    <a:pt x="315" y="673"/>
                  </a:lnTo>
                  <a:lnTo>
                    <a:pt x="314" y="696"/>
                  </a:lnTo>
                  <a:lnTo>
                    <a:pt x="314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EditPoints="1"/>
            </p:cNvSpPr>
            <p:nvPr userDrawn="1"/>
          </p:nvSpPr>
          <p:spPr bwMode="auto">
            <a:xfrm>
              <a:off x="2655888" y="6273800"/>
              <a:ext cx="130175" cy="123825"/>
            </a:xfrm>
            <a:custGeom>
              <a:avLst/>
              <a:gdLst/>
              <a:ahLst/>
              <a:cxnLst>
                <a:cxn ang="0">
                  <a:pos x="418" y="231"/>
                </a:cxn>
                <a:cxn ang="0">
                  <a:pos x="384" y="243"/>
                </a:cxn>
                <a:cxn ang="0">
                  <a:pos x="359" y="263"/>
                </a:cxn>
                <a:cxn ang="0">
                  <a:pos x="330" y="312"/>
                </a:cxn>
                <a:cxn ang="0">
                  <a:pos x="316" y="380"/>
                </a:cxn>
                <a:cxn ang="0">
                  <a:pos x="314" y="447"/>
                </a:cxn>
                <a:cxn ang="0">
                  <a:pos x="321" y="517"/>
                </a:cxn>
                <a:cxn ang="0">
                  <a:pos x="345" y="580"/>
                </a:cxn>
                <a:cxn ang="0">
                  <a:pos x="371" y="611"/>
                </a:cxn>
                <a:cxn ang="0">
                  <a:pos x="400" y="627"/>
                </a:cxn>
                <a:cxn ang="0">
                  <a:pos x="437" y="634"/>
                </a:cxn>
                <a:cxn ang="0">
                  <a:pos x="480" y="632"/>
                </a:cxn>
                <a:cxn ang="0">
                  <a:pos x="513" y="619"/>
                </a:cxn>
                <a:cxn ang="0">
                  <a:pos x="538" y="599"/>
                </a:cxn>
                <a:cxn ang="0">
                  <a:pos x="567" y="550"/>
                </a:cxn>
                <a:cxn ang="0">
                  <a:pos x="581" y="482"/>
                </a:cxn>
                <a:cxn ang="0">
                  <a:pos x="583" y="414"/>
                </a:cxn>
                <a:cxn ang="0">
                  <a:pos x="576" y="345"/>
                </a:cxn>
                <a:cxn ang="0">
                  <a:pos x="552" y="282"/>
                </a:cxn>
                <a:cxn ang="0">
                  <a:pos x="527" y="252"/>
                </a:cxn>
                <a:cxn ang="0">
                  <a:pos x="497" y="236"/>
                </a:cxn>
                <a:cxn ang="0">
                  <a:pos x="460" y="228"/>
                </a:cxn>
                <a:cxn ang="0">
                  <a:pos x="393" y="861"/>
                </a:cxn>
                <a:cxn ang="0">
                  <a:pos x="293" y="843"/>
                </a:cxn>
                <a:cxn ang="0">
                  <a:pos x="208" y="808"/>
                </a:cxn>
                <a:cxn ang="0">
                  <a:pos x="139" y="761"/>
                </a:cxn>
                <a:cxn ang="0">
                  <a:pos x="83" y="701"/>
                </a:cxn>
                <a:cxn ang="0">
                  <a:pos x="43" y="632"/>
                </a:cxn>
                <a:cxn ang="0">
                  <a:pos x="15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5" y="306"/>
                </a:cxn>
                <a:cxn ang="0">
                  <a:pos x="43" y="230"/>
                </a:cxn>
                <a:cxn ang="0">
                  <a:pos x="83" y="161"/>
                </a:cxn>
                <a:cxn ang="0">
                  <a:pos x="139" y="101"/>
                </a:cxn>
                <a:cxn ang="0">
                  <a:pos x="208" y="54"/>
                </a:cxn>
                <a:cxn ang="0">
                  <a:pos x="293" y="20"/>
                </a:cxn>
                <a:cxn ang="0">
                  <a:pos x="393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9" y="54"/>
                </a:cxn>
                <a:cxn ang="0">
                  <a:pos x="759" y="101"/>
                </a:cxn>
                <a:cxn ang="0">
                  <a:pos x="814" y="161"/>
                </a:cxn>
                <a:cxn ang="0">
                  <a:pos x="855" y="230"/>
                </a:cxn>
                <a:cxn ang="0">
                  <a:pos x="882" y="306"/>
                </a:cxn>
                <a:cxn ang="0">
                  <a:pos x="895" y="388"/>
                </a:cxn>
                <a:cxn ang="0">
                  <a:pos x="895" y="473"/>
                </a:cxn>
                <a:cxn ang="0">
                  <a:pos x="882" y="555"/>
                </a:cxn>
                <a:cxn ang="0">
                  <a:pos x="855" y="632"/>
                </a:cxn>
                <a:cxn ang="0">
                  <a:pos x="814" y="701"/>
                </a:cxn>
                <a:cxn ang="0">
                  <a:pos x="759" y="761"/>
                </a:cxn>
                <a:cxn ang="0">
                  <a:pos x="689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7" h="863">
                  <a:moveTo>
                    <a:pt x="449" y="228"/>
                  </a:moveTo>
                  <a:lnTo>
                    <a:pt x="437" y="228"/>
                  </a:lnTo>
                  <a:lnTo>
                    <a:pt x="428" y="229"/>
                  </a:lnTo>
                  <a:lnTo>
                    <a:pt x="418" y="231"/>
                  </a:lnTo>
                  <a:lnTo>
                    <a:pt x="409" y="233"/>
                  </a:lnTo>
                  <a:lnTo>
                    <a:pt x="400" y="236"/>
                  </a:lnTo>
                  <a:lnTo>
                    <a:pt x="392" y="239"/>
                  </a:lnTo>
                  <a:lnTo>
                    <a:pt x="384" y="243"/>
                  </a:lnTo>
                  <a:lnTo>
                    <a:pt x="378" y="247"/>
                  </a:lnTo>
                  <a:lnTo>
                    <a:pt x="371" y="252"/>
                  </a:lnTo>
                  <a:lnTo>
                    <a:pt x="365" y="257"/>
                  </a:lnTo>
                  <a:lnTo>
                    <a:pt x="359" y="263"/>
                  </a:lnTo>
                  <a:lnTo>
                    <a:pt x="353" y="269"/>
                  </a:lnTo>
                  <a:lnTo>
                    <a:pt x="345" y="282"/>
                  </a:lnTo>
                  <a:lnTo>
                    <a:pt x="336" y="297"/>
                  </a:lnTo>
                  <a:lnTo>
                    <a:pt x="330" y="312"/>
                  </a:lnTo>
                  <a:lnTo>
                    <a:pt x="326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6" y="380"/>
                  </a:lnTo>
                  <a:lnTo>
                    <a:pt x="315" y="397"/>
                  </a:lnTo>
                  <a:lnTo>
                    <a:pt x="314" y="414"/>
                  </a:lnTo>
                  <a:lnTo>
                    <a:pt x="314" y="431"/>
                  </a:lnTo>
                  <a:lnTo>
                    <a:pt x="314" y="447"/>
                  </a:lnTo>
                  <a:lnTo>
                    <a:pt x="315" y="464"/>
                  </a:lnTo>
                  <a:lnTo>
                    <a:pt x="316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6" y="533"/>
                  </a:lnTo>
                  <a:lnTo>
                    <a:pt x="330" y="550"/>
                  </a:lnTo>
                  <a:lnTo>
                    <a:pt x="336" y="565"/>
                  </a:lnTo>
                  <a:lnTo>
                    <a:pt x="345" y="580"/>
                  </a:lnTo>
                  <a:lnTo>
                    <a:pt x="353" y="594"/>
                  </a:lnTo>
                  <a:lnTo>
                    <a:pt x="359" y="599"/>
                  </a:lnTo>
                  <a:lnTo>
                    <a:pt x="365" y="605"/>
                  </a:lnTo>
                  <a:lnTo>
                    <a:pt x="371" y="611"/>
                  </a:lnTo>
                  <a:lnTo>
                    <a:pt x="378" y="615"/>
                  </a:lnTo>
                  <a:lnTo>
                    <a:pt x="384" y="619"/>
                  </a:lnTo>
                  <a:lnTo>
                    <a:pt x="392" y="623"/>
                  </a:lnTo>
                  <a:lnTo>
                    <a:pt x="400" y="627"/>
                  </a:lnTo>
                  <a:lnTo>
                    <a:pt x="409" y="630"/>
                  </a:lnTo>
                  <a:lnTo>
                    <a:pt x="418" y="632"/>
                  </a:lnTo>
                  <a:lnTo>
                    <a:pt x="428" y="633"/>
                  </a:lnTo>
                  <a:lnTo>
                    <a:pt x="437" y="634"/>
                  </a:lnTo>
                  <a:lnTo>
                    <a:pt x="449" y="635"/>
                  </a:lnTo>
                  <a:lnTo>
                    <a:pt x="460" y="634"/>
                  </a:lnTo>
                  <a:lnTo>
                    <a:pt x="469" y="633"/>
                  </a:lnTo>
                  <a:lnTo>
                    <a:pt x="480" y="632"/>
                  </a:lnTo>
                  <a:lnTo>
                    <a:pt x="488" y="630"/>
                  </a:lnTo>
                  <a:lnTo>
                    <a:pt x="497" y="627"/>
                  </a:lnTo>
                  <a:lnTo>
                    <a:pt x="505" y="623"/>
                  </a:lnTo>
                  <a:lnTo>
                    <a:pt x="513" y="619"/>
                  </a:lnTo>
                  <a:lnTo>
                    <a:pt x="519" y="615"/>
                  </a:lnTo>
                  <a:lnTo>
                    <a:pt x="527" y="611"/>
                  </a:lnTo>
                  <a:lnTo>
                    <a:pt x="532" y="605"/>
                  </a:lnTo>
                  <a:lnTo>
                    <a:pt x="538" y="599"/>
                  </a:lnTo>
                  <a:lnTo>
                    <a:pt x="544" y="594"/>
                  </a:lnTo>
                  <a:lnTo>
                    <a:pt x="552" y="580"/>
                  </a:lnTo>
                  <a:lnTo>
                    <a:pt x="561" y="565"/>
                  </a:lnTo>
                  <a:lnTo>
                    <a:pt x="567" y="550"/>
                  </a:lnTo>
                  <a:lnTo>
                    <a:pt x="572" y="533"/>
                  </a:lnTo>
                  <a:lnTo>
                    <a:pt x="576" y="517"/>
                  </a:lnTo>
                  <a:lnTo>
                    <a:pt x="579" y="499"/>
                  </a:lnTo>
                  <a:lnTo>
                    <a:pt x="581" y="482"/>
                  </a:lnTo>
                  <a:lnTo>
                    <a:pt x="582" y="464"/>
                  </a:lnTo>
                  <a:lnTo>
                    <a:pt x="583" y="447"/>
                  </a:lnTo>
                  <a:lnTo>
                    <a:pt x="583" y="431"/>
                  </a:lnTo>
                  <a:lnTo>
                    <a:pt x="583" y="414"/>
                  </a:lnTo>
                  <a:lnTo>
                    <a:pt x="582" y="397"/>
                  </a:lnTo>
                  <a:lnTo>
                    <a:pt x="581" y="380"/>
                  </a:lnTo>
                  <a:lnTo>
                    <a:pt x="579" y="362"/>
                  </a:lnTo>
                  <a:lnTo>
                    <a:pt x="576" y="345"/>
                  </a:lnTo>
                  <a:lnTo>
                    <a:pt x="572" y="328"/>
                  </a:lnTo>
                  <a:lnTo>
                    <a:pt x="567" y="312"/>
                  </a:lnTo>
                  <a:lnTo>
                    <a:pt x="561" y="297"/>
                  </a:lnTo>
                  <a:lnTo>
                    <a:pt x="552" y="282"/>
                  </a:lnTo>
                  <a:lnTo>
                    <a:pt x="544" y="269"/>
                  </a:lnTo>
                  <a:lnTo>
                    <a:pt x="538" y="263"/>
                  </a:lnTo>
                  <a:lnTo>
                    <a:pt x="532" y="257"/>
                  </a:lnTo>
                  <a:lnTo>
                    <a:pt x="527" y="252"/>
                  </a:lnTo>
                  <a:lnTo>
                    <a:pt x="519" y="247"/>
                  </a:lnTo>
                  <a:lnTo>
                    <a:pt x="513" y="243"/>
                  </a:lnTo>
                  <a:lnTo>
                    <a:pt x="505" y="239"/>
                  </a:lnTo>
                  <a:lnTo>
                    <a:pt x="497" y="236"/>
                  </a:lnTo>
                  <a:lnTo>
                    <a:pt x="488" y="233"/>
                  </a:lnTo>
                  <a:lnTo>
                    <a:pt x="480" y="231"/>
                  </a:lnTo>
                  <a:lnTo>
                    <a:pt x="469" y="229"/>
                  </a:lnTo>
                  <a:lnTo>
                    <a:pt x="460" y="228"/>
                  </a:lnTo>
                  <a:lnTo>
                    <a:pt x="449" y="228"/>
                  </a:lnTo>
                  <a:close/>
                  <a:moveTo>
                    <a:pt x="449" y="863"/>
                  </a:moveTo>
                  <a:lnTo>
                    <a:pt x="420" y="862"/>
                  </a:lnTo>
                  <a:lnTo>
                    <a:pt x="393" y="861"/>
                  </a:lnTo>
                  <a:lnTo>
                    <a:pt x="366" y="857"/>
                  </a:lnTo>
                  <a:lnTo>
                    <a:pt x="341" y="853"/>
                  </a:lnTo>
                  <a:lnTo>
                    <a:pt x="316" y="849"/>
                  </a:lnTo>
                  <a:lnTo>
                    <a:pt x="293" y="843"/>
                  </a:lnTo>
                  <a:lnTo>
                    <a:pt x="270" y="835"/>
                  </a:lnTo>
                  <a:lnTo>
                    <a:pt x="248" y="828"/>
                  </a:lnTo>
                  <a:lnTo>
                    <a:pt x="228" y="818"/>
                  </a:lnTo>
                  <a:lnTo>
                    <a:pt x="208" y="808"/>
                  </a:lnTo>
                  <a:lnTo>
                    <a:pt x="190" y="798"/>
                  </a:lnTo>
                  <a:lnTo>
                    <a:pt x="171" y="786"/>
                  </a:lnTo>
                  <a:lnTo>
                    <a:pt x="154" y="773"/>
                  </a:lnTo>
                  <a:lnTo>
                    <a:pt x="139" y="761"/>
                  </a:lnTo>
                  <a:lnTo>
                    <a:pt x="123" y="747"/>
                  </a:lnTo>
                  <a:lnTo>
                    <a:pt x="109" y="732"/>
                  </a:lnTo>
                  <a:lnTo>
                    <a:pt x="96" y="717"/>
                  </a:lnTo>
                  <a:lnTo>
                    <a:pt x="83" y="701"/>
                  </a:lnTo>
                  <a:lnTo>
                    <a:pt x="72" y="685"/>
                  </a:lnTo>
                  <a:lnTo>
                    <a:pt x="61" y="667"/>
                  </a:lnTo>
                  <a:lnTo>
                    <a:pt x="51" y="650"/>
                  </a:lnTo>
                  <a:lnTo>
                    <a:pt x="43" y="632"/>
                  </a:lnTo>
                  <a:lnTo>
                    <a:pt x="34" y="613"/>
                  </a:lnTo>
                  <a:lnTo>
                    <a:pt x="27" y="595"/>
                  </a:lnTo>
                  <a:lnTo>
                    <a:pt x="20" y="574"/>
                  </a:lnTo>
                  <a:lnTo>
                    <a:pt x="15" y="555"/>
                  </a:lnTo>
                  <a:lnTo>
                    <a:pt x="11" y="535"/>
                  </a:lnTo>
                  <a:lnTo>
                    <a:pt x="8" y="515"/>
                  </a:lnTo>
                  <a:lnTo>
                    <a:pt x="5" y="494"/>
                  </a:lnTo>
                  <a:lnTo>
                    <a:pt x="2" y="473"/>
                  </a:lnTo>
                  <a:lnTo>
                    <a:pt x="1" y="452"/>
                  </a:lnTo>
                  <a:lnTo>
                    <a:pt x="0" y="431"/>
                  </a:lnTo>
                  <a:lnTo>
                    <a:pt x="1" y="410"/>
                  </a:lnTo>
                  <a:lnTo>
                    <a:pt x="2" y="388"/>
                  </a:lnTo>
                  <a:lnTo>
                    <a:pt x="5" y="367"/>
                  </a:lnTo>
                  <a:lnTo>
                    <a:pt x="8" y="347"/>
                  </a:lnTo>
                  <a:lnTo>
                    <a:pt x="11" y="327"/>
                  </a:lnTo>
                  <a:lnTo>
                    <a:pt x="15" y="306"/>
                  </a:lnTo>
                  <a:lnTo>
                    <a:pt x="20" y="286"/>
                  </a:lnTo>
                  <a:lnTo>
                    <a:pt x="27" y="267"/>
                  </a:lnTo>
                  <a:lnTo>
                    <a:pt x="34" y="248"/>
                  </a:lnTo>
                  <a:lnTo>
                    <a:pt x="43" y="230"/>
                  </a:lnTo>
                  <a:lnTo>
                    <a:pt x="51" y="212"/>
                  </a:lnTo>
                  <a:lnTo>
                    <a:pt x="61" y="194"/>
                  </a:lnTo>
                  <a:lnTo>
                    <a:pt x="72" y="177"/>
                  </a:lnTo>
                  <a:lnTo>
                    <a:pt x="83" y="161"/>
                  </a:lnTo>
                  <a:lnTo>
                    <a:pt x="96" y="145"/>
                  </a:lnTo>
                  <a:lnTo>
                    <a:pt x="109" y="130"/>
                  </a:lnTo>
                  <a:lnTo>
                    <a:pt x="123" y="115"/>
                  </a:lnTo>
                  <a:lnTo>
                    <a:pt x="139" y="101"/>
                  </a:lnTo>
                  <a:lnTo>
                    <a:pt x="154" y="88"/>
                  </a:lnTo>
                  <a:lnTo>
                    <a:pt x="171" y="75"/>
                  </a:lnTo>
                  <a:lnTo>
                    <a:pt x="190" y="65"/>
                  </a:lnTo>
                  <a:lnTo>
                    <a:pt x="208" y="54"/>
                  </a:lnTo>
                  <a:lnTo>
                    <a:pt x="228" y="44"/>
                  </a:lnTo>
                  <a:lnTo>
                    <a:pt x="248" y="35"/>
                  </a:lnTo>
                  <a:lnTo>
                    <a:pt x="270" y="27"/>
                  </a:lnTo>
                  <a:lnTo>
                    <a:pt x="293" y="20"/>
                  </a:lnTo>
                  <a:lnTo>
                    <a:pt x="316" y="14"/>
                  </a:lnTo>
                  <a:lnTo>
                    <a:pt x="341" y="8"/>
                  </a:lnTo>
                  <a:lnTo>
                    <a:pt x="366" y="5"/>
                  </a:lnTo>
                  <a:lnTo>
                    <a:pt x="393" y="2"/>
                  </a:lnTo>
                  <a:lnTo>
                    <a:pt x="420" y="0"/>
                  </a:lnTo>
                  <a:lnTo>
                    <a:pt x="449" y="0"/>
                  </a:lnTo>
                  <a:lnTo>
                    <a:pt x="477" y="0"/>
                  </a:lnTo>
                  <a:lnTo>
                    <a:pt x="504" y="2"/>
                  </a:lnTo>
                  <a:lnTo>
                    <a:pt x="531" y="5"/>
                  </a:lnTo>
                  <a:lnTo>
                    <a:pt x="557" y="8"/>
                  </a:lnTo>
                  <a:lnTo>
                    <a:pt x="581" y="14"/>
                  </a:lnTo>
                  <a:lnTo>
                    <a:pt x="604" y="20"/>
                  </a:lnTo>
                  <a:lnTo>
                    <a:pt x="627" y="27"/>
                  </a:lnTo>
                  <a:lnTo>
                    <a:pt x="649" y="35"/>
                  </a:lnTo>
                  <a:lnTo>
                    <a:pt x="669" y="44"/>
                  </a:lnTo>
                  <a:lnTo>
                    <a:pt x="689" y="54"/>
                  </a:lnTo>
                  <a:lnTo>
                    <a:pt x="709" y="65"/>
                  </a:lnTo>
                  <a:lnTo>
                    <a:pt x="726" y="75"/>
                  </a:lnTo>
                  <a:lnTo>
                    <a:pt x="743" y="88"/>
                  </a:lnTo>
                  <a:lnTo>
                    <a:pt x="759" y="101"/>
                  </a:lnTo>
                  <a:lnTo>
                    <a:pt x="775" y="115"/>
                  </a:lnTo>
                  <a:lnTo>
                    <a:pt x="788" y="130"/>
                  </a:lnTo>
                  <a:lnTo>
                    <a:pt x="801" y="145"/>
                  </a:lnTo>
                  <a:lnTo>
                    <a:pt x="814" y="161"/>
                  </a:lnTo>
                  <a:lnTo>
                    <a:pt x="826" y="177"/>
                  </a:lnTo>
                  <a:lnTo>
                    <a:pt x="836" y="194"/>
                  </a:lnTo>
                  <a:lnTo>
                    <a:pt x="846" y="212"/>
                  </a:lnTo>
                  <a:lnTo>
                    <a:pt x="855" y="230"/>
                  </a:lnTo>
                  <a:lnTo>
                    <a:pt x="863" y="248"/>
                  </a:lnTo>
                  <a:lnTo>
                    <a:pt x="870" y="267"/>
                  </a:lnTo>
                  <a:lnTo>
                    <a:pt x="877" y="286"/>
                  </a:lnTo>
                  <a:lnTo>
                    <a:pt x="882" y="306"/>
                  </a:lnTo>
                  <a:lnTo>
                    <a:pt x="886" y="327"/>
                  </a:lnTo>
                  <a:lnTo>
                    <a:pt x="890" y="347"/>
                  </a:lnTo>
                  <a:lnTo>
                    <a:pt x="893" y="367"/>
                  </a:lnTo>
                  <a:lnTo>
                    <a:pt x="895" y="388"/>
                  </a:lnTo>
                  <a:lnTo>
                    <a:pt x="896" y="410"/>
                  </a:lnTo>
                  <a:lnTo>
                    <a:pt x="897" y="431"/>
                  </a:lnTo>
                  <a:lnTo>
                    <a:pt x="896" y="452"/>
                  </a:lnTo>
                  <a:lnTo>
                    <a:pt x="895" y="473"/>
                  </a:lnTo>
                  <a:lnTo>
                    <a:pt x="893" y="494"/>
                  </a:lnTo>
                  <a:lnTo>
                    <a:pt x="890" y="515"/>
                  </a:lnTo>
                  <a:lnTo>
                    <a:pt x="886" y="535"/>
                  </a:lnTo>
                  <a:lnTo>
                    <a:pt x="882" y="555"/>
                  </a:lnTo>
                  <a:lnTo>
                    <a:pt x="877" y="574"/>
                  </a:lnTo>
                  <a:lnTo>
                    <a:pt x="870" y="595"/>
                  </a:lnTo>
                  <a:lnTo>
                    <a:pt x="863" y="613"/>
                  </a:lnTo>
                  <a:lnTo>
                    <a:pt x="855" y="632"/>
                  </a:lnTo>
                  <a:lnTo>
                    <a:pt x="846" y="650"/>
                  </a:lnTo>
                  <a:lnTo>
                    <a:pt x="836" y="667"/>
                  </a:lnTo>
                  <a:lnTo>
                    <a:pt x="826" y="685"/>
                  </a:lnTo>
                  <a:lnTo>
                    <a:pt x="814" y="701"/>
                  </a:lnTo>
                  <a:lnTo>
                    <a:pt x="801" y="717"/>
                  </a:lnTo>
                  <a:lnTo>
                    <a:pt x="788" y="732"/>
                  </a:lnTo>
                  <a:lnTo>
                    <a:pt x="775" y="747"/>
                  </a:lnTo>
                  <a:lnTo>
                    <a:pt x="759" y="761"/>
                  </a:lnTo>
                  <a:lnTo>
                    <a:pt x="743" y="773"/>
                  </a:lnTo>
                  <a:lnTo>
                    <a:pt x="726" y="786"/>
                  </a:lnTo>
                  <a:lnTo>
                    <a:pt x="709" y="798"/>
                  </a:lnTo>
                  <a:lnTo>
                    <a:pt x="689" y="808"/>
                  </a:lnTo>
                  <a:lnTo>
                    <a:pt x="669" y="818"/>
                  </a:lnTo>
                  <a:lnTo>
                    <a:pt x="649" y="828"/>
                  </a:lnTo>
                  <a:lnTo>
                    <a:pt x="627" y="835"/>
                  </a:lnTo>
                  <a:lnTo>
                    <a:pt x="604" y="843"/>
                  </a:lnTo>
                  <a:lnTo>
                    <a:pt x="581" y="849"/>
                  </a:lnTo>
                  <a:lnTo>
                    <a:pt x="557" y="853"/>
                  </a:lnTo>
                  <a:lnTo>
                    <a:pt x="531" y="857"/>
                  </a:lnTo>
                  <a:lnTo>
                    <a:pt x="504" y="861"/>
                  </a:lnTo>
                  <a:lnTo>
                    <a:pt x="477" y="862"/>
                  </a:lnTo>
                  <a:lnTo>
                    <a:pt x="449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EditPoints="1"/>
            </p:cNvSpPr>
            <p:nvPr userDrawn="1"/>
          </p:nvSpPr>
          <p:spPr bwMode="auto">
            <a:xfrm>
              <a:off x="2797175" y="6273800"/>
              <a:ext cx="130175" cy="123825"/>
            </a:xfrm>
            <a:custGeom>
              <a:avLst/>
              <a:gdLst/>
              <a:ahLst/>
              <a:cxnLst>
                <a:cxn ang="0">
                  <a:pos x="416" y="231"/>
                </a:cxn>
                <a:cxn ang="0">
                  <a:pos x="383" y="243"/>
                </a:cxn>
                <a:cxn ang="0">
                  <a:pos x="358" y="263"/>
                </a:cxn>
                <a:cxn ang="0">
                  <a:pos x="329" y="312"/>
                </a:cxn>
                <a:cxn ang="0">
                  <a:pos x="315" y="380"/>
                </a:cxn>
                <a:cxn ang="0">
                  <a:pos x="313" y="447"/>
                </a:cxn>
                <a:cxn ang="0">
                  <a:pos x="321" y="517"/>
                </a:cxn>
                <a:cxn ang="0">
                  <a:pos x="343" y="580"/>
                </a:cxn>
                <a:cxn ang="0">
                  <a:pos x="370" y="611"/>
                </a:cxn>
                <a:cxn ang="0">
                  <a:pos x="399" y="627"/>
                </a:cxn>
                <a:cxn ang="0">
                  <a:pos x="437" y="634"/>
                </a:cxn>
                <a:cxn ang="0">
                  <a:pos x="478" y="632"/>
                </a:cxn>
                <a:cxn ang="0">
                  <a:pos x="511" y="619"/>
                </a:cxn>
                <a:cxn ang="0">
                  <a:pos x="537" y="599"/>
                </a:cxn>
                <a:cxn ang="0">
                  <a:pos x="565" y="550"/>
                </a:cxn>
                <a:cxn ang="0">
                  <a:pos x="580" y="482"/>
                </a:cxn>
                <a:cxn ang="0">
                  <a:pos x="581" y="414"/>
                </a:cxn>
                <a:cxn ang="0">
                  <a:pos x="575" y="345"/>
                </a:cxn>
                <a:cxn ang="0">
                  <a:pos x="552" y="282"/>
                </a:cxn>
                <a:cxn ang="0">
                  <a:pos x="525" y="252"/>
                </a:cxn>
                <a:cxn ang="0">
                  <a:pos x="496" y="236"/>
                </a:cxn>
                <a:cxn ang="0">
                  <a:pos x="458" y="228"/>
                </a:cxn>
                <a:cxn ang="0">
                  <a:pos x="392" y="861"/>
                </a:cxn>
                <a:cxn ang="0">
                  <a:pos x="292" y="843"/>
                </a:cxn>
                <a:cxn ang="0">
                  <a:pos x="207" y="808"/>
                </a:cxn>
                <a:cxn ang="0">
                  <a:pos x="137" y="761"/>
                </a:cxn>
                <a:cxn ang="0">
                  <a:pos x="83" y="701"/>
                </a:cxn>
                <a:cxn ang="0">
                  <a:pos x="41" y="632"/>
                </a:cxn>
                <a:cxn ang="0">
                  <a:pos x="14" y="555"/>
                </a:cxn>
                <a:cxn ang="0">
                  <a:pos x="2" y="473"/>
                </a:cxn>
                <a:cxn ang="0">
                  <a:pos x="2" y="388"/>
                </a:cxn>
                <a:cxn ang="0">
                  <a:pos x="14" y="306"/>
                </a:cxn>
                <a:cxn ang="0">
                  <a:pos x="41" y="230"/>
                </a:cxn>
                <a:cxn ang="0">
                  <a:pos x="83" y="161"/>
                </a:cxn>
                <a:cxn ang="0">
                  <a:pos x="137" y="101"/>
                </a:cxn>
                <a:cxn ang="0">
                  <a:pos x="207" y="54"/>
                </a:cxn>
                <a:cxn ang="0">
                  <a:pos x="292" y="20"/>
                </a:cxn>
                <a:cxn ang="0">
                  <a:pos x="392" y="2"/>
                </a:cxn>
                <a:cxn ang="0">
                  <a:pos x="504" y="2"/>
                </a:cxn>
                <a:cxn ang="0">
                  <a:pos x="604" y="20"/>
                </a:cxn>
                <a:cxn ang="0">
                  <a:pos x="688" y="54"/>
                </a:cxn>
                <a:cxn ang="0">
                  <a:pos x="758" y="101"/>
                </a:cxn>
                <a:cxn ang="0">
                  <a:pos x="813" y="161"/>
                </a:cxn>
                <a:cxn ang="0">
                  <a:pos x="854" y="230"/>
                </a:cxn>
                <a:cxn ang="0">
                  <a:pos x="880" y="306"/>
                </a:cxn>
                <a:cxn ang="0">
                  <a:pos x="894" y="388"/>
                </a:cxn>
                <a:cxn ang="0">
                  <a:pos x="894" y="473"/>
                </a:cxn>
                <a:cxn ang="0">
                  <a:pos x="880" y="555"/>
                </a:cxn>
                <a:cxn ang="0">
                  <a:pos x="854" y="632"/>
                </a:cxn>
                <a:cxn ang="0">
                  <a:pos x="813" y="701"/>
                </a:cxn>
                <a:cxn ang="0">
                  <a:pos x="758" y="761"/>
                </a:cxn>
                <a:cxn ang="0">
                  <a:pos x="688" y="808"/>
                </a:cxn>
                <a:cxn ang="0">
                  <a:pos x="604" y="843"/>
                </a:cxn>
                <a:cxn ang="0">
                  <a:pos x="504" y="861"/>
                </a:cxn>
              </a:cxnLst>
              <a:rect l="0" t="0" r="r" b="b"/>
              <a:pathLst>
                <a:path w="895" h="863">
                  <a:moveTo>
                    <a:pt x="447" y="228"/>
                  </a:moveTo>
                  <a:lnTo>
                    <a:pt x="437" y="228"/>
                  </a:lnTo>
                  <a:lnTo>
                    <a:pt x="426" y="229"/>
                  </a:lnTo>
                  <a:lnTo>
                    <a:pt x="416" y="231"/>
                  </a:lnTo>
                  <a:lnTo>
                    <a:pt x="408" y="233"/>
                  </a:lnTo>
                  <a:lnTo>
                    <a:pt x="399" y="236"/>
                  </a:lnTo>
                  <a:lnTo>
                    <a:pt x="391" y="239"/>
                  </a:lnTo>
                  <a:lnTo>
                    <a:pt x="383" y="243"/>
                  </a:lnTo>
                  <a:lnTo>
                    <a:pt x="376" y="247"/>
                  </a:lnTo>
                  <a:lnTo>
                    <a:pt x="370" y="252"/>
                  </a:lnTo>
                  <a:lnTo>
                    <a:pt x="363" y="257"/>
                  </a:lnTo>
                  <a:lnTo>
                    <a:pt x="358" y="263"/>
                  </a:lnTo>
                  <a:lnTo>
                    <a:pt x="353" y="269"/>
                  </a:lnTo>
                  <a:lnTo>
                    <a:pt x="343" y="282"/>
                  </a:lnTo>
                  <a:lnTo>
                    <a:pt x="336" y="297"/>
                  </a:lnTo>
                  <a:lnTo>
                    <a:pt x="329" y="312"/>
                  </a:lnTo>
                  <a:lnTo>
                    <a:pt x="324" y="328"/>
                  </a:lnTo>
                  <a:lnTo>
                    <a:pt x="321" y="345"/>
                  </a:lnTo>
                  <a:lnTo>
                    <a:pt x="318" y="362"/>
                  </a:lnTo>
                  <a:lnTo>
                    <a:pt x="315" y="380"/>
                  </a:lnTo>
                  <a:lnTo>
                    <a:pt x="314" y="397"/>
                  </a:lnTo>
                  <a:lnTo>
                    <a:pt x="313" y="414"/>
                  </a:lnTo>
                  <a:lnTo>
                    <a:pt x="313" y="431"/>
                  </a:lnTo>
                  <a:lnTo>
                    <a:pt x="313" y="447"/>
                  </a:lnTo>
                  <a:lnTo>
                    <a:pt x="314" y="464"/>
                  </a:lnTo>
                  <a:lnTo>
                    <a:pt x="315" y="482"/>
                  </a:lnTo>
                  <a:lnTo>
                    <a:pt x="318" y="499"/>
                  </a:lnTo>
                  <a:lnTo>
                    <a:pt x="321" y="517"/>
                  </a:lnTo>
                  <a:lnTo>
                    <a:pt x="324" y="533"/>
                  </a:lnTo>
                  <a:lnTo>
                    <a:pt x="329" y="550"/>
                  </a:lnTo>
                  <a:lnTo>
                    <a:pt x="336" y="565"/>
                  </a:lnTo>
                  <a:lnTo>
                    <a:pt x="343" y="580"/>
                  </a:lnTo>
                  <a:lnTo>
                    <a:pt x="353" y="594"/>
                  </a:lnTo>
                  <a:lnTo>
                    <a:pt x="358" y="599"/>
                  </a:lnTo>
                  <a:lnTo>
                    <a:pt x="363" y="605"/>
                  </a:lnTo>
                  <a:lnTo>
                    <a:pt x="370" y="611"/>
                  </a:lnTo>
                  <a:lnTo>
                    <a:pt x="376" y="615"/>
                  </a:lnTo>
                  <a:lnTo>
                    <a:pt x="383" y="619"/>
                  </a:lnTo>
                  <a:lnTo>
                    <a:pt x="391" y="623"/>
                  </a:lnTo>
                  <a:lnTo>
                    <a:pt x="399" y="627"/>
                  </a:lnTo>
                  <a:lnTo>
                    <a:pt x="408" y="630"/>
                  </a:lnTo>
                  <a:lnTo>
                    <a:pt x="416" y="632"/>
                  </a:lnTo>
                  <a:lnTo>
                    <a:pt x="426" y="633"/>
                  </a:lnTo>
                  <a:lnTo>
                    <a:pt x="437" y="634"/>
                  </a:lnTo>
                  <a:lnTo>
                    <a:pt x="447" y="635"/>
                  </a:lnTo>
                  <a:lnTo>
                    <a:pt x="458" y="634"/>
                  </a:lnTo>
                  <a:lnTo>
                    <a:pt x="469" y="633"/>
                  </a:lnTo>
                  <a:lnTo>
                    <a:pt x="478" y="632"/>
                  </a:lnTo>
                  <a:lnTo>
                    <a:pt x="488" y="630"/>
                  </a:lnTo>
                  <a:lnTo>
                    <a:pt x="496" y="627"/>
                  </a:lnTo>
                  <a:lnTo>
                    <a:pt x="504" y="623"/>
                  </a:lnTo>
                  <a:lnTo>
                    <a:pt x="511" y="619"/>
                  </a:lnTo>
                  <a:lnTo>
                    <a:pt x="519" y="615"/>
                  </a:lnTo>
                  <a:lnTo>
                    <a:pt x="525" y="611"/>
                  </a:lnTo>
                  <a:lnTo>
                    <a:pt x="531" y="605"/>
                  </a:lnTo>
                  <a:lnTo>
                    <a:pt x="537" y="599"/>
                  </a:lnTo>
                  <a:lnTo>
                    <a:pt x="542" y="594"/>
                  </a:lnTo>
                  <a:lnTo>
                    <a:pt x="552" y="580"/>
                  </a:lnTo>
                  <a:lnTo>
                    <a:pt x="559" y="565"/>
                  </a:lnTo>
                  <a:lnTo>
                    <a:pt x="565" y="550"/>
                  </a:lnTo>
                  <a:lnTo>
                    <a:pt x="571" y="533"/>
                  </a:lnTo>
                  <a:lnTo>
                    <a:pt x="575" y="517"/>
                  </a:lnTo>
                  <a:lnTo>
                    <a:pt x="578" y="499"/>
                  </a:lnTo>
                  <a:lnTo>
                    <a:pt x="580" y="482"/>
                  </a:lnTo>
                  <a:lnTo>
                    <a:pt x="581" y="464"/>
                  </a:lnTo>
                  <a:lnTo>
                    <a:pt x="581" y="447"/>
                  </a:lnTo>
                  <a:lnTo>
                    <a:pt x="582" y="431"/>
                  </a:lnTo>
                  <a:lnTo>
                    <a:pt x="581" y="414"/>
                  </a:lnTo>
                  <a:lnTo>
                    <a:pt x="581" y="397"/>
                  </a:lnTo>
                  <a:lnTo>
                    <a:pt x="580" y="380"/>
                  </a:lnTo>
                  <a:lnTo>
                    <a:pt x="578" y="362"/>
                  </a:lnTo>
                  <a:lnTo>
                    <a:pt x="575" y="345"/>
                  </a:lnTo>
                  <a:lnTo>
                    <a:pt x="571" y="328"/>
                  </a:lnTo>
                  <a:lnTo>
                    <a:pt x="565" y="312"/>
                  </a:lnTo>
                  <a:lnTo>
                    <a:pt x="559" y="297"/>
                  </a:lnTo>
                  <a:lnTo>
                    <a:pt x="552" y="282"/>
                  </a:lnTo>
                  <a:lnTo>
                    <a:pt x="542" y="269"/>
                  </a:lnTo>
                  <a:lnTo>
                    <a:pt x="537" y="263"/>
                  </a:lnTo>
                  <a:lnTo>
                    <a:pt x="531" y="257"/>
                  </a:lnTo>
                  <a:lnTo>
                    <a:pt x="525" y="252"/>
                  </a:lnTo>
                  <a:lnTo>
                    <a:pt x="519" y="247"/>
                  </a:lnTo>
                  <a:lnTo>
                    <a:pt x="511" y="243"/>
                  </a:lnTo>
                  <a:lnTo>
                    <a:pt x="504" y="239"/>
                  </a:lnTo>
                  <a:lnTo>
                    <a:pt x="496" y="236"/>
                  </a:lnTo>
                  <a:lnTo>
                    <a:pt x="488" y="233"/>
                  </a:lnTo>
                  <a:lnTo>
                    <a:pt x="478" y="231"/>
                  </a:lnTo>
                  <a:lnTo>
                    <a:pt x="469" y="229"/>
                  </a:lnTo>
                  <a:lnTo>
                    <a:pt x="458" y="228"/>
                  </a:lnTo>
                  <a:lnTo>
                    <a:pt x="447" y="228"/>
                  </a:lnTo>
                  <a:close/>
                  <a:moveTo>
                    <a:pt x="447" y="863"/>
                  </a:moveTo>
                  <a:lnTo>
                    <a:pt x="419" y="862"/>
                  </a:lnTo>
                  <a:lnTo>
                    <a:pt x="392" y="861"/>
                  </a:lnTo>
                  <a:lnTo>
                    <a:pt x="365" y="857"/>
                  </a:lnTo>
                  <a:lnTo>
                    <a:pt x="340" y="853"/>
                  </a:lnTo>
                  <a:lnTo>
                    <a:pt x="315" y="849"/>
                  </a:lnTo>
                  <a:lnTo>
                    <a:pt x="292" y="843"/>
                  </a:lnTo>
                  <a:lnTo>
                    <a:pt x="269" y="835"/>
                  </a:lnTo>
                  <a:lnTo>
                    <a:pt x="247" y="828"/>
                  </a:lnTo>
                  <a:lnTo>
                    <a:pt x="226" y="818"/>
                  </a:lnTo>
                  <a:lnTo>
                    <a:pt x="207" y="808"/>
                  </a:lnTo>
                  <a:lnTo>
                    <a:pt x="188" y="798"/>
                  </a:lnTo>
                  <a:lnTo>
                    <a:pt x="170" y="786"/>
                  </a:lnTo>
                  <a:lnTo>
                    <a:pt x="153" y="773"/>
                  </a:lnTo>
                  <a:lnTo>
                    <a:pt x="137" y="761"/>
                  </a:lnTo>
                  <a:lnTo>
                    <a:pt x="122" y="747"/>
                  </a:lnTo>
                  <a:lnTo>
                    <a:pt x="108" y="732"/>
                  </a:lnTo>
                  <a:lnTo>
                    <a:pt x="94" y="717"/>
                  </a:lnTo>
                  <a:lnTo>
                    <a:pt x="83" y="701"/>
                  </a:lnTo>
                  <a:lnTo>
                    <a:pt x="71" y="685"/>
                  </a:lnTo>
                  <a:lnTo>
                    <a:pt x="60" y="667"/>
                  </a:lnTo>
                  <a:lnTo>
                    <a:pt x="51" y="650"/>
                  </a:lnTo>
                  <a:lnTo>
                    <a:pt x="41" y="632"/>
                  </a:lnTo>
                  <a:lnTo>
                    <a:pt x="34" y="613"/>
                  </a:lnTo>
                  <a:lnTo>
                    <a:pt x="26" y="595"/>
                  </a:lnTo>
                  <a:lnTo>
                    <a:pt x="20" y="574"/>
                  </a:lnTo>
                  <a:lnTo>
                    <a:pt x="14" y="555"/>
                  </a:lnTo>
                  <a:lnTo>
                    <a:pt x="10" y="535"/>
                  </a:lnTo>
                  <a:lnTo>
                    <a:pt x="6" y="515"/>
                  </a:lnTo>
                  <a:lnTo>
                    <a:pt x="3" y="494"/>
                  </a:lnTo>
                  <a:lnTo>
                    <a:pt x="2" y="473"/>
                  </a:lnTo>
                  <a:lnTo>
                    <a:pt x="0" y="452"/>
                  </a:lnTo>
                  <a:lnTo>
                    <a:pt x="0" y="431"/>
                  </a:lnTo>
                  <a:lnTo>
                    <a:pt x="0" y="410"/>
                  </a:lnTo>
                  <a:lnTo>
                    <a:pt x="2" y="388"/>
                  </a:lnTo>
                  <a:lnTo>
                    <a:pt x="3" y="367"/>
                  </a:lnTo>
                  <a:lnTo>
                    <a:pt x="6" y="347"/>
                  </a:lnTo>
                  <a:lnTo>
                    <a:pt x="10" y="327"/>
                  </a:lnTo>
                  <a:lnTo>
                    <a:pt x="14" y="306"/>
                  </a:lnTo>
                  <a:lnTo>
                    <a:pt x="20" y="286"/>
                  </a:lnTo>
                  <a:lnTo>
                    <a:pt x="26" y="267"/>
                  </a:lnTo>
                  <a:lnTo>
                    <a:pt x="34" y="248"/>
                  </a:lnTo>
                  <a:lnTo>
                    <a:pt x="41" y="230"/>
                  </a:lnTo>
                  <a:lnTo>
                    <a:pt x="51" y="212"/>
                  </a:lnTo>
                  <a:lnTo>
                    <a:pt x="60" y="194"/>
                  </a:lnTo>
                  <a:lnTo>
                    <a:pt x="71" y="177"/>
                  </a:lnTo>
                  <a:lnTo>
                    <a:pt x="83" y="161"/>
                  </a:lnTo>
                  <a:lnTo>
                    <a:pt x="94" y="145"/>
                  </a:lnTo>
                  <a:lnTo>
                    <a:pt x="108" y="130"/>
                  </a:lnTo>
                  <a:lnTo>
                    <a:pt x="122" y="115"/>
                  </a:lnTo>
                  <a:lnTo>
                    <a:pt x="137" y="101"/>
                  </a:lnTo>
                  <a:lnTo>
                    <a:pt x="153" y="88"/>
                  </a:lnTo>
                  <a:lnTo>
                    <a:pt x="170" y="75"/>
                  </a:lnTo>
                  <a:lnTo>
                    <a:pt x="188" y="65"/>
                  </a:lnTo>
                  <a:lnTo>
                    <a:pt x="207" y="54"/>
                  </a:lnTo>
                  <a:lnTo>
                    <a:pt x="226" y="44"/>
                  </a:lnTo>
                  <a:lnTo>
                    <a:pt x="247" y="35"/>
                  </a:lnTo>
                  <a:lnTo>
                    <a:pt x="269" y="27"/>
                  </a:lnTo>
                  <a:lnTo>
                    <a:pt x="292" y="20"/>
                  </a:lnTo>
                  <a:lnTo>
                    <a:pt x="315" y="14"/>
                  </a:lnTo>
                  <a:lnTo>
                    <a:pt x="340" y="8"/>
                  </a:lnTo>
                  <a:lnTo>
                    <a:pt x="365" y="5"/>
                  </a:lnTo>
                  <a:lnTo>
                    <a:pt x="392" y="2"/>
                  </a:lnTo>
                  <a:lnTo>
                    <a:pt x="419" y="0"/>
                  </a:lnTo>
                  <a:lnTo>
                    <a:pt x="447" y="0"/>
                  </a:lnTo>
                  <a:lnTo>
                    <a:pt x="476" y="0"/>
                  </a:lnTo>
                  <a:lnTo>
                    <a:pt x="504" y="2"/>
                  </a:lnTo>
                  <a:lnTo>
                    <a:pt x="530" y="5"/>
                  </a:lnTo>
                  <a:lnTo>
                    <a:pt x="556" y="8"/>
                  </a:lnTo>
                  <a:lnTo>
                    <a:pt x="580" y="14"/>
                  </a:lnTo>
                  <a:lnTo>
                    <a:pt x="604" y="20"/>
                  </a:lnTo>
                  <a:lnTo>
                    <a:pt x="626" y="27"/>
                  </a:lnTo>
                  <a:lnTo>
                    <a:pt x="647" y="35"/>
                  </a:lnTo>
                  <a:lnTo>
                    <a:pt x="669" y="44"/>
                  </a:lnTo>
                  <a:lnTo>
                    <a:pt x="688" y="54"/>
                  </a:lnTo>
                  <a:lnTo>
                    <a:pt x="707" y="65"/>
                  </a:lnTo>
                  <a:lnTo>
                    <a:pt x="725" y="75"/>
                  </a:lnTo>
                  <a:lnTo>
                    <a:pt x="742" y="88"/>
                  </a:lnTo>
                  <a:lnTo>
                    <a:pt x="758" y="101"/>
                  </a:lnTo>
                  <a:lnTo>
                    <a:pt x="773" y="115"/>
                  </a:lnTo>
                  <a:lnTo>
                    <a:pt x="788" y="130"/>
                  </a:lnTo>
                  <a:lnTo>
                    <a:pt x="800" y="145"/>
                  </a:lnTo>
                  <a:lnTo>
                    <a:pt x="813" y="161"/>
                  </a:lnTo>
                  <a:lnTo>
                    <a:pt x="825" y="177"/>
                  </a:lnTo>
                  <a:lnTo>
                    <a:pt x="836" y="194"/>
                  </a:lnTo>
                  <a:lnTo>
                    <a:pt x="845" y="212"/>
                  </a:lnTo>
                  <a:lnTo>
                    <a:pt x="854" y="230"/>
                  </a:lnTo>
                  <a:lnTo>
                    <a:pt x="862" y="248"/>
                  </a:lnTo>
                  <a:lnTo>
                    <a:pt x="868" y="267"/>
                  </a:lnTo>
                  <a:lnTo>
                    <a:pt x="875" y="286"/>
                  </a:lnTo>
                  <a:lnTo>
                    <a:pt x="880" y="306"/>
                  </a:lnTo>
                  <a:lnTo>
                    <a:pt x="885" y="327"/>
                  </a:lnTo>
                  <a:lnTo>
                    <a:pt x="889" y="347"/>
                  </a:lnTo>
                  <a:lnTo>
                    <a:pt x="892" y="367"/>
                  </a:lnTo>
                  <a:lnTo>
                    <a:pt x="894" y="388"/>
                  </a:lnTo>
                  <a:lnTo>
                    <a:pt x="895" y="410"/>
                  </a:lnTo>
                  <a:lnTo>
                    <a:pt x="895" y="431"/>
                  </a:lnTo>
                  <a:lnTo>
                    <a:pt x="895" y="452"/>
                  </a:lnTo>
                  <a:lnTo>
                    <a:pt x="894" y="473"/>
                  </a:lnTo>
                  <a:lnTo>
                    <a:pt x="892" y="494"/>
                  </a:lnTo>
                  <a:lnTo>
                    <a:pt x="889" y="515"/>
                  </a:lnTo>
                  <a:lnTo>
                    <a:pt x="885" y="535"/>
                  </a:lnTo>
                  <a:lnTo>
                    <a:pt x="880" y="555"/>
                  </a:lnTo>
                  <a:lnTo>
                    <a:pt x="875" y="574"/>
                  </a:lnTo>
                  <a:lnTo>
                    <a:pt x="868" y="595"/>
                  </a:lnTo>
                  <a:lnTo>
                    <a:pt x="862" y="613"/>
                  </a:lnTo>
                  <a:lnTo>
                    <a:pt x="854" y="632"/>
                  </a:lnTo>
                  <a:lnTo>
                    <a:pt x="845" y="650"/>
                  </a:lnTo>
                  <a:lnTo>
                    <a:pt x="836" y="667"/>
                  </a:lnTo>
                  <a:lnTo>
                    <a:pt x="825" y="685"/>
                  </a:lnTo>
                  <a:lnTo>
                    <a:pt x="813" y="701"/>
                  </a:lnTo>
                  <a:lnTo>
                    <a:pt x="800" y="717"/>
                  </a:lnTo>
                  <a:lnTo>
                    <a:pt x="788" y="732"/>
                  </a:lnTo>
                  <a:lnTo>
                    <a:pt x="773" y="747"/>
                  </a:lnTo>
                  <a:lnTo>
                    <a:pt x="758" y="761"/>
                  </a:lnTo>
                  <a:lnTo>
                    <a:pt x="742" y="773"/>
                  </a:lnTo>
                  <a:lnTo>
                    <a:pt x="725" y="786"/>
                  </a:lnTo>
                  <a:lnTo>
                    <a:pt x="707" y="798"/>
                  </a:lnTo>
                  <a:lnTo>
                    <a:pt x="688" y="808"/>
                  </a:lnTo>
                  <a:lnTo>
                    <a:pt x="669" y="818"/>
                  </a:lnTo>
                  <a:lnTo>
                    <a:pt x="647" y="828"/>
                  </a:lnTo>
                  <a:lnTo>
                    <a:pt x="626" y="835"/>
                  </a:lnTo>
                  <a:lnTo>
                    <a:pt x="604" y="843"/>
                  </a:lnTo>
                  <a:lnTo>
                    <a:pt x="580" y="849"/>
                  </a:lnTo>
                  <a:lnTo>
                    <a:pt x="556" y="853"/>
                  </a:lnTo>
                  <a:lnTo>
                    <a:pt x="530" y="857"/>
                  </a:lnTo>
                  <a:lnTo>
                    <a:pt x="504" y="861"/>
                  </a:lnTo>
                  <a:lnTo>
                    <a:pt x="476" y="862"/>
                  </a:lnTo>
                  <a:lnTo>
                    <a:pt x="447" y="8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2"/>
            <p:cNvSpPr>
              <a:spLocks noChangeArrowheads="1"/>
            </p:cNvSpPr>
            <p:nvPr userDrawn="1"/>
          </p:nvSpPr>
          <p:spPr bwMode="auto">
            <a:xfrm>
              <a:off x="2943225" y="6232525"/>
              <a:ext cx="46038" cy="16351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737008"/>
      </p:ext>
    </p:extLst>
  </p:cSld>
  <p:clrMapOvr>
    <a:masterClrMapping/>
  </p:clrMapOvr>
  <p:transition spd="med">
    <p:fade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16-</a:t>
            </a:r>
            <a:fld id="{69D2FACD-67C1-423D-9581-CEAC3B4FAD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38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A062-45A9-47BC-8FD4-5E41446F95A8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2011 John Wiley &amp; Sons,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1-</a:t>
            </a:r>
            <a:fld id="{02C2BAAB-DA23-4E35-9ED6-5179E6C4C9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4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hFsziS3x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leadershipnetwork.com/article/lean-manufacturing/zara-lean-fashion-retai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hyperlink" Target="http://www.economist.com/news/business/21578020-sweden-leading-world-allowing-private-companies-run-public-institutions-hospit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fsRAZUnon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78687"/>
            <a:ext cx="7994724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MGB210 MONITORING AND MANAGING OPERATIONAL PEREFORMANCE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065548"/>
            <a:ext cx="6248400" cy="53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Topic 12 Lean Systems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457200" y="50292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sz="1800" dirty="0">
                <a:solidFill>
                  <a:srgbClr val="FF0000"/>
                </a:solidFill>
              </a:rPr>
              <a:t>Chapters 16</a:t>
            </a:r>
          </a:p>
          <a:p>
            <a:pPr algn="l">
              <a:buNone/>
            </a:pPr>
            <a:r>
              <a:rPr lang="en-US" sz="1800" dirty="0">
                <a:solidFill>
                  <a:srgbClr val="FF0000"/>
                </a:solidFill>
              </a:rPr>
              <a:t>Russell, Roberta S., and Taylor III, Bernard W. (2017) </a:t>
            </a:r>
            <a:r>
              <a:rPr lang="en-US" sz="1800" i="1" dirty="0">
                <a:solidFill>
                  <a:srgbClr val="FF0000"/>
                </a:solidFill>
              </a:rPr>
              <a:t>Operations management: Creating value along the supply chain, </a:t>
            </a:r>
            <a:r>
              <a:rPr lang="en-US" sz="1800" dirty="0">
                <a:solidFill>
                  <a:srgbClr val="FF0000"/>
                </a:solidFill>
              </a:rPr>
              <a:t>9</a:t>
            </a:r>
            <a:r>
              <a:rPr lang="en-US" sz="1800" baseline="30000" dirty="0">
                <a:solidFill>
                  <a:srgbClr val="FF0000"/>
                </a:solidFill>
              </a:rPr>
              <a:t>th</a:t>
            </a:r>
            <a:r>
              <a:rPr lang="en-US" sz="1800" dirty="0">
                <a:solidFill>
                  <a:srgbClr val="FF0000"/>
                </a:solidFill>
              </a:rPr>
              <a:t> ed., Hoboken: NJ.</a:t>
            </a:r>
          </a:p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1779-54A2-6B4F-479F-57F3D0A1D418}"/>
              </a:ext>
            </a:extLst>
          </p:cNvPr>
          <p:cNvSpPr txBox="1"/>
          <p:nvPr/>
        </p:nvSpPr>
        <p:spPr>
          <a:xfrm>
            <a:off x="463474" y="4083424"/>
            <a:ext cx="7994725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Chapters 14: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Stevenson, W.J. (2021) 14th ed. Operations Management, McGraw Hill, New York, NY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in Operations</a:t>
            </a:r>
          </a:p>
        </p:txBody>
      </p:sp>
      <p:pic>
        <p:nvPicPr>
          <p:cNvPr id="1100811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90261"/>
            <a:ext cx="8462963" cy="306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-9939"/>
            <a:ext cx="7378700" cy="1066800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9625" y="1323770"/>
            <a:ext cx="3902075" cy="38814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effectLst/>
              </a:rPr>
              <a:t>Flexible resources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effectLst/>
              </a:rPr>
              <a:t>Cellular layouts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effectLst/>
              </a:rPr>
              <a:t>Pull system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effectLst/>
              </a:rPr>
              <a:t>Kanbans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>
                <a:effectLst/>
              </a:rPr>
              <a:t>Small lots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000" dirty="0">
                <a:effectLst/>
              </a:rPr>
              <a:t>Quick setups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000" dirty="0">
                <a:effectLst/>
              </a:rPr>
              <a:t>Uniform production levels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000" dirty="0">
                <a:effectLst/>
              </a:rPr>
              <a:t>Quality at the source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000" dirty="0">
                <a:effectLst/>
              </a:rPr>
              <a:t>Total productive maintenance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2000" dirty="0">
                <a:effectLst/>
              </a:rPr>
              <a:t>Supplier networks</a:t>
            </a:r>
          </a:p>
        </p:txBody>
      </p:sp>
      <p:pic>
        <p:nvPicPr>
          <p:cNvPr id="109670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189383"/>
            <a:ext cx="3429000" cy="5197708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D7FD-7B09-4143-9AA7-0D07DF8D66B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Flexible Resources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932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Multifunctional workers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perform more than one job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general-purpose machines perform several basic functions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Cycle time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time required for the worker to complete one pass through the operations assigned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Takt time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paces production to match the rate customer demand</a:t>
            </a:r>
            <a:endParaRPr lang="en-US" sz="24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Cellular Layouts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Manufacturing cells</a:t>
            </a:r>
          </a:p>
          <a:p>
            <a:pPr lvl="1"/>
            <a:r>
              <a:rPr lang="en-US" sz="2400" dirty="0">
                <a:effectLst/>
              </a:rPr>
              <a:t>comprised of dissimilar machines brought together to manufacture a family of parts</a:t>
            </a:r>
          </a:p>
          <a:p>
            <a:r>
              <a:rPr lang="en-US" sz="2800" dirty="0">
                <a:effectLst/>
              </a:rPr>
              <a:t>Cycle time is adjusted to match takt time by changing worker paths</a:t>
            </a:r>
          </a:p>
          <a:p>
            <a:endParaRPr lang="en-US" sz="28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Pull System</a:t>
            </a:r>
          </a:p>
        </p:txBody>
      </p:sp>
      <p:sp>
        <p:nvSpPr>
          <p:cNvPr id="1119238" name="Rectangle 6"/>
          <p:cNvSpPr>
            <a:spLocks noGrp="1" noChangeArrowheads="1"/>
          </p:cNvSpPr>
          <p:nvPr>
            <p:ph idx="1"/>
          </p:nvPr>
        </p:nvSpPr>
        <p:spPr>
          <a:xfrm>
            <a:off x="447260" y="1295054"/>
            <a:ext cx="8544339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Material is pulled through the system when needed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Reversal of traditional push system where material is pushed according to a schedule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Forces cooperation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Prevent over and underproduction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While push systems rely on a predetermined schedule, pull systems rely on customer requests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Kanbans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idx="1"/>
          </p:nvPr>
        </p:nvSpPr>
        <p:spPr>
          <a:xfrm>
            <a:off x="458442" y="1219200"/>
            <a:ext cx="8228358" cy="3119437"/>
          </a:xfrm>
        </p:spPr>
        <p:txBody>
          <a:bodyPr/>
          <a:lstStyle/>
          <a:p>
            <a:r>
              <a:rPr lang="en-US" sz="2800" dirty="0"/>
              <a:t>Card which indicates standard quantity of production</a:t>
            </a:r>
          </a:p>
          <a:p>
            <a:r>
              <a:rPr lang="en-US" sz="2800" dirty="0"/>
              <a:t>Derived from two-bin inventory system</a:t>
            </a:r>
          </a:p>
          <a:p>
            <a:r>
              <a:rPr lang="en-US" sz="2800" dirty="0"/>
              <a:t>Maintain discipline of pull production</a:t>
            </a:r>
          </a:p>
          <a:p>
            <a:r>
              <a:rPr lang="en-US" sz="2800" dirty="0"/>
              <a:t>Authorize production and movement of goods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Kanban</a:t>
            </a:r>
          </a:p>
        </p:txBody>
      </p:sp>
      <p:pic>
        <p:nvPicPr>
          <p:cNvPr id="11223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14400" y="1371600"/>
            <a:ext cx="7303980" cy="3200400"/>
          </a:xfrm>
          <a:noFill/>
          <a:ln w="25400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714108" y="1146315"/>
            <a:ext cx="8201292" cy="4343400"/>
            <a:chOff x="564245" y="1676400"/>
            <a:chExt cx="8201292" cy="4343400"/>
          </a:xfrm>
        </p:grpSpPr>
        <p:sp>
          <p:nvSpPr>
            <p:cNvPr id="28" name="Rectangle 27"/>
            <p:cNvSpPr/>
            <p:nvPr/>
          </p:nvSpPr>
          <p:spPr>
            <a:xfrm>
              <a:off x="589722" y="1676400"/>
              <a:ext cx="7620000" cy="4343400"/>
            </a:xfrm>
            <a:prstGeom prst="rect">
              <a:avLst/>
            </a:prstGeom>
            <a:solidFill>
              <a:srgbClr val="FAC89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5381" name="Rectangle 5"/>
            <p:cNvSpPr>
              <a:spLocks noChangeArrowheads="1"/>
            </p:cNvSpPr>
            <p:nvPr/>
          </p:nvSpPr>
          <p:spPr bwMode="auto">
            <a:xfrm>
              <a:off x="952901" y="1861255"/>
              <a:ext cx="7812636" cy="3638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  <a:tabLst>
                  <a:tab pos="4191000" algn="l"/>
                </a:tabLst>
              </a:pPr>
              <a:r>
                <a:rPr lang="en-US" sz="1800" dirty="0">
                  <a:effectLst/>
                </a:rPr>
                <a:t>a) Two-bin inventory system	b) Kanban inventory system</a:t>
              </a:r>
            </a:p>
          </p:txBody>
        </p:sp>
        <p:sp>
          <p:nvSpPr>
            <p:cNvPr id="1125382" name="Rectangle 6"/>
            <p:cNvSpPr>
              <a:spLocks noChangeArrowheads="1"/>
            </p:cNvSpPr>
            <p:nvPr/>
          </p:nvSpPr>
          <p:spPr bwMode="auto">
            <a:xfrm>
              <a:off x="564245" y="3472979"/>
              <a:ext cx="1080331" cy="561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Reorder 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card</a:t>
              </a:r>
            </a:p>
          </p:txBody>
        </p:sp>
        <p:sp>
          <p:nvSpPr>
            <p:cNvPr id="1125383" name="AutoShape 7"/>
            <p:cNvSpPr>
              <a:spLocks noChangeArrowheads="1"/>
            </p:cNvSpPr>
            <p:nvPr/>
          </p:nvSpPr>
          <p:spPr bwMode="auto">
            <a:xfrm flipH="1">
              <a:off x="1682453" y="3018601"/>
              <a:ext cx="1406406" cy="1726964"/>
            </a:xfrm>
            <a:prstGeom prst="cube">
              <a:avLst>
                <a:gd name="adj" fmla="val 12528"/>
              </a:avLst>
            </a:prstGeom>
            <a:solidFill>
              <a:srgbClr val="E6B38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84" name="Rectangle 8"/>
            <p:cNvSpPr>
              <a:spLocks noChangeArrowheads="1"/>
            </p:cNvSpPr>
            <p:nvPr/>
          </p:nvSpPr>
          <p:spPr bwMode="auto">
            <a:xfrm>
              <a:off x="1957477" y="2394655"/>
              <a:ext cx="708144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Bin 1</a:t>
              </a:r>
            </a:p>
          </p:txBody>
        </p:sp>
        <p:sp>
          <p:nvSpPr>
            <p:cNvPr id="1125385" name="Rectangle 9"/>
            <p:cNvSpPr>
              <a:spLocks noChangeArrowheads="1"/>
            </p:cNvSpPr>
            <p:nvPr/>
          </p:nvSpPr>
          <p:spPr bwMode="auto">
            <a:xfrm>
              <a:off x="3739364" y="3025186"/>
              <a:ext cx="708144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Bin 2</a:t>
              </a:r>
            </a:p>
          </p:txBody>
        </p:sp>
        <p:sp>
          <p:nvSpPr>
            <p:cNvPr id="1125386" name="Rectangle 10"/>
            <p:cNvSpPr>
              <a:spLocks noChangeArrowheads="1"/>
            </p:cNvSpPr>
            <p:nvPr/>
          </p:nvSpPr>
          <p:spPr bwMode="auto">
            <a:xfrm>
              <a:off x="2066168" y="3662303"/>
              <a:ext cx="734493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i="1" dirty="0">
                  <a:effectLst/>
                </a:rPr>
                <a:t>Q</a:t>
              </a:r>
              <a:r>
                <a:rPr lang="en-US" sz="1800" dirty="0">
                  <a:effectLst/>
                </a:rPr>
                <a:t> - </a:t>
              </a:r>
              <a:r>
                <a:rPr lang="en-US" sz="1800" i="1" dirty="0">
                  <a:effectLst/>
                </a:rPr>
                <a:t>R</a:t>
              </a:r>
              <a:endParaRPr lang="en-US" sz="1800" dirty="0">
                <a:effectLst/>
              </a:endParaRPr>
            </a:p>
          </p:txBody>
        </p:sp>
        <p:sp>
          <p:nvSpPr>
            <p:cNvPr id="1125388" name="AutoShape 12"/>
            <p:cNvSpPr>
              <a:spLocks noChangeArrowheads="1"/>
            </p:cNvSpPr>
            <p:nvPr/>
          </p:nvSpPr>
          <p:spPr bwMode="auto">
            <a:xfrm flipH="1">
              <a:off x="6458306" y="3538830"/>
              <a:ext cx="1406406" cy="1229783"/>
            </a:xfrm>
            <a:prstGeom prst="cube">
              <a:avLst>
                <a:gd name="adj" fmla="val 12528"/>
              </a:avLst>
            </a:prstGeom>
            <a:solidFill>
              <a:srgbClr val="E6B38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89" name="AutoShape 13"/>
            <p:cNvSpPr>
              <a:spLocks noChangeArrowheads="1"/>
            </p:cNvSpPr>
            <p:nvPr/>
          </p:nvSpPr>
          <p:spPr bwMode="auto">
            <a:xfrm rot="21194049" flipH="1">
              <a:off x="6884839" y="3423589"/>
              <a:ext cx="731200" cy="227189"/>
            </a:xfrm>
            <a:prstGeom prst="cube">
              <a:avLst>
                <a:gd name="adj" fmla="val 69037"/>
              </a:avLst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0" name="Rectangle 14"/>
            <p:cNvSpPr>
              <a:spLocks noChangeArrowheads="1"/>
            </p:cNvSpPr>
            <p:nvPr/>
          </p:nvSpPr>
          <p:spPr bwMode="auto">
            <a:xfrm>
              <a:off x="5567362" y="2636660"/>
              <a:ext cx="978226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dirty="0">
                  <a:effectLst/>
                </a:rPr>
                <a:t>Kanban</a:t>
              </a:r>
            </a:p>
          </p:txBody>
        </p:sp>
        <p:sp>
          <p:nvSpPr>
            <p:cNvPr id="1125391" name="Line 15"/>
            <p:cNvSpPr>
              <a:spLocks noChangeShapeType="1"/>
            </p:cNvSpPr>
            <p:nvPr/>
          </p:nvSpPr>
          <p:spPr bwMode="auto">
            <a:xfrm>
              <a:off x="6611462" y="2972504"/>
              <a:ext cx="548400" cy="484011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2" name="Rectangle 16"/>
            <p:cNvSpPr>
              <a:spLocks noChangeArrowheads="1"/>
            </p:cNvSpPr>
            <p:nvPr/>
          </p:nvSpPr>
          <p:spPr bwMode="auto">
            <a:xfrm>
              <a:off x="7036349" y="4009671"/>
              <a:ext cx="349131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i="1" dirty="0">
                  <a:effectLst/>
                </a:rPr>
                <a:t>R</a:t>
              </a:r>
            </a:p>
          </p:txBody>
        </p:sp>
        <p:sp>
          <p:nvSpPr>
            <p:cNvPr id="1125393" name="AutoShape 17"/>
            <p:cNvSpPr>
              <a:spLocks noChangeArrowheads="1"/>
            </p:cNvSpPr>
            <p:nvPr/>
          </p:nvSpPr>
          <p:spPr bwMode="auto">
            <a:xfrm flipH="1">
              <a:off x="3406701" y="3542123"/>
              <a:ext cx="1406406" cy="1229783"/>
            </a:xfrm>
            <a:prstGeom prst="cube">
              <a:avLst>
                <a:gd name="adj" fmla="val 12528"/>
              </a:avLst>
            </a:prstGeom>
            <a:solidFill>
              <a:srgbClr val="E6B38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4" name="AutoShape 18"/>
            <p:cNvSpPr>
              <a:spLocks noChangeArrowheads="1"/>
            </p:cNvSpPr>
            <p:nvPr/>
          </p:nvSpPr>
          <p:spPr bwMode="auto">
            <a:xfrm flipH="1">
              <a:off x="1680806" y="2932994"/>
              <a:ext cx="1414641" cy="263407"/>
            </a:xfrm>
            <a:prstGeom prst="cube">
              <a:avLst>
                <a:gd name="adj" fmla="val 68745"/>
              </a:avLst>
            </a:prstGeom>
            <a:solidFill>
              <a:srgbClr val="EEEEEE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5" name="AutoShape 19"/>
            <p:cNvSpPr>
              <a:spLocks noChangeArrowheads="1"/>
            </p:cNvSpPr>
            <p:nvPr/>
          </p:nvSpPr>
          <p:spPr bwMode="auto">
            <a:xfrm rot="21194049" flipH="1">
              <a:off x="2166626" y="4493682"/>
              <a:ext cx="731200" cy="227189"/>
            </a:xfrm>
            <a:prstGeom prst="cube">
              <a:avLst>
                <a:gd name="adj" fmla="val 69037"/>
              </a:avLst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6" name="Line 20"/>
            <p:cNvSpPr>
              <a:spLocks noChangeShapeType="1"/>
            </p:cNvSpPr>
            <p:nvPr/>
          </p:nvSpPr>
          <p:spPr bwMode="auto">
            <a:xfrm>
              <a:off x="1451895" y="3792360"/>
              <a:ext cx="899178" cy="747418"/>
            </a:xfrm>
            <a:prstGeom prst="line">
              <a:avLst/>
            </a:prstGeom>
            <a:noFill/>
            <a:ln w="38100">
              <a:solidFill>
                <a:srgbClr val="EEEEE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1125397" name="Rectangle 21"/>
            <p:cNvSpPr>
              <a:spLocks noChangeArrowheads="1"/>
            </p:cNvSpPr>
            <p:nvPr/>
          </p:nvSpPr>
          <p:spPr bwMode="auto">
            <a:xfrm>
              <a:off x="3971569" y="3998147"/>
              <a:ext cx="349131" cy="3671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sz="1800" i="1" dirty="0">
                  <a:effectLst/>
                </a:rPr>
                <a:t>R</a:t>
              </a:r>
              <a:endParaRPr lang="en-US" sz="1800" dirty="0">
                <a:effectLst/>
              </a:endParaRPr>
            </a:p>
          </p:txBody>
        </p:sp>
        <p:sp>
          <p:nvSpPr>
            <p:cNvPr id="1125398" name="Rectangle 22"/>
            <p:cNvSpPr>
              <a:spLocks noChangeArrowheads="1"/>
            </p:cNvSpPr>
            <p:nvPr/>
          </p:nvSpPr>
          <p:spPr bwMode="auto">
            <a:xfrm>
              <a:off x="2188035" y="4977693"/>
              <a:ext cx="4665514" cy="8659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sz="1800" i="1" dirty="0">
                  <a:effectLst/>
                </a:rPr>
                <a:t>Q</a:t>
              </a:r>
              <a:r>
                <a:rPr lang="en-US" sz="1800" dirty="0">
                  <a:effectLst/>
                </a:rPr>
                <a:t> = order quantity</a:t>
              </a:r>
            </a:p>
            <a:p>
              <a:pPr eaLnBrk="0" hangingPunct="0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sz="1800" i="1" dirty="0">
                  <a:effectLst/>
                </a:rPr>
                <a:t>R</a:t>
              </a:r>
              <a:r>
                <a:rPr lang="en-US" sz="1800" dirty="0">
                  <a:effectLst/>
                </a:rPr>
                <a:t> = reorder point - demand during lead time</a:t>
              </a:r>
            </a:p>
          </p:txBody>
        </p:sp>
      </p:grpSp>
      <p:sp>
        <p:nvSpPr>
          <p:cNvPr id="26" name="Rectangle 6"/>
          <p:cNvSpPr txBox="1">
            <a:spLocks noChangeArrowheads="1"/>
          </p:cNvSpPr>
          <p:nvPr/>
        </p:nvSpPr>
        <p:spPr>
          <a:xfrm>
            <a:off x="457200" y="161731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94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457200" y="149088"/>
            <a:ext cx="8229600" cy="7159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Origin of Kanban</a:t>
            </a:r>
          </a:p>
        </p:txBody>
      </p:sp>
      <p:sp>
        <p:nvSpPr>
          <p:cNvPr id="30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Kanban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313413"/>
            <a:ext cx="4483100" cy="38814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Production kanban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authorizes production of goods</a:t>
            </a:r>
          </a:p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Withdrawal kanban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authorizes movement of goods</a:t>
            </a:r>
          </a:p>
          <a:p>
            <a:pPr>
              <a:lnSpc>
                <a:spcPct val="80000"/>
              </a:lnSpc>
            </a:pPr>
            <a:r>
              <a:rPr lang="en-US" dirty="0">
                <a:effectLst/>
              </a:rPr>
              <a:t>Kanban square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ffectLst/>
              </a:rPr>
              <a:t>a marked area designated to hold items</a:t>
            </a:r>
          </a:p>
        </p:txBody>
      </p:sp>
      <p:sp>
        <p:nvSpPr>
          <p:cNvPr id="11274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76800" y="1313413"/>
            <a:ext cx="4267200" cy="38814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Signal kanban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a triangular kanban used to signal production at the previous workstation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Material kanban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used to order material in advance of a process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Supplier kanban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/>
              </a:rPr>
              <a:t>rotates between the factory and suppliers</a:t>
            </a:r>
            <a:endParaRPr lang="en-US" sz="20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91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  <a:latin typeface="Tahoma" pitchFamily="34" charset="0"/>
              </a:rPr>
              <a:t>Product: Just in Time Inventory (JIT) -Kanban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4800" y="7620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/>
            <a:endParaRPr lang="en-US" dirty="0">
              <a:latin typeface="Tahoma" pitchFamily="34" charset="0"/>
            </a:endParaRP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762000" y="5486400"/>
            <a:ext cx="721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Tahoma" pitchFamily="34" charset="0"/>
              </a:rPr>
              <a:t>(Collier &amp; Evans, 2007, p. 754; Russell &amp; Taylor, 2011 , pp. 726-730) </a:t>
            </a:r>
            <a:endParaRPr lang="en-AU" sz="1800" dirty="0"/>
          </a:p>
        </p:txBody>
      </p:sp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81025"/>
            <a:ext cx="784860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Slide Number Placeholder 4"/>
          <p:cNvSpPr txBox="1">
            <a:spLocks/>
          </p:cNvSpPr>
          <p:nvPr/>
        </p:nvSpPr>
        <p:spPr bwMode="auto">
          <a:xfrm>
            <a:off x="6972300" y="5562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879D5D8-CFDC-4737-94BC-84FE77899EE7}" type="slidenum">
              <a:rPr lang="en-US" sz="1200">
                <a:solidFill>
                  <a:srgbClr val="898989"/>
                </a:solidFill>
              </a:rPr>
              <a:pPr algn="r"/>
              <a:t>19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47261" y="120986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Lean Production and JIT (Definition)</a:t>
            </a:r>
          </a:p>
          <a:p>
            <a:r>
              <a:rPr lang="en-AU" dirty="0"/>
              <a:t>Basic elements of Lean Production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Benefits of Lean Production</a:t>
            </a:r>
          </a:p>
          <a:p>
            <a:r>
              <a:rPr lang="en-US" dirty="0">
                <a:effectLst/>
              </a:rPr>
              <a:t>Implementing Lean Production</a:t>
            </a:r>
          </a:p>
          <a:p>
            <a:r>
              <a:rPr lang="en-US" dirty="0">
                <a:effectLst/>
              </a:rPr>
              <a:t>Lean Services</a:t>
            </a:r>
          </a:p>
          <a:p>
            <a:r>
              <a:rPr lang="en-US" dirty="0">
                <a:effectLst/>
              </a:rPr>
              <a:t>Leaning the Supply Chain</a:t>
            </a:r>
          </a:p>
          <a:p>
            <a:r>
              <a:rPr lang="en-US" dirty="0">
                <a:effectLst/>
              </a:rPr>
              <a:t>Lean Six Sigma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6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Lots</a:t>
            </a:r>
          </a:p>
        </p:txBody>
      </p:sp>
      <p:sp>
        <p:nvSpPr>
          <p:cNvPr id="11346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less space and capital investment</a:t>
            </a:r>
          </a:p>
          <a:p>
            <a:r>
              <a:rPr lang="en-US" dirty="0"/>
              <a:t>Move processes closer together</a:t>
            </a:r>
          </a:p>
          <a:p>
            <a:r>
              <a:rPr lang="en-US" dirty="0"/>
              <a:t>Make quality problems easier to detect</a:t>
            </a:r>
          </a:p>
          <a:p>
            <a:r>
              <a:rPr lang="en-US" dirty="0"/>
              <a:t>Make processes more dependent on each other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Hides Problems</a:t>
            </a:r>
          </a:p>
        </p:txBody>
      </p:sp>
      <p:pic>
        <p:nvPicPr>
          <p:cNvPr id="11376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7086600" cy="3886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Inventory Exposes Problems</a:t>
            </a:r>
          </a:p>
        </p:txBody>
      </p:sp>
      <p:pic>
        <p:nvPicPr>
          <p:cNvPr id="11397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722" y="1447800"/>
            <a:ext cx="7677150" cy="396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Setups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47260" y="1245705"/>
            <a:ext cx="4048539" cy="2869095"/>
          </a:xfrm>
        </p:spPr>
        <p:txBody>
          <a:bodyPr>
            <a:normAutofit/>
          </a:bodyPr>
          <a:lstStyle/>
          <a:p>
            <a:r>
              <a:rPr lang="en-US" dirty="0"/>
              <a:t>Internal setup</a:t>
            </a:r>
          </a:p>
          <a:p>
            <a:pPr lvl="1"/>
            <a:r>
              <a:rPr lang="en-US" dirty="0"/>
              <a:t>Can be performed only when a process is stopped</a:t>
            </a:r>
          </a:p>
          <a:p>
            <a:r>
              <a:rPr lang="en-US" dirty="0"/>
              <a:t>External setup</a:t>
            </a:r>
          </a:p>
          <a:p>
            <a:pPr lvl="1"/>
            <a:r>
              <a:rPr lang="en-US" dirty="0"/>
              <a:t>Can be performed in advance</a:t>
            </a:r>
          </a:p>
        </p:txBody>
      </p:sp>
      <p:sp>
        <p:nvSpPr>
          <p:cNvPr id="114176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38261" y="1245705"/>
            <a:ext cx="4038600" cy="4525963"/>
          </a:xfrm>
        </p:spPr>
        <p:txBody>
          <a:bodyPr>
            <a:normAutofit/>
          </a:bodyPr>
          <a:lstStyle/>
          <a:p>
            <a:pPr marL="533400" indent="-533400"/>
            <a:r>
              <a:rPr lang="en-US" dirty="0"/>
              <a:t>SMED* Principles</a:t>
            </a:r>
          </a:p>
          <a:p>
            <a:pPr marL="914400" lvl="1" indent="-457200"/>
            <a:r>
              <a:rPr lang="en-US" dirty="0"/>
              <a:t>Separate internal setup from external setup</a:t>
            </a:r>
          </a:p>
          <a:p>
            <a:pPr marL="914400" lvl="1" indent="-457200"/>
            <a:r>
              <a:rPr lang="en-US" dirty="0"/>
              <a:t>Convert internal setup to external setup</a:t>
            </a:r>
          </a:p>
          <a:p>
            <a:pPr marL="914400" lvl="1" indent="-457200"/>
            <a:r>
              <a:rPr lang="en-US" dirty="0"/>
              <a:t>Streamline all aspects of setup</a:t>
            </a:r>
          </a:p>
          <a:p>
            <a:pPr marL="914400" lvl="1" indent="-457200"/>
            <a:r>
              <a:rPr lang="en-US" dirty="0"/>
              <a:t>Perform setup activities in parallel or eliminate them entirely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8470" y="5500914"/>
            <a:ext cx="448552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* Single Minute Exchange of Die; Quick Changeover</a:t>
            </a:r>
            <a:endParaRPr lang="en-AU" sz="1400" dirty="0">
              <a:effectLst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1609"/>
            <a:ext cx="8229600" cy="7159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Techniques for Reducing Setup Time</a:t>
            </a:r>
          </a:p>
        </p:txBody>
      </p:sp>
      <p:pic>
        <p:nvPicPr>
          <p:cNvPr id="114381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3918" y="1610139"/>
            <a:ext cx="6857143" cy="2734057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548"/>
            <a:ext cx="8229600" cy="7159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Techniques for Reducing Setup Time</a:t>
            </a:r>
          </a:p>
        </p:txBody>
      </p:sp>
      <p:pic>
        <p:nvPicPr>
          <p:cNvPr id="114483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75863" y="1610139"/>
            <a:ext cx="6792273" cy="2619048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1609"/>
            <a:ext cx="8229600" cy="7159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Techniques for Reducing Setup Time</a:t>
            </a:r>
          </a:p>
        </p:txBody>
      </p:sp>
      <p:pic>
        <p:nvPicPr>
          <p:cNvPr id="114586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99322" y="1607291"/>
            <a:ext cx="6771429" cy="2610214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Uniform Production Levels</a:t>
            </a:r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054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Result from smoothing production  requirements on final assembly line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Kanban systems can handle +/- 10% demand changes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Reduce variability with more accurate forecasts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Smooth demand across planning horizon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Mixed-model assembly steadies component production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Quality at the Source</a:t>
            </a:r>
          </a:p>
        </p:txBody>
      </p:sp>
      <p:sp>
        <p:nvSpPr>
          <p:cNvPr id="1152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7078" y="1285461"/>
            <a:ext cx="4038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Visual control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makes problems visible</a:t>
            </a:r>
          </a:p>
          <a:p>
            <a:pPr>
              <a:lnSpc>
                <a:spcPct val="90000"/>
              </a:lnSpc>
            </a:pPr>
            <a:endParaRPr lang="en-U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Poka-yokes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prevent defects from occurring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Kaizen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a system of continuous improvement; “change for the good of all”</a:t>
            </a:r>
          </a:p>
        </p:txBody>
      </p:sp>
      <p:sp>
        <p:nvSpPr>
          <p:cNvPr id="115200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8078" y="1285461"/>
            <a:ext cx="4038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Jidoka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authority to stop the production line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Andons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call lights that signal quality problems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</a:rPr>
              <a:t>Under-capacity scheduling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ffectLst/>
              </a:rPr>
              <a:t>leaves time for planning, problem solving, and maintenance</a:t>
            </a:r>
            <a:endParaRPr lang="en-US" sz="20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844" y="72888"/>
            <a:ext cx="5715000" cy="885825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/>
              <a:t>Examples of Visual Control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593573"/>
            <a:ext cx="7770813" cy="3289300"/>
            <a:chOff x="466" y="1217"/>
            <a:chExt cx="4895" cy="2072"/>
          </a:xfrm>
        </p:grpSpPr>
        <p:pic>
          <p:nvPicPr>
            <p:cNvPr id="1154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6" y="1217"/>
              <a:ext cx="4895" cy="2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4053" name="Rectangle 5"/>
            <p:cNvSpPr>
              <a:spLocks noChangeArrowheads="1"/>
            </p:cNvSpPr>
            <p:nvPr/>
          </p:nvSpPr>
          <p:spPr bwMode="auto">
            <a:xfrm>
              <a:off x="466" y="1218"/>
              <a:ext cx="4890" cy="206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334001"/>
          </a:xfrm>
        </p:spPr>
        <p:txBody>
          <a:bodyPr/>
          <a:lstStyle/>
          <a:p>
            <a:r>
              <a:rPr lang="en-AU" dirty="0"/>
              <a:t>Lean production – defined:</a:t>
            </a:r>
          </a:p>
          <a:p>
            <a:pPr marL="457200" lvl="1" indent="0">
              <a:buNone/>
            </a:pPr>
            <a:r>
              <a:rPr lang="en-AU" dirty="0"/>
              <a:t>	An integrated management system that emphasizes the elimination of waste and the continuous improvement of operations (Russell and Taylor, 2014, p.723)</a:t>
            </a:r>
          </a:p>
          <a:p>
            <a:pPr lvl="1"/>
            <a:r>
              <a:rPr lang="en-AU" dirty="0"/>
              <a:t>A flexible system that uses minimal resources and produced high quality goods and services (Stevenson, 2021, p.612)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Just in time (JIT) – smoothing the flow of material to arrive just as it is needed (Russell and Taylor, 2014, p.723).</a:t>
            </a:r>
          </a:p>
          <a:p>
            <a:pPr marL="457200" lvl="1" indent="0">
              <a:buNone/>
            </a:pPr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>
                <a:hlinkClick r:id="rId3"/>
              </a:rPr>
              <a:t>Zara</a:t>
            </a:r>
            <a:r>
              <a:rPr lang="en-AU" dirty="0">
                <a:hlinkClick r:id="rId4"/>
              </a:rPr>
              <a:t> 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688648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617" y="26505"/>
            <a:ext cx="6172200" cy="9906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dirty="0"/>
              <a:t>Examples of Visual Control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1580322"/>
            <a:ext cx="7788275" cy="3297238"/>
            <a:chOff x="455" y="1208"/>
            <a:chExt cx="4906" cy="2077"/>
          </a:xfrm>
        </p:grpSpPr>
        <p:pic>
          <p:nvPicPr>
            <p:cNvPr id="115814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5" y="1208"/>
              <a:ext cx="4906" cy="2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8149" name="Rectangle 5"/>
            <p:cNvSpPr>
              <a:spLocks noChangeArrowheads="1"/>
            </p:cNvSpPr>
            <p:nvPr/>
          </p:nvSpPr>
          <p:spPr bwMode="auto">
            <a:xfrm>
              <a:off x="466" y="1218"/>
              <a:ext cx="4890" cy="206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Whys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9564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A key part in an effective </a:t>
            </a:r>
            <a:r>
              <a:rPr lang="en-US" b="1" u="sng" dirty="0"/>
              <a:t>Kaizen </a:t>
            </a:r>
            <a:r>
              <a:rPr lang="en-US" dirty="0"/>
              <a:t>is finding the root cause of a problem and eliminating it</a:t>
            </a:r>
          </a:p>
          <a:p>
            <a:pPr>
              <a:lnSpc>
                <a:spcPct val="90000"/>
              </a:lnSpc>
            </a:pPr>
            <a:r>
              <a:rPr lang="en-US" dirty="0"/>
              <a:t>A practice of asking “why?” repeatedly until the underlying cause is identified (usually requiring five questions)</a:t>
            </a:r>
          </a:p>
          <a:p>
            <a:pPr>
              <a:lnSpc>
                <a:spcPct val="90000"/>
              </a:lnSpc>
            </a:pPr>
            <a:r>
              <a:rPr lang="en-US" dirty="0"/>
              <a:t>Simple, yet powerful technique for finding the root cause of a problem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5S Workplace Scan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457200" y="1143000"/>
            <a:ext cx="8458200" cy="4343399"/>
            <a:chOff x="366776" y="1203297"/>
            <a:chExt cx="8711184" cy="4542183"/>
          </a:xfrm>
        </p:grpSpPr>
        <p:sp>
          <p:nvSpPr>
            <p:cNvPr id="1162246" name="Rectangle 6"/>
            <p:cNvSpPr>
              <a:spLocks noChangeArrowheads="1"/>
            </p:cNvSpPr>
            <p:nvPr/>
          </p:nvSpPr>
          <p:spPr bwMode="auto">
            <a:xfrm>
              <a:off x="377951" y="1729077"/>
              <a:ext cx="2011680" cy="4016403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Seiri</a:t>
              </a: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(</a:t>
              </a:r>
              <a:r>
                <a:rPr lang="en-US" sz="1800" i="1" dirty="0">
                  <a:effectLst/>
                </a:rPr>
                <a:t>sort</a:t>
              </a:r>
              <a:r>
                <a:rPr lang="en-US" sz="1800" dirty="0">
                  <a:effectLst/>
                </a:rPr>
                <a:t>)</a:t>
              </a: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Seiton </a:t>
              </a: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(</a:t>
              </a:r>
              <a:r>
                <a:rPr lang="en-US" sz="1800" i="1" dirty="0">
                  <a:effectLst/>
                </a:rPr>
                <a:t>set in order</a:t>
              </a:r>
              <a:r>
                <a:rPr lang="en-US" sz="1800" dirty="0">
                  <a:effectLst/>
                </a:rPr>
                <a:t>)</a:t>
              </a: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Seisou </a:t>
              </a: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(</a:t>
              </a:r>
              <a:r>
                <a:rPr lang="en-US" sz="1800" i="1" dirty="0">
                  <a:effectLst/>
                </a:rPr>
                <a:t>shine</a:t>
              </a:r>
              <a:r>
                <a:rPr lang="en-US" sz="1800" dirty="0">
                  <a:effectLst/>
                </a:rPr>
                <a:t>)</a:t>
              </a: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endParaRPr lang="en-US" sz="1800" dirty="0">
                <a:effectLst/>
              </a:endParaRPr>
            </a:p>
          </p:txBody>
        </p:sp>
        <p:sp>
          <p:nvSpPr>
            <p:cNvPr id="1162252" name="Rectangle 12"/>
            <p:cNvSpPr>
              <a:spLocks noChangeArrowheads="1"/>
            </p:cNvSpPr>
            <p:nvPr/>
          </p:nvSpPr>
          <p:spPr bwMode="auto">
            <a:xfrm>
              <a:off x="377951" y="1203297"/>
              <a:ext cx="2011680" cy="52322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ctr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5S Scan</a:t>
              </a:r>
            </a:p>
          </p:txBody>
        </p:sp>
        <p:sp>
          <p:nvSpPr>
            <p:cNvPr id="1162245" name="Rectangle 5"/>
            <p:cNvSpPr>
              <a:spLocks noChangeArrowheads="1"/>
            </p:cNvSpPr>
            <p:nvPr/>
          </p:nvSpPr>
          <p:spPr bwMode="auto">
            <a:xfrm>
              <a:off x="2382962" y="1736697"/>
              <a:ext cx="2103120" cy="4008783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Keep only what you need 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A place for everything and everything in its place 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Cleaning, and looking for ways to keep clean and organized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</p:txBody>
        </p:sp>
        <p:sp>
          <p:nvSpPr>
            <p:cNvPr id="1162253" name="Rectangle 13"/>
            <p:cNvSpPr>
              <a:spLocks noChangeArrowheads="1"/>
            </p:cNvSpPr>
            <p:nvPr/>
          </p:nvSpPr>
          <p:spPr bwMode="auto">
            <a:xfrm>
              <a:off x="2382962" y="1203297"/>
              <a:ext cx="2103120" cy="52322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ctr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Goal</a:t>
              </a:r>
            </a:p>
          </p:txBody>
        </p:sp>
        <p:sp>
          <p:nvSpPr>
            <p:cNvPr id="1162244" name="Rectangle 4"/>
            <p:cNvSpPr>
              <a:spLocks noChangeArrowheads="1"/>
            </p:cNvSpPr>
            <p:nvPr/>
          </p:nvSpPr>
          <p:spPr bwMode="auto">
            <a:xfrm>
              <a:off x="4490720" y="1736697"/>
              <a:ext cx="4572000" cy="4008783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Unneeded equipment, tools, furniture; unneeded items on walls, bulletins; items blocking aisles or stacked in corners; unneeded inventory, supplies, parts; safety hazards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Items not in their correct places; correct places not obvious; aisles, workstations, &amp; equipment locations not indicated; items not put away immediately after use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Floors, walls, stairs, equipment, &amp; surfaces not clean; cleaning materials not easily accessible; lines, labels, signs broken or unclean; other cleaning problems</a:t>
              </a:r>
            </a:p>
          </p:txBody>
        </p:sp>
        <p:sp>
          <p:nvSpPr>
            <p:cNvPr id="1162254" name="Rectangle 14"/>
            <p:cNvSpPr>
              <a:spLocks noChangeArrowheads="1"/>
            </p:cNvSpPr>
            <p:nvPr/>
          </p:nvSpPr>
          <p:spPr bwMode="auto">
            <a:xfrm>
              <a:off x="4490720" y="1203297"/>
              <a:ext cx="4572000" cy="52322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Eliminate or Correct</a:t>
              </a:r>
            </a:p>
          </p:txBody>
        </p:sp>
        <p:sp>
          <p:nvSpPr>
            <p:cNvPr id="1162248" name="Line 8"/>
            <p:cNvSpPr>
              <a:spLocks noChangeShapeType="1"/>
            </p:cNvSpPr>
            <p:nvPr/>
          </p:nvSpPr>
          <p:spPr bwMode="auto">
            <a:xfrm>
              <a:off x="366776" y="3124200"/>
              <a:ext cx="8711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1162249" name="Line 9"/>
            <p:cNvSpPr>
              <a:spLocks noChangeShapeType="1"/>
            </p:cNvSpPr>
            <p:nvPr/>
          </p:nvSpPr>
          <p:spPr bwMode="auto">
            <a:xfrm>
              <a:off x="391160" y="4292600"/>
              <a:ext cx="8686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6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304800" y="1249016"/>
            <a:ext cx="8763000" cy="3195984"/>
            <a:chOff x="304800" y="1249016"/>
            <a:chExt cx="8763000" cy="3195984"/>
          </a:xfrm>
        </p:grpSpPr>
        <p:sp>
          <p:nvSpPr>
            <p:cNvPr id="1162246" name="Rectangle 6"/>
            <p:cNvSpPr>
              <a:spLocks noChangeArrowheads="1"/>
            </p:cNvSpPr>
            <p:nvPr/>
          </p:nvSpPr>
          <p:spPr bwMode="auto">
            <a:xfrm>
              <a:off x="304800" y="1793240"/>
              <a:ext cx="2054351" cy="265176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Seiketsu</a:t>
              </a: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(</a:t>
              </a:r>
              <a:r>
                <a:rPr lang="en-US" sz="1800" i="1" dirty="0">
                  <a:effectLst/>
                </a:rPr>
                <a:t>standardize</a:t>
              </a:r>
              <a:r>
                <a:rPr lang="en-US" sz="1800" dirty="0">
                  <a:effectLst/>
                </a:rPr>
                <a:t>)</a:t>
              </a: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</a:pPr>
              <a:endParaRPr lang="en-US" sz="1800" dirty="0">
                <a:effectLst/>
              </a:endParaRP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Shisuke </a:t>
              </a:r>
            </a:p>
            <a:p>
              <a:pPr marL="342900" indent="-342900" defTabSz="165100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sz="1800" dirty="0">
                  <a:effectLst/>
                </a:rPr>
                <a:t>  (</a:t>
              </a:r>
              <a:r>
                <a:rPr lang="en-US" sz="1800" i="1" dirty="0">
                  <a:effectLst/>
                </a:rPr>
                <a:t>sustain</a:t>
              </a:r>
              <a:r>
                <a:rPr lang="en-US" sz="1800" dirty="0">
                  <a:effectLst/>
                </a:rPr>
                <a:t>)</a:t>
              </a:r>
            </a:p>
          </p:txBody>
        </p:sp>
        <p:sp>
          <p:nvSpPr>
            <p:cNvPr id="1162252" name="Rectangle 12"/>
            <p:cNvSpPr>
              <a:spLocks noChangeArrowheads="1"/>
            </p:cNvSpPr>
            <p:nvPr/>
          </p:nvSpPr>
          <p:spPr bwMode="auto">
            <a:xfrm>
              <a:off x="304800" y="1249016"/>
              <a:ext cx="2054351" cy="54864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ctr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5S Scan</a:t>
              </a:r>
            </a:p>
          </p:txBody>
        </p:sp>
        <p:sp>
          <p:nvSpPr>
            <p:cNvPr id="1162245" name="Rectangle 5"/>
            <p:cNvSpPr>
              <a:spLocks noChangeArrowheads="1"/>
            </p:cNvSpPr>
            <p:nvPr/>
          </p:nvSpPr>
          <p:spPr bwMode="auto">
            <a:xfrm>
              <a:off x="2372802" y="1793240"/>
              <a:ext cx="2103120" cy="265176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Maintaining and monitoring the first three categories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Sticking to the rules</a:t>
              </a:r>
            </a:p>
          </p:txBody>
        </p:sp>
        <p:sp>
          <p:nvSpPr>
            <p:cNvPr id="1162253" name="Rectangle 13"/>
            <p:cNvSpPr>
              <a:spLocks noChangeArrowheads="1"/>
            </p:cNvSpPr>
            <p:nvPr/>
          </p:nvSpPr>
          <p:spPr bwMode="auto">
            <a:xfrm>
              <a:off x="2372802" y="1249016"/>
              <a:ext cx="2103120" cy="54864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 algn="ctr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Goal</a:t>
              </a:r>
            </a:p>
          </p:txBody>
        </p:sp>
        <p:sp>
          <p:nvSpPr>
            <p:cNvPr id="1162244" name="Rectangle 4"/>
            <p:cNvSpPr>
              <a:spLocks noChangeArrowheads="1"/>
            </p:cNvSpPr>
            <p:nvPr/>
          </p:nvSpPr>
          <p:spPr bwMode="auto">
            <a:xfrm>
              <a:off x="4480560" y="1793240"/>
              <a:ext cx="4572000" cy="265176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Necessary information not visible; standards not known; checklists missing; quantities and limits not easily recognizable; items can’t be located within 30 seconds</a:t>
              </a:r>
            </a:p>
            <a:p>
              <a:pPr marL="120650" indent="-120650">
                <a:spcBef>
                  <a:spcPct val="0"/>
                </a:spcBef>
              </a:pPr>
              <a:endParaRPr lang="en-US" sz="1600" dirty="0">
                <a:effectLst/>
              </a:endParaRPr>
            </a:p>
            <a:p>
              <a:pPr marL="120650" indent="-120650">
                <a:spcBef>
                  <a:spcPct val="0"/>
                </a:spcBef>
              </a:pPr>
              <a:r>
                <a:rPr lang="en-US" sz="1600" dirty="0">
                  <a:effectLst/>
                </a:rPr>
                <a:t>Number of workers without 5S training; number of daily 5S inspections not performed; number of personal items not stored; number of times job aids not available or up-to-date</a:t>
              </a:r>
            </a:p>
          </p:txBody>
        </p:sp>
        <p:sp>
          <p:nvSpPr>
            <p:cNvPr id="1162254" name="Rectangle 14"/>
            <p:cNvSpPr>
              <a:spLocks noChangeArrowheads="1"/>
            </p:cNvSpPr>
            <p:nvPr/>
          </p:nvSpPr>
          <p:spPr bwMode="auto">
            <a:xfrm>
              <a:off x="4480560" y="1249017"/>
              <a:ext cx="4572000" cy="548640"/>
            </a:xfrm>
            <a:prstGeom prst="rect">
              <a:avLst/>
            </a:prstGeom>
            <a:solidFill>
              <a:srgbClr val="FAC8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81000" indent="-381000">
                <a:buFont typeface="Wingdings" pitchFamily="2" charset="2"/>
                <a:buNone/>
              </a:pPr>
              <a:r>
                <a:rPr lang="en-US" sz="2800" dirty="0">
                  <a:effectLst/>
                </a:rPr>
                <a:t>Eliminate or Correct</a:t>
              </a:r>
            </a:p>
          </p:txBody>
        </p:sp>
        <p:sp>
          <p:nvSpPr>
            <p:cNvPr id="1162248" name="Line 8"/>
            <p:cNvSpPr>
              <a:spLocks noChangeShapeType="1"/>
            </p:cNvSpPr>
            <p:nvPr/>
          </p:nvSpPr>
          <p:spPr bwMode="auto">
            <a:xfrm>
              <a:off x="356616" y="2880360"/>
              <a:ext cx="8711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7" name="Title 19"/>
          <p:cNvSpPr txBox="1">
            <a:spLocks/>
          </p:cNvSpPr>
          <p:nvPr/>
        </p:nvSpPr>
        <p:spPr>
          <a:xfrm>
            <a:off x="447040" y="192211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940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5S Workplace Scan</a:t>
            </a: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Benefits of Lean Production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Reduced inventory</a:t>
            </a:r>
          </a:p>
          <a:p>
            <a:r>
              <a:rPr lang="en-US" sz="2800" dirty="0">
                <a:effectLst/>
              </a:rPr>
              <a:t>Improved quality</a:t>
            </a:r>
          </a:p>
          <a:p>
            <a:r>
              <a:rPr lang="en-US" sz="2800" dirty="0">
                <a:effectLst/>
              </a:rPr>
              <a:t>Lower costs</a:t>
            </a:r>
          </a:p>
          <a:p>
            <a:r>
              <a:rPr lang="en-US" sz="2800" dirty="0">
                <a:effectLst/>
              </a:rPr>
              <a:t>Reduced space requirements</a:t>
            </a:r>
          </a:p>
          <a:p>
            <a:r>
              <a:rPr lang="en-US" sz="2800" dirty="0">
                <a:effectLst/>
              </a:rPr>
              <a:t>Shorter lead time</a:t>
            </a:r>
          </a:p>
          <a:p>
            <a:r>
              <a:rPr lang="en-US" sz="2800" dirty="0">
                <a:effectLst/>
              </a:rPr>
              <a:t>Increased productivity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</a:rPr>
              <a:t>Benefits of Lean Production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050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Greater flexibility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Better relations with suppliers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Simplified scheduling and control activities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Increased capacity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Better use of human resources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</a:rPr>
              <a:t>More product variety</a:t>
            </a:r>
            <a:endParaRPr lang="en-US" sz="28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Implementing Lean Production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9040"/>
            <a:ext cx="7958138" cy="2890838"/>
          </a:xfrm>
        </p:spPr>
        <p:txBody>
          <a:bodyPr/>
          <a:lstStyle/>
          <a:p>
            <a:r>
              <a:rPr lang="en-US" dirty="0"/>
              <a:t>Use lean production to </a:t>
            </a:r>
            <a:r>
              <a:rPr lang="en-US" b="1" u="sng" dirty="0"/>
              <a:t>finely tune </a:t>
            </a:r>
            <a:r>
              <a:rPr lang="en-US" dirty="0"/>
              <a:t>an operating system</a:t>
            </a:r>
          </a:p>
          <a:p>
            <a:r>
              <a:rPr lang="en-US" dirty="0"/>
              <a:t>Somewhat different between countries (USA, Aus v Japan)</a:t>
            </a:r>
          </a:p>
          <a:p>
            <a:r>
              <a:rPr lang="en-US" dirty="0"/>
              <a:t>Lean production is still evolving</a:t>
            </a:r>
          </a:p>
          <a:p>
            <a:r>
              <a:rPr lang="en-US" dirty="0"/>
              <a:t>Lean production is not for everyone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Production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variable demand</a:t>
            </a:r>
          </a:p>
          <a:p>
            <a:r>
              <a:rPr lang="en-US" dirty="0"/>
              <a:t>Large variety of low-volume products</a:t>
            </a:r>
          </a:p>
          <a:p>
            <a:r>
              <a:rPr lang="en-US" dirty="0"/>
              <a:t>Custom engineered products</a:t>
            </a:r>
          </a:p>
          <a:p>
            <a:r>
              <a:rPr lang="en-US" dirty="0"/>
              <a:t>Mass production parts</a:t>
            </a:r>
          </a:p>
          <a:p>
            <a:r>
              <a:rPr lang="en-US" dirty="0"/>
              <a:t>Unexpected changes in demand or supply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Services</a:t>
            </a:r>
          </a:p>
        </p:txBody>
      </p:sp>
      <p:sp>
        <p:nvSpPr>
          <p:cNvPr id="11673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Basic elements of lean production apply equally to services</a:t>
            </a:r>
          </a:p>
          <a:p>
            <a:r>
              <a:rPr lang="en-US" dirty="0">
                <a:effectLst/>
              </a:rPr>
              <a:t>Most prevalent applications</a:t>
            </a:r>
          </a:p>
          <a:p>
            <a:pPr lvl="1"/>
            <a:r>
              <a:rPr lang="en-US" dirty="0">
                <a:effectLst/>
              </a:rPr>
              <a:t>lean retailing</a:t>
            </a:r>
          </a:p>
          <a:p>
            <a:pPr lvl="1"/>
            <a:r>
              <a:rPr lang="en-US" dirty="0">
                <a:effectLst/>
              </a:rPr>
              <a:t>lean banking</a:t>
            </a:r>
          </a:p>
          <a:p>
            <a:pPr lvl="1"/>
            <a:r>
              <a:rPr lang="en-US" dirty="0">
                <a:effectLst/>
              </a:rPr>
              <a:t>lean health care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457200" y="947599"/>
            <a:ext cx="838200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/>
            <a:r>
              <a:rPr lang="en-US" dirty="0">
                <a:latin typeface="Tahoma" pitchFamily="34" charset="0"/>
              </a:rPr>
              <a:t>Reduce the cycle time in business processes to Increase the service level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Tahoma" pitchFamily="34" charset="0"/>
            </a:endParaRPr>
          </a:p>
          <a:p>
            <a:pPr marL="914400" lvl="1" indent="-457200"/>
            <a:r>
              <a:rPr lang="en-US" dirty="0">
                <a:latin typeface="Tahoma" pitchFamily="34" charset="0"/>
              </a:rPr>
              <a:t>How?</a:t>
            </a:r>
            <a:r>
              <a:rPr lang="en-US" sz="1800" dirty="0">
                <a:latin typeface="Tahoma" pitchFamily="34" charset="0"/>
              </a:rPr>
              <a:t> </a:t>
            </a: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2134368" y="5562600"/>
            <a:ext cx="457048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sz="1800" dirty="0">
                <a:hlinkClick r:id="rId4"/>
              </a:rPr>
              <a:t>Services Lean Example: Swedish Hospital </a:t>
            </a:r>
            <a:endParaRPr lang="en-AU" sz="1800" dirty="0"/>
          </a:p>
        </p:txBody>
      </p:sp>
      <p:pic>
        <p:nvPicPr>
          <p:cNvPr id="6963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2419" y="1994039"/>
            <a:ext cx="8691562" cy="33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Slide Number Placeholder 4"/>
          <p:cNvSpPr txBox="1">
            <a:spLocks/>
          </p:cNvSpPr>
          <p:nvPr/>
        </p:nvSpPr>
        <p:spPr bwMode="auto">
          <a:xfrm>
            <a:off x="6972300" y="5562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DEC61D9-60D7-40AA-BBC0-FEF1B75B472A}" type="slidenum">
              <a:rPr lang="en-US" sz="1200">
                <a:solidFill>
                  <a:srgbClr val="898989"/>
                </a:solidFill>
              </a:rPr>
              <a:pPr algn="r"/>
              <a:t>39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principles embody the way lean systems function: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Identify customer values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Focus on processes that create value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Eliminate waste to create “flow”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Produce only according to customer demand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Strive for perfection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System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sz="1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8042" y="6550223"/>
            <a:ext cx="74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14-</a:t>
            </a:r>
            <a:fld id="{78C8B78F-49AC-44F6-AA95-D2AF30A24F9D}" type="slidenum">
              <a:rPr lang="en-US" sz="1400" smtClean="0">
                <a:solidFill>
                  <a:schemeClr val="tx2"/>
                </a:solidFill>
              </a:rPr>
              <a:pPr/>
              <a:t>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4053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Leaning the Supply Chain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a smooth flow of material through the system</a:t>
            </a:r>
          </a:p>
          <a:p>
            <a:r>
              <a:rPr lang="en-US" dirty="0"/>
              <a:t>Build a highly collaborative business environment</a:t>
            </a:r>
          </a:p>
          <a:p>
            <a:r>
              <a:rPr lang="en-US" dirty="0"/>
              <a:t>Adopt the technology to support your system</a:t>
            </a:r>
          </a:p>
          <a:p>
            <a:r>
              <a:rPr lang="en-US" dirty="0"/>
              <a:t>Consider “near shoring”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0669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Lean and Six Sigma are natural partners for process improvement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Eliminates waste and creates flow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continuous improvement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Six Sigma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Reduces variability and enhances process capabilities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Requires breakthrough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Lecture we covered: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47261" y="120986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JIT and Basic Elements of Lean Production</a:t>
            </a:r>
          </a:p>
          <a:p>
            <a:r>
              <a:rPr lang="en-US" dirty="0">
                <a:effectLst/>
              </a:rPr>
              <a:t>Benefits of Lean Production</a:t>
            </a:r>
          </a:p>
          <a:p>
            <a:r>
              <a:rPr lang="en-US" dirty="0">
                <a:effectLst/>
              </a:rPr>
              <a:t>Implementing Lean Production</a:t>
            </a:r>
          </a:p>
          <a:p>
            <a:r>
              <a:rPr lang="en-US" dirty="0">
                <a:effectLst/>
              </a:rPr>
              <a:t>Lean Services</a:t>
            </a:r>
          </a:p>
          <a:p>
            <a:r>
              <a:rPr lang="en-US" dirty="0">
                <a:effectLst/>
              </a:rPr>
              <a:t>Leaning the Supply Chain</a:t>
            </a:r>
          </a:p>
          <a:p>
            <a:r>
              <a:rPr lang="en-US" dirty="0">
                <a:effectLst/>
              </a:rPr>
              <a:t>Lean Six Sigma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495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Reduced waste</a:t>
            </a:r>
          </a:p>
          <a:p>
            <a:pPr lvl="1"/>
            <a:r>
              <a:rPr lang="en-US" dirty="0"/>
              <a:t>Lower costs</a:t>
            </a:r>
          </a:p>
          <a:p>
            <a:pPr lvl="1"/>
            <a:r>
              <a:rPr lang="en-US" dirty="0"/>
              <a:t>Increased quality</a:t>
            </a:r>
          </a:p>
          <a:p>
            <a:pPr lvl="1"/>
            <a:r>
              <a:rPr lang="en-US" dirty="0"/>
              <a:t>Reduced cycle time</a:t>
            </a:r>
          </a:p>
          <a:p>
            <a:pPr lvl="1"/>
            <a:r>
              <a:rPr lang="en-US" dirty="0"/>
              <a:t>Increased flexibility</a:t>
            </a:r>
          </a:p>
          <a:p>
            <a:pPr lvl="1"/>
            <a:r>
              <a:rPr lang="en-US" dirty="0"/>
              <a:t>Increased productivity</a:t>
            </a:r>
          </a:p>
          <a:p>
            <a:r>
              <a:rPr lang="en-US" dirty="0"/>
              <a:t>Critical risks</a:t>
            </a:r>
          </a:p>
          <a:p>
            <a:pPr lvl="1"/>
            <a:r>
              <a:rPr lang="en-US" dirty="0"/>
              <a:t>Increased stress on workers</a:t>
            </a:r>
          </a:p>
          <a:p>
            <a:pPr lvl="1"/>
            <a:r>
              <a:rPr lang="en-US" dirty="0"/>
              <a:t>Fewer resources available if problems occur</a:t>
            </a:r>
          </a:p>
          <a:p>
            <a:pPr lvl="1"/>
            <a:r>
              <a:rPr lang="en-US" dirty="0"/>
              <a:t>Supply chain disruptions can halt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&amp; Risks of Lean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95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sz="1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8042" y="6550223"/>
            <a:ext cx="74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14-</a:t>
            </a:r>
            <a:fld id="{78C8B78F-49AC-44F6-AA95-D2AF30A24F9D}" type="slidenum">
              <a:rPr lang="en-US" sz="1400" smtClean="0">
                <a:solidFill>
                  <a:schemeClr val="tx2"/>
                </a:solidFill>
              </a:rPr>
              <a:pPr/>
              <a:t>5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141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0" dirty="0"/>
              <a:t>Lean operations began as lean manufacturing, also known as JIT, in the mid-1900s</a:t>
            </a:r>
          </a:p>
          <a:p>
            <a:pPr eaLnBrk="1" hangingPunct="1"/>
            <a:r>
              <a:rPr lang="en-US" sz="2400" b="0" dirty="0"/>
              <a:t>Developed by Taiichi Ohno and Shigeo Ohno of Toyota</a:t>
            </a:r>
          </a:p>
          <a:p>
            <a:pPr lvl="1" eaLnBrk="1" hangingPunct="1"/>
            <a:r>
              <a:rPr lang="en-US" sz="2000" dirty="0"/>
              <a:t>Focus was on eliminating all waste from every aspect of the process</a:t>
            </a:r>
          </a:p>
          <a:p>
            <a:pPr lvl="2" eaLnBrk="1" hangingPunct="1"/>
            <a:r>
              <a:rPr lang="en-US" sz="2000" dirty="0"/>
              <a:t>Waste is viewed as anything that interferes with, or does not add value to, the process of producing automobiles</a:t>
            </a:r>
          </a:p>
          <a:p>
            <a:pPr lvl="1"/>
            <a:r>
              <a:rPr lang="en-US" sz="2000" dirty="0"/>
              <a:t>Many terms used by Toyota, such as Kanban, Kaizen, and </a:t>
            </a:r>
            <a:r>
              <a:rPr lang="en-US" sz="2000" dirty="0" err="1"/>
              <a:t>Muda</a:t>
            </a:r>
            <a:r>
              <a:rPr lang="en-US" sz="2000" dirty="0"/>
              <a:t>, are commonly used industry wide. 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Lean Operations: The Beginning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9500" y="6350000"/>
            <a:ext cx="78105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en-US" sz="1000" dirty="0">
                <a:solidFill>
                  <a:prstClr val="black"/>
                </a:solidFill>
                <a:latin typeface="Constantia"/>
              </a:rPr>
              <a:t>Copyright ©2021 McGraw-Hill Education. All rights reserved. No reproduction or distribution without the prior written consent of McGraw-Hill Education.</a:t>
            </a:r>
            <a:endParaRPr lang="en-US" sz="10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8042" y="6550223"/>
            <a:ext cx="74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14-</a:t>
            </a:r>
            <a:fld id="{78C8B78F-49AC-44F6-AA95-D2AF30A24F9D}" type="slidenum">
              <a:rPr lang="en-US" sz="1400" smtClean="0">
                <a:solidFill>
                  <a:schemeClr val="tx2"/>
                </a:solidFill>
              </a:rPr>
              <a:pPr/>
              <a:t>6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853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Basic Elements of </a:t>
            </a:r>
            <a:r>
              <a:rPr lang="en-US" b="1" dirty="0">
                <a:hlinkClick r:id="rId3"/>
              </a:rPr>
              <a:t>Lean Production</a:t>
            </a:r>
            <a:endParaRPr lang="en-US" b="1" dirty="0">
              <a:effectLst/>
            </a:endParaRPr>
          </a:p>
        </p:txBody>
      </p:sp>
      <p:sp>
        <p:nvSpPr>
          <p:cNvPr id="1095683" name="Rectangle 3"/>
          <p:cNvSpPr>
            <a:spLocks noGrp="1" noChangeArrowheads="1"/>
          </p:cNvSpPr>
          <p:nvPr>
            <p:ph idx="1"/>
          </p:nvPr>
        </p:nvSpPr>
        <p:spPr>
          <a:xfrm>
            <a:off x="447260" y="1299320"/>
            <a:ext cx="8391939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Doing more with less inventory, fewer workers, less space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Just-in-time (JIT)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smoothing the </a:t>
            </a:r>
            <a:r>
              <a:rPr lang="en-US" sz="2400" i="1" dirty="0">
                <a:effectLst/>
              </a:rPr>
              <a:t>flow </a:t>
            </a:r>
            <a:r>
              <a:rPr lang="en-US" sz="2400" dirty="0">
                <a:effectLst/>
              </a:rPr>
              <a:t>of material to arrive just as it is needed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“JIT” and “Lean Production” are used interchangeably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</a:rPr>
              <a:t>Muda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</a:rPr>
              <a:t>waste, anything other than that which adds value to product or service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448254B-0E34-4EC5-ABF5-06CDC4A8872B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in Operations</a:t>
            </a:r>
          </a:p>
        </p:txBody>
      </p:sp>
      <p:pic>
        <p:nvPicPr>
          <p:cNvPr id="11018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0628" y="1596885"/>
            <a:ext cx="8228572" cy="3010320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in Operations</a:t>
            </a:r>
          </a:p>
        </p:txBody>
      </p:sp>
      <p:pic>
        <p:nvPicPr>
          <p:cNvPr id="109978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600200"/>
            <a:ext cx="8229600" cy="2803386"/>
          </a:xfrm>
          <a:noFill/>
          <a:ln w="25400" cap="flat" algn="ctr">
            <a:solidFill>
              <a:schemeClr val="tx1"/>
            </a:solidFill>
          </a:ln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/>
            </a:pPr>
            <a:fld id="{6448254B-0E34-4EC5-ABF5-06CDC4A887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charset="2"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QUTbusinessschoo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</TotalTime>
  <Words>1567</Words>
  <Application>Microsoft Office PowerPoint</Application>
  <PresentationFormat>On-screen Show (4:3)</PresentationFormat>
  <Paragraphs>342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Constantia</vt:lpstr>
      <vt:lpstr>Helvetica</vt:lpstr>
      <vt:lpstr>Tahoma</vt:lpstr>
      <vt:lpstr>Wingdings</vt:lpstr>
      <vt:lpstr>QUTbusinessschool</vt:lpstr>
      <vt:lpstr>MGB210 MONITORING AND MANAGING OPERATIONAL PEREFORMANCE</vt:lpstr>
      <vt:lpstr>Lecture Outline</vt:lpstr>
      <vt:lpstr>PowerPoint Presentation</vt:lpstr>
      <vt:lpstr>Lean System Principles</vt:lpstr>
      <vt:lpstr>Benefits &amp; Risks of Lean Systems</vt:lpstr>
      <vt:lpstr>Lean Operations: The Beginning</vt:lpstr>
      <vt:lpstr>Basic Elements of Lean Production</vt:lpstr>
      <vt:lpstr>Waste in Operations</vt:lpstr>
      <vt:lpstr>Waste in Operations</vt:lpstr>
      <vt:lpstr>Waste in Operations</vt:lpstr>
      <vt:lpstr>Basic Elements</vt:lpstr>
      <vt:lpstr>Flexible Resources</vt:lpstr>
      <vt:lpstr>Cellular Layouts</vt:lpstr>
      <vt:lpstr>Pull System</vt:lpstr>
      <vt:lpstr>Kanbans</vt:lpstr>
      <vt:lpstr>Sample Kanban</vt:lpstr>
      <vt:lpstr>Origin of Kanban</vt:lpstr>
      <vt:lpstr>Types of Kanban</vt:lpstr>
      <vt:lpstr>PowerPoint Presentation</vt:lpstr>
      <vt:lpstr>Small Lots</vt:lpstr>
      <vt:lpstr>Inventory Hides Problems</vt:lpstr>
      <vt:lpstr>Less Inventory Exposes Problems</vt:lpstr>
      <vt:lpstr>Quick Setups</vt:lpstr>
      <vt:lpstr>Techniques for Reducing Setup Time</vt:lpstr>
      <vt:lpstr>Techniques for Reducing Setup Time</vt:lpstr>
      <vt:lpstr>Techniques for Reducing Setup Time</vt:lpstr>
      <vt:lpstr>Uniform Production Levels</vt:lpstr>
      <vt:lpstr>Quality at the Source</vt:lpstr>
      <vt:lpstr>Examples of Visual Control</vt:lpstr>
      <vt:lpstr>Examples of Visual Control</vt:lpstr>
      <vt:lpstr>5 Whys</vt:lpstr>
      <vt:lpstr>5S Workplace Scan</vt:lpstr>
      <vt:lpstr>PowerPoint Presentation</vt:lpstr>
      <vt:lpstr>Benefits of Lean Production</vt:lpstr>
      <vt:lpstr>Benefits of Lean Production</vt:lpstr>
      <vt:lpstr>Implementing Lean Production</vt:lpstr>
      <vt:lpstr>Lean Production Problems</vt:lpstr>
      <vt:lpstr>Lean Services</vt:lpstr>
      <vt:lpstr>PowerPoint Presentation</vt:lpstr>
      <vt:lpstr>Leaning the Supply Chain</vt:lpstr>
      <vt:lpstr>PowerPoint Presentation</vt:lpstr>
      <vt:lpstr>In the Lecture we covered: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and Competitiveness</dc:title>
  <dc:creator>Mervyn Morris</dc:creator>
  <cp:lastModifiedBy>Kavoos Mohannak</cp:lastModifiedBy>
  <cp:revision>283</cp:revision>
  <cp:lastPrinted>2017-05-24T23:48:35Z</cp:lastPrinted>
  <dcterms:created xsi:type="dcterms:W3CDTF">1904-01-01T00:00:00Z</dcterms:created>
  <dcterms:modified xsi:type="dcterms:W3CDTF">2024-04-16T00:04:28Z</dcterms:modified>
</cp:coreProperties>
</file>