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8" r:id="rId9"/>
    <p:sldId id="269" r:id="rId10"/>
    <p:sldId id="266" r:id="rId11"/>
    <p:sldId id="260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rednji stil 2 - Isticanj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6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21.1.2024.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21.1.2024.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sz="4400" dirty="0"/>
              <a:t>Ozdravi – olakšava život kad imate bolesnu djecu </a:t>
            </a:r>
            <a:br>
              <a:rPr lang="en-US" dirty="0"/>
            </a:br>
            <a:r>
              <a:rPr lang="hr-HR" sz="4400" u="sng" dirty="0" err="1"/>
              <a:t>Proggy</a:t>
            </a:r>
            <a:r>
              <a:rPr lang="hr-HR" sz="4400" u="sng" dirty="0"/>
              <a:t> i Žohari</a:t>
            </a:r>
            <a:endParaRPr lang="hr-HR" u="sng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Prvo izvedeno ispitivanje komponenti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21 test napisan i izveden izveden, od kojih se 6 nalaze u dokumentaciji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Korišten </a:t>
            </a:r>
            <a:r>
              <a:rPr lang="hr-HR" sz="2400" i="1" dirty="0" err="1"/>
              <a:t>JUnit</a:t>
            </a: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Nakon uspješnog povezivanja </a:t>
            </a:r>
            <a:r>
              <a:rPr lang="hr-HR" sz="2400" i="1" dirty="0" err="1"/>
              <a:t>frontenda</a:t>
            </a:r>
            <a:r>
              <a:rPr lang="hr-HR" sz="2400" i="1" dirty="0"/>
              <a:t> </a:t>
            </a:r>
            <a:r>
              <a:rPr lang="hr-HR" sz="2400" dirty="0"/>
              <a:t>i </a:t>
            </a:r>
            <a:r>
              <a:rPr lang="hr-HR" sz="2400" i="1" dirty="0" err="1"/>
              <a:t>backenda</a:t>
            </a:r>
            <a:r>
              <a:rPr lang="hr-HR" sz="2400" dirty="0"/>
              <a:t> izvedeno ispitivanje sustava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Izvedena 4 testa primarnih funkcija aplikacije, svi se nalaze u dokumentaciji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Korišten alat </a:t>
            </a:r>
            <a:r>
              <a:rPr lang="hr-HR" sz="2400" i="1" dirty="0" err="1"/>
              <a:t>Selenium</a:t>
            </a:r>
            <a:r>
              <a:rPr lang="hr-HR" sz="2400" i="1" dirty="0"/>
              <a:t> IDE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CF05A6E3-97F7-0919-D812-05CFCE4B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dirty="0" err="1"/>
              <a:t>Backend</a:t>
            </a:r>
            <a:r>
              <a:rPr lang="hr-HR" dirty="0"/>
              <a:t>: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 (Java)</a:t>
            </a:r>
          </a:p>
          <a:p>
            <a:pPr marL="0" indent="0">
              <a:buNone/>
            </a:pPr>
            <a:r>
              <a:rPr lang="hr-HR" dirty="0" err="1"/>
              <a:t>Frontend</a:t>
            </a:r>
            <a:r>
              <a:rPr lang="hr-HR" dirty="0"/>
              <a:t>: </a:t>
            </a:r>
            <a:r>
              <a:rPr lang="hr-HR" dirty="0" err="1"/>
              <a:t>React</a:t>
            </a:r>
            <a:r>
              <a:rPr lang="hr-HR" dirty="0"/>
              <a:t> (JavaScript)</a:t>
            </a:r>
          </a:p>
          <a:p>
            <a:pPr marL="0" indent="0">
              <a:buNone/>
            </a:pPr>
            <a:r>
              <a:rPr lang="hr-HR" dirty="0"/>
              <a:t>Korištene tehnologije:</a:t>
            </a:r>
          </a:p>
          <a:p>
            <a:r>
              <a:rPr lang="hr-HR" dirty="0"/>
              <a:t>Komunikacija: </a:t>
            </a:r>
            <a:r>
              <a:rPr lang="hr-HR" dirty="0" err="1"/>
              <a:t>Whatsapp</a:t>
            </a:r>
            <a:r>
              <a:rPr lang="hr-HR" dirty="0"/>
              <a:t> i </a:t>
            </a:r>
            <a:r>
              <a:rPr lang="hr-HR" dirty="0" err="1"/>
              <a:t>Discord</a:t>
            </a:r>
            <a:endParaRPr lang="hr-HR" dirty="0"/>
          </a:p>
          <a:p>
            <a:r>
              <a:rPr lang="hr-HR" dirty="0"/>
              <a:t>Razvojna okolina: </a:t>
            </a:r>
            <a:r>
              <a:rPr lang="hr-HR" dirty="0" err="1"/>
              <a:t>IntelliJ</a:t>
            </a:r>
            <a:r>
              <a:rPr lang="hr-HR" dirty="0"/>
              <a:t> IDEA</a:t>
            </a:r>
          </a:p>
          <a:p>
            <a:r>
              <a:rPr lang="hr-HR" dirty="0"/>
              <a:t>UML dijagrami: </a:t>
            </a:r>
            <a:r>
              <a:rPr lang="hr-HR" dirty="0" err="1"/>
              <a:t>Astah</a:t>
            </a:r>
            <a:r>
              <a:rPr lang="hr-HR" dirty="0"/>
              <a:t> UML</a:t>
            </a:r>
          </a:p>
          <a:p>
            <a:r>
              <a:rPr lang="hr-HR" dirty="0"/>
              <a:t>Grafički dizajn: Microsoft PowerPoint</a:t>
            </a:r>
          </a:p>
          <a:p>
            <a:r>
              <a:rPr lang="hr-HR" dirty="0"/>
              <a:t>Kontrola verzija: </a:t>
            </a:r>
            <a:r>
              <a:rPr lang="hr-HR" dirty="0" err="1"/>
              <a:t>GitHub</a:t>
            </a:r>
            <a:r>
              <a:rPr lang="hr-HR" dirty="0"/>
              <a:t> (</a:t>
            </a:r>
            <a:r>
              <a:rPr lang="hr-HR" dirty="0" err="1"/>
              <a:t>Git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2FD5350-E910-1663-4073-B9D07A23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dirty="0"/>
              <a:t>Razvoj je proveden slično spiralnom modelu razvoja, iako je namjera na početku projekta bila drugačija</a:t>
            </a:r>
          </a:p>
          <a:p>
            <a:r>
              <a:rPr lang="hr-HR" sz="1800" dirty="0"/>
              <a:t>Razvijena je ideja, izvedena je prva implementacija, razvijen je plan razvoja za drugu implementaciju, no nakon toga je bilo potrebno često testiranje i ispravljanje grešaka u sustavu, te ponovna specifikacija manjih dijelova sustava</a:t>
            </a:r>
          </a:p>
          <a:p>
            <a:r>
              <a:rPr lang="hr-HR" sz="1800" dirty="0"/>
              <a:t>Broj sati po članu:</a:t>
            </a:r>
          </a:p>
          <a:p>
            <a:endParaRPr lang="hr-HR" dirty="0"/>
          </a:p>
        </p:txBody>
      </p:sp>
      <p:graphicFrame>
        <p:nvGraphicFramePr>
          <p:cNvPr id="7" name="Tablica 6">
            <a:extLst>
              <a:ext uri="{FF2B5EF4-FFF2-40B4-BE49-F238E27FC236}">
                <a16:creationId xmlns:a16="http://schemas.microsoft.com/office/drawing/2014/main" id="{9E3AFE5B-3DDA-BC24-6862-6F76B8677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25603"/>
              </p:ext>
            </p:extLst>
          </p:nvPr>
        </p:nvGraphicFramePr>
        <p:xfrm>
          <a:off x="628653" y="3937318"/>
          <a:ext cx="7886697" cy="15251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6671">
                  <a:extLst>
                    <a:ext uri="{9D8B030D-6E8A-4147-A177-3AD203B41FA5}">
                      <a16:colId xmlns:a16="http://schemas.microsoft.com/office/drawing/2014/main" val="881115402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59807341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18267824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67461536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91949236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823750134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067190314"/>
                    </a:ext>
                  </a:extLst>
                </a:gridCol>
              </a:tblGrid>
              <a:tr h="762564">
                <a:tc>
                  <a:txBody>
                    <a:bodyPr/>
                    <a:lstStyle/>
                    <a:p>
                      <a:r>
                        <a:rPr lang="hr-HR" sz="1700" dirty="0"/>
                        <a:t>Dino</a:t>
                      </a:r>
                    </a:p>
                    <a:p>
                      <a:r>
                        <a:rPr lang="hr-HR" sz="1700" dirty="0" err="1"/>
                        <a:t>Dubinović</a:t>
                      </a:r>
                      <a:endParaRPr lang="hr-H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700" dirty="0"/>
                        <a:t>Lovro</a:t>
                      </a:r>
                    </a:p>
                    <a:p>
                      <a:r>
                        <a:rPr lang="hr-HR" sz="1700" dirty="0"/>
                        <a:t>Matić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700" dirty="0"/>
                        <a:t>Kristina</a:t>
                      </a:r>
                    </a:p>
                    <a:p>
                      <a:r>
                        <a:rPr lang="hr-HR" sz="1700" dirty="0"/>
                        <a:t>Čavlović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700" dirty="0"/>
                        <a:t>Jan</a:t>
                      </a:r>
                    </a:p>
                    <a:p>
                      <a:r>
                        <a:rPr lang="hr-HR" sz="1700" dirty="0"/>
                        <a:t>Komerički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700" dirty="0"/>
                        <a:t>Luka</a:t>
                      </a:r>
                    </a:p>
                    <a:p>
                      <a:r>
                        <a:rPr lang="hr-HR" sz="1700" dirty="0" err="1"/>
                        <a:t>Bračun</a:t>
                      </a:r>
                      <a:endParaRPr lang="hr-HR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700" dirty="0"/>
                        <a:t>Luka</a:t>
                      </a:r>
                    </a:p>
                    <a:p>
                      <a:r>
                        <a:rPr lang="hr-HR" sz="1700" dirty="0"/>
                        <a:t>Žaja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700" dirty="0"/>
                        <a:t>Ante</a:t>
                      </a:r>
                    </a:p>
                    <a:p>
                      <a:r>
                        <a:rPr lang="hr-HR" sz="1700" dirty="0" err="1"/>
                        <a:t>Prolić</a:t>
                      </a:r>
                      <a:endParaRPr lang="hr-HR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69603"/>
                  </a:ext>
                </a:extLst>
              </a:tr>
              <a:tr h="762564">
                <a:tc>
                  <a:txBody>
                    <a:bodyPr/>
                    <a:lstStyle/>
                    <a:p>
                      <a:r>
                        <a:rPr lang="hr-HR" sz="26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69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A4B9A696-CDD6-7585-304F-52EA7573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Kvalitetna dokumentacija je jedan od najvažnijih alata inženjera</a:t>
            </a:r>
          </a:p>
          <a:p>
            <a:r>
              <a:rPr lang="hr-HR" dirty="0"/>
              <a:t>Potrebno je čitati i pratiti dokumentaciju pri razvoju</a:t>
            </a:r>
          </a:p>
          <a:p>
            <a:r>
              <a:rPr lang="hr-HR" dirty="0"/>
              <a:t>Bitna je komunikacija, pogotovo oko tehničkih detalja</a:t>
            </a:r>
          </a:p>
          <a:p>
            <a:r>
              <a:rPr lang="hr-HR" dirty="0"/>
              <a:t>Ubuduće je bitno bolje rasporediti razvoj kroz vrijeme</a:t>
            </a:r>
          </a:p>
          <a:p>
            <a:r>
              <a:rPr lang="hr-HR" dirty="0"/>
              <a:t>Također, ubuduće ćemo implementirati redoviti grupni </a:t>
            </a:r>
            <a:r>
              <a:rPr lang="hr-HR" i="1" dirty="0" err="1"/>
              <a:t>code</a:t>
            </a:r>
            <a:r>
              <a:rPr lang="hr-HR" i="1" dirty="0"/>
              <a:t> </a:t>
            </a:r>
            <a:r>
              <a:rPr lang="hr-HR" i="1" dirty="0" err="1"/>
              <a:t>review</a:t>
            </a:r>
            <a:endParaRPr lang="hr-HR" i="1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i="1" dirty="0"/>
              <a:t>Hvala na slušanju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Jan Komerički – jan.komericki@fer.hr</a:t>
            </a:r>
          </a:p>
          <a:p>
            <a:r>
              <a:rPr lang="hr-HR" sz="2800" dirty="0"/>
              <a:t>Kristina Čavlović – kristina.cavlovic@fer.hr</a:t>
            </a:r>
          </a:p>
          <a:p>
            <a:r>
              <a:rPr lang="hr-HR" sz="2800" dirty="0"/>
              <a:t>Ante </a:t>
            </a:r>
            <a:r>
              <a:rPr lang="hr-HR" sz="2800" dirty="0" err="1"/>
              <a:t>Prolić</a:t>
            </a:r>
            <a:r>
              <a:rPr lang="hr-HR" sz="2800" dirty="0"/>
              <a:t> – ante.prolic@fer.hr</a:t>
            </a:r>
          </a:p>
          <a:p>
            <a:r>
              <a:rPr lang="hr-HR" sz="2800" dirty="0"/>
              <a:t>Luka </a:t>
            </a:r>
            <a:r>
              <a:rPr lang="hr-HR" sz="2800" dirty="0" err="1"/>
              <a:t>Bračun</a:t>
            </a:r>
            <a:r>
              <a:rPr lang="hr-HR" sz="2800" dirty="0"/>
              <a:t> – luka.bracun@fer.hr</a:t>
            </a:r>
          </a:p>
          <a:p>
            <a:r>
              <a:rPr lang="hr-HR" sz="2800" dirty="0"/>
              <a:t>Dino </a:t>
            </a:r>
            <a:r>
              <a:rPr lang="hr-HR" sz="2800" dirty="0" err="1"/>
              <a:t>Dubinović</a:t>
            </a:r>
            <a:r>
              <a:rPr lang="hr-HR" sz="2800" dirty="0"/>
              <a:t> – dino.dubinovic@fer.hr</a:t>
            </a:r>
          </a:p>
          <a:p>
            <a:r>
              <a:rPr lang="hr-HR" sz="2800" dirty="0"/>
              <a:t>Luka Žaja – luka.zaja@fer.hr</a:t>
            </a:r>
          </a:p>
          <a:p>
            <a:r>
              <a:rPr lang="hr-HR" sz="2800" dirty="0"/>
              <a:t>Lovro Matić – lovro.matic@fer.hr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4173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Jan Komerički – voditelj tima, vodio dokumentaciju</a:t>
            </a:r>
          </a:p>
          <a:p>
            <a:r>
              <a:rPr lang="hr-HR" sz="2400" dirty="0"/>
              <a:t>Kristina Čavlović – vizualni dizajner,</a:t>
            </a:r>
            <a:r>
              <a:rPr lang="hr-HR" sz="2400" i="1" dirty="0"/>
              <a:t> </a:t>
            </a:r>
            <a:r>
              <a:rPr lang="hr-HR" sz="2400" dirty="0" err="1"/>
              <a:t>frontend</a:t>
            </a:r>
            <a:r>
              <a:rPr lang="hr-HR" sz="2400" dirty="0"/>
              <a:t> developer</a:t>
            </a:r>
          </a:p>
          <a:p>
            <a:r>
              <a:rPr lang="hr-HR" sz="2400" dirty="0"/>
              <a:t>Ante </a:t>
            </a:r>
            <a:r>
              <a:rPr lang="hr-HR" sz="2400" dirty="0" err="1"/>
              <a:t>Prolić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r>
              <a:rPr lang="hr-HR" sz="2400" dirty="0"/>
              <a:t> developer</a:t>
            </a:r>
          </a:p>
          <a:p>
            <a:r>
              <a:rPr lang="hr-HR" sz="2400" dirty="0"/>
              <a:t>Luka </a:t>
            </a:r>
            <a:r>
              <a:rPr lang="hr-HR" sz="2400" dirty="0" err="1"/>
              <a:t>Bračun</a:t>
            </a:r>
            <a:r>
              <a:rPr lang="hr-HR" sz="2400" dirty="0"/>
              <a:t> – </a:t>
            </a:r>
            <a:r>
              <a:rPr lang="hr-HR" sz="2400" dirty="0" err="1"/>
              <a:t>backend</a:t>
            </a:r>
            <a:r>
              <a:rPr lang="hr-HR" sz="2400" dirty="0"/>
              <a:t> developer</a:t>
            </a:r>
          </a:p>
          <a:p>
            <a:r>
              <a:rPr lang="hr-HR" sz="2400" dirty="0"/>
              <a:t>Dino </a:t>
            </a:r>
            <a:r>
              <a:rPr lang="hr-HR" sz="2400" dirty="0" err="1"/>
              <a:t>Dubinović</a:t>
            </a:r>
            <a:r>
              <a:rPr lang="hr-HR" sz="2400" dirty="0"/>
              <a:t> – </a:t>
            </a:r>
            <a:r>
              <a:rPr lang="hr-HR" sz="2400" dirty="0" err="1"/>
              <a:t>backend</a:t>
            </a:r>
            <a:r>
              <a:rPr lang="hr-HR" sz="2400" dirty="0"/>
              <a:t> developer</a:t>
            </a:r>
          </a:p>
          <a:p>
            <a:r>
              <a:rPr lang="hr-HR" sz="2400" dirty="0"/>
              <a:t>Luka Žaja – </a:t>
            </a:r>
            <a:r>
              <a:rPr lang="hr-HR" sz="2400" dirty="0" err="1"/>
              <a:t>full</a:t>
            </a:r>
            <a:r>
              <a:rPr lang="hr-HR" sz="2400" dirty="0"/>
              <a:t> </a:t>
            </a:r>
            <a:r>
              <a:rPr lang="hr-HR" sz="2400" dirty="0" err="1"/>
              <a:t>stack</a:t>
            </a:r>
            <a:r>
              <a:rPr lang="hr-HR" sz="2400" dirty="0"/>
              <a:t> developer</a:t>
            </a:r>
          </a:p>
          <a:p>
            <a:r>
              <a:rPr lang="hr-HR" sz="2400" dirty="0"/>
              <a:t>Lovro Matić – </a:t>
            </a:r>
            <a:r>
              <a:rPr lang="hr-HR" sz="2400" dirty="0" err="1"/>
              <a:t>backend</a:t>
            </a:r>
            <a:r>
              <a:rPr lang="hr-HR" sz="2400" dirty="0"/>
              <a:t> developer, baze podataka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Aplikacija Ozdravi osmišljena je kao web-aplikacija za olakšanu komunikaciju među roditeljima, pedijatrima i liječnicima obiteljske medicine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Uz to, cilj aplikacije je automatizacija slanja ispričnica, preporuka za bolovanje i potvrđivanja bolovanja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Već postoji slično programsko rješenje, u obliku Portala zdravlja HZZO</a:t>
            </a:r>
          </a:p>
          <a:p>
            <a:pPr marL="0" indent="0">
              <a:lnSpc>
                <a:spcPct val="100000"/>
              </a:lnSpc>
              <a:buNone/>
            </a:pP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6" name="Slika 5" descr="Slika na kojoj se prikazuje tekst, softver, Ikona na računalu, web-stranica&#10;&#10;Opis je automatski generiran">
            <a:extLst>
              <a:ext uri="{FF2B5EF4-FFF2-40B4-BE49-F238E27FC236}">
                <a16:creationId xmlns:a16="http://schemas.microsoft.com/office/drawing/2014/main" id="{10ADFD73-04F5-0E62-B063-789D077250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78" y="3930654"/>
            <a:ext cx="5819614" cy="27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pic>
        <p:nvPicPr>
          <p:cNvPr id="6" name="Rezervirano mjesto sadržaja 5" descr="Slika na kojoj se prikazuje tekst, dijagram, crta, snimka zaslona&#10;&#10;Opis je automatski generiran">
            <a:extLst>
              <a:ext uri="{FF2B5EF4-FFF2-40B4-BE49-F238E27FC236}">
                <a16:creationId xmlns:a16="http://schemas.microsoft.com/office/drawing/2014/main" id="{CE611E73-0CDD-E07E-B915-2392C7184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674" y="1586195"/>
            <a:ext cx="4569842" cy="45304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F3654941-1E18-1883-D61A-D9363A56B5F7}"/>
              </a:ext>
            </a:extLst>
          </p:cNvPr>
          <p:cNvSpPr txBox="1"/>
          <p:nvPr/>
        </p:nvSpPr>
        <p:spPr>
          <a:xfrm>
            <a:off x="375834" y="1693190"/>
            <a:ext cx="35994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Funkcionalni zahtjevi vezani uz roditelja: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Samostalna registracija i prijava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Pristup vlastitom i dječjim profilima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Primanje obavijesti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Pregled medicinskih kartona i vezanih podataka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Učitavanje i slanje privatnih nalaza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Pregled generiranih ispričnica za svako dijete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D8CB75-8A36-90C0-CCFE-66F8C12A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F684F87-97C2-4AC0-8FC2-9FFED6B5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5"/>
            <a:ext cx="3679763" cy="3085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sz="1800" dirty="0"/>
              <a:t>Funkcionalni zahtjevi </a:t>
            </a:r>
            <a:r>
              <a:rPr lang="hr-HR" sz="1800" dirty="0">
                <a:solidFill>
                  <a:srgbClr val="FF0000"/>
                </a:solidFill>
              </a:rPr>
              <a:t>pedijatra</a:t>
            </a:r>
            <a:r>
              <a:rPr lang="hr-HR" sz="1800" dirty="0"/>
              <a:t> i </a:t>
            </a:r>
            <a:r>
              <a:rPr lang="hr-HR" sz="1800" dirty="0">
                <a:solidFill>
                  <a:schemeClr val="accent1"/>
                </a:solidFill>
              </a:rPr>
              <a:t>L.O.M</a:t>
            </a:r>
            <a:r>
              <a:rPr lang="hr-HR" sz="1800" dirty="0"/>
              <a:t>:</a:t>
            </a:r>
          </a:p>
          <a:p>
            <a:r>
              <a:rPr lang="hr-HR" sz="1800" dirty="0"/>
              <a:t>Pregled i unos pacijenata, slanje obavijesti pacijentu</a:t>
            </a:r>
          </a:p>
          <a:p>
            <a:r>
              <a:rPr lang="hr-HR" sz="1800" dirty="0"/>
              <a:t>Unos pregleda, </a:t>
            </a:r>
            <a:r>
              <a:rPr lang="hr-HR" sz="1800" dirty="0">
                <a:solidFill>
                  <a:srgbClr val="FF0000"/>
                </a:solidFill>
              </a:rPr>
              <a:t>generiranje ispričnica i preporuka za bolovanje, </a:t>
            </a:r>
            <a:r>
              <a:rPr lang="hr-HR" sz="1800" dirty="0">
                <a:solidFill>
                  <a:schemeClr val="accent1"/>
                </a:solidFill>
              </a:rPr>
              <a:t>potvrda bolovanja</a:t>
            </a:r>
            <a:endParaRPr lang="hr-HR" sz="1800" dirty="0">
              <a:solidFill>
                <a:srgbClr val="FF0000"/>
              </a:solidFill>
            </a:endParaRPr>
          </a:p>
          <a:p>
            <a:r>
              <a:rPr lang="hr-HR" sz="1800" dirty="0"/>
              <a:t>Zakazivanje specijalističkih pregleda</a:t>
            </a:r>
          </a:p>
          <a:p>
            <a:r>
              <a:rPr lang="hr-HR" sz="1800" dirty="0"/>
              <a:t>Pregled nalaza iz privatnih ustanova, povratna informacija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2F70F68-C263-E087-D805-415CB0F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  <p:pic>
        <p:nvPicPr>
          <p:cNvPr id="5" name="Slika 4" descr="Slika na kojoj se prikazuje tekst, dijagram, Font, snimka zaslona&#10;&#10;Opis je automatski generiran">
            <a:extLst>
              <a:ext uri="{FF2B5EF4-FFF2-40B4-BE49-F238E27FC236}">
                <a16:creationId xmlns:a16="http://schemas.microsoft.com/office/drawing/2014/main" id="{6EC06E9F-D791-0093-7059-30A9BBB172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13" y="1375957"/>
            <a:ext cx="4720855" cy="3104847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F882EB2A-4942-92EB-5BFD-DA73A965DDAF}"/>
              </a:ext>
            </a:extLst>
          </p:cNvPr>
          <p:cNvSpPr txBox="1"/>
          <p:nvPr/>
        </p:nvSpPr>
        <p:spPr>
          <a:xfrm>
            <a:off x="418454" y="4451888"/>
            <a:ext cx="3889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Nefunkcionalni zahtjevi: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Sigurnost korištenja i kontrola pristupa putem sjednica</a:t>
            </a: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E53232DB-B248-0B10-409E-A0D33AE084A7}"/>
              </a:ext>
            </a:extLst>
          </p:cNvPr>
          <p:cNvSpPr txBox="1"/>
          <p:nvPr/>
        </p:nvSpPr>
        <p:spPr>
          <a:xfrm>
            <a:off x="4308413" y="4503537"/>
            <a:ext cx="4720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Zahtjevi domene primjene: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Prilagođenost stranice aplikacije na rezolucije računala, mobilnog telefona i tableta</a:t>
            </a:r>
          </a:p>
        </p:txBody>
      </p:sp>
    </p:spTree>
    <p:extLst>
      <p:ext uri="{BB962C8B-B14F-4D97-AF65-F5344CB8AC3E}">
        <p14:creationId xmlns:p14="http://schemas.microsoft.com/office/powerpoint/2010/main" val="246158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3513272" cy="49313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600" dirty="0"/>
              <a:t>Korišteni MVC koncept sveukupne arhitekture</a:t>
            </a:r>
          </a:p>
          <a:p>
            <a:pPr>
              <a:lnSpc>
                <a:spcPct val="100000"/>
              </a:lnSpc>
            </a:pPr>
            <a:r>
              <a:rPr lang="hr-HR" sz="2600" dirty="0" err="1"/>
              <a:t>Controller</a:t>
            </a:r>
            <a:r>
              <a:rPr lang="hr-HR" sz="2600" dirty="0"/>
              <a:t>-Service-</a:t>
            </a:r>
            <a:r>
              <a:rPr lang="hr-HR" sz="2600" dirty="0" err="1"/>
              <a:t>Repository</a:t>
            </a:r>
            <a:r>
              <a:rPr lang="hr-HR" sz="2600" dirty="0"/>
              <a:t> uzorak za arhitekturu </a:t>
            </a:r>
            <a:r>
              <a:rPr lang="hr-HR" sz="2600" i="1" dirty="0" err="1"/>
              <a:t>backenda</a:t>
            </a:r>
            <a:endParaRPr lang="hr-HR" sz="2600" i="1" dirty="0"/>
          </a:p>
          <a:p>
            <a:pPr marL="0" indent="0">
              <a:lnSpc>
                <a:spcPct val="100000"/>
              </a:lnSpc>
              <a:buNone/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8" name="Slika 7" descr="Slika na kojoj se prikazuje tekst, snimka zaslona, Font, dizajn&#10;&#10;Opis je automatski generiran">
            <a:extLst>
              <a:ext uri="{FF2B5EF4-FFF2-40B4-BE49-F238E27FC236}">
                <a16:creationId xmlns:a16="http://schemas.microsoft.com/office/drawing/2014/main" id="{7DECA1DF-E893-0753-8930-33109FAB3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9763"/>
            <a:ext cx="4188308" cy="25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066C65B-C182-D2C2-3126-013FD75B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baze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790B5A-FF81-F5E9-5E63-F7BEEFF8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5554"/>
            <a:ext cx="2513631" cy="4931327"/>
          </a:xfrm>
        </p:spPr>
        <p:txBody>
          <a:bodyPr/>
          <a:lstStyle/>
          <a:p>
            <a:r>
              <a:rPr lang="hr-HR" dirty="0"/>
              <a:t>Baza podataka ostvarena je putem </a:t>
            </a:r>
            <a:r>
              <a:rPr lang="hr-HR" i="1" dirty="0"/>
              <a:t>H2</a:t>
            </a:r>
            <a:r>
              <a:rPr lang="hr-HR" dirty="0"/>
              <a:t> </a:t>
            </a:r>
            <a:r>
              <a:rPr lang="hr-HR" i="1" dirty="0" err="1"/>
              <a:t>engine</a:t>
            </a:r>
            <a:endParaRPr lang="hr-HR" i="1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D3D105C-54F0-283A-0A82-99E35004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6" name="Slika 5" descr="Slika na kojoj se prikazuje tekst, dijagram, Plan, skeč&#10;&#10;Opis je automatski generiran">
            <a:extLst>
              <a:ext uri="{FF2B5EF4-FFF2-40B4-BE49-F238E27FC236}">
                <a16:creationId xmlns:a16="http://schemas.microsoft.com/office/drawing/2014/main" id="{13C42566-259C-E2E4-49F1-0C934133E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 t="9966" r="10912" b="9718"/>
          <a:stretch/>
        </p:blipFill>
        <p:spPr>
          <a:xfrm>
            <a:off x="3329517" y="1247613"/>
            <a:ext cx="5521271" cy="2719953"/>
          </a:xfrm>
          <a:prstGeom prst="rect">
            <a:avLst/>
          </a:prstGeom>
        </p:spPr>
      </p:pic>
      <p:pic>
        <p:nvPicPr>
          <p:cNvPr id="8" name="Slika 7" descr="Slika na kojoj se prikazuje crtež, dijagram, skeč, uzorak&#10;&#10;Opis je automatski generiran">
            <a:extLst>
              <a:ext uri="{FF2B5EF4-FFF2-40B4-BE49-F238E27FC236}">
                <a16:creationId xmlns:a16="http://schemas.microsoft.com/office/drawing/2014/main" id="{784C1FE7-B2DF-6B6A-8292-54498D0F4C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470" y="3967566"/>
            <a:ext cx="5659217" cy="27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3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AD40C5-8D35-7A8F-42AA-AB82DCDF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Dijagrami razmještaja i komponenti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389FFE0-7C4C-7997-3AA5-CAD1A173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5" name="Rezervirano mjesto sadržaja 4" descr="Slika na kojoj se prikazuje tekst, dijagram, Plan, Trokut&#10;&#10;Opis je automatski generiran">
            <a:extLst>
              <a:ext uri="{FF2B5EF4-FFF2-40B4-BE49-F238E27FC236}">
                <a16:creationId xmlns:a16="http://schemas.microsoft.com/office/drawing/2014/main" id="{0BB72CDC-6242-3B86-9237-B90C12A6F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57" y="1386031"/>
            <a:ext cx="4628415" cy="4930775"/>
          </a:xfrm>
          <a:prstGeom prst="rect">
            <a:avLst/>
          </a:prstGeom>
        </p:spPr>
      </p:pic>
      <p:pic>
        <p:nvPicPr>
          <p:cNvPr id="7" name="Slika 6" descr="Slika na kojoj se prikazuje tekst, snimka zaslona, Trokut, dijagram&#10;&#10;Opis je automatski generiran">
            <a:extLst>
              <a:ext uri="{FF2B5EF4-FFF2-40B4-BE49-F238E27FC236}">
                <a16:creationId xmlns:a16="http://schemas.microsoft.com/office/drawing/2014/main" id="{5B354137-E293-F709-4644-2E4DD102F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9" y="2331313"/>
            <a:ext cx="3949808" cy="27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1559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1283</TotalTime>
  <Words>552</Words>
  <Application>Microsoft Office PowerPoint</Application>
  <PresentationFormat>Prikaz na zaslonu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Ozdravi – olakšava život kad imate bolesnu djecu  Proggy i Žohari</vt:lpstr>
      <vt:lpstr>Sadržaj</vt:lpstr>
      <vt:lpstr>Članovi tima</vt:lpstr>
      <vt:lpstr>Opis zadatka</vt:lpstr>
      <vt:lpstr>Pregled zahtjeva</vt:lpstr>
      <vt:lpstr>Pregled zahtjeva</vt:lpstr>
      <vt:lpstr>Arhitektura sustava</vt:lpstr>
      <vt:lpstr>Arhitektura baze podataka</vt:lpstr>
      <vt:lpstr>Dijagrami razmještaja i komponenti</vt:lpstr>
      <vt:lpstr>Ispitivanje sustava</vt:lpstr>
      <vt:lpstr>Korišteni alati i tehnologije</vt:lpstr>
      <vt:lpstr>Organizacija rada</vt:lpstr>
      <vt:lpstr>Naučene lekcije</vt:lpstr>
      <vt:lpstr>Hvala na slušanju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Jan Jan</cp:lastModifiedBy>
  <cp:revision>24</cp:revision>
  <dcterms:created xsi:type="dcterms:W3CDTF">2016-01-18T13:10:52Z</dcterms:created>
  <dcterms:modified xsi:type="dcterms:W3CDTF">2024-01-21T20:11:49Z</dcterms:modified>
</cp:coreProperties>
</file>