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sldIdLst>
    <p:sldId id="322" r:id="rId5"/>
  </p:sldIdLst>
  <p:sldSz cx="12239625" cy="918051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1">
          <p15:clr>
            <a:srgbClr val="A4A3A4"/>
          </p15:clr>
        </p15:guide>
        <p15:guide id="2" pos="38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80"/>
    <a:srgbClr val="F3EDDF"/>
    <a:srgbClr val="E0F3D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72569" autoAdjust="0"/>
  </p:normalViewPr>
  <p:slideViewPr>
    <p:cSldViewPr showGuides="1">
      <p:cViewPr>
        <p:scale>
          <a:sx n="75" d="100"/>
          <a:sy n="75" d="100"/>
        </p:scale>
        <p:origin x="528" y="54"/>
      </p:cViewPr>
      <p:guideLst>
        <p:guide orient="horz" pos="2891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66EBB-0E58-47B2-8EA8-A694003FD0F2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50299-5D49-4341-93C4-E56654763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3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sz="1200" dirty="0">
              <a:solidFill>
                <a:schemeClr val="tx2"/>
              </a:solidFill>
              <a:ea typeface="ＭＳ Ｐゴシック" pitchFamily="34" charset="-128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50299-5D49-4341-93C4-E5665476328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7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ogo only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44" y="3780000"/>
            <a:ext cx="3124206" cy="173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288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small text) (blu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2415733"/>
            <a:ext cx="6480000" cy="434832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509" y="2899096"/>
            <a:ext cx="6480000" cy="2174161"/>
          </a:xfrm>
        </p:spPr>
        <p:txBody>
          <a:bodyPr/>
          <a:lstStyle>
            <a:lvl1pPr>
              <a:lnSpc>
                <a:spcPct val="100000"/>
              </a:lnSpc>
              <a:defRPr sz="30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British 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185571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(small text) (blank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2415733"/>
            <a:ext cx="6480000" cy="434832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509" y="2899096"/>
            <a:ext cx="6480000" cy="2174161"/>
          </a:xfrm>
        </p:spPr>
        <p:txBody>
          <a:bodyPr/>
          <a:lstStyle>
            <a:lvl1pPr>
              <a:lnSpc>
                <a:spcPct val="100000"/>
              </a:lnSpc>
              <a:defRPr sz="30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British 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133104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3020400"/>
            <a:ext cx="11232000" cy="3140455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55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59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pink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3020400"/>
            <a:ext cx="11232000" cy="3140455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55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17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blu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3020400"/>
            <a:ext cx="11232000" cy="3140455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55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56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blank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3020400"/>
            <a:ext cx="11232000" cy="3140455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55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93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415734"/>
            <a:ext cx="7632000" cy="1304497"/>
          </a:xfrm>
        </p:spPr>
        <p:txBody>
          <a:bodyPr/>
          <a:lstStyle>
            <a:lvl1pPr>
              <a:defRPr sz="6000" b="0" i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3720231"/>
            <a:ext cx="7596000" cy="4251693"/>
          </a:xfrm>
        </p:spPr>
        <p:txBody>
          <a:bodyPr/>
          <a:lstStyle>
            <a:lvl1pPr>
              <a:spcAft>
                <a:spcPts val="0"/>
              </a:spcAft>
              <a:defRPr sz="2700" b="0" i="0" baseline="0">
                <a:latin typeface="+mn-lt"/>
              </a:defRPr>
            </a:lvl1pPr>
            <a:lvl2pPr marL="180000" indent="-180000">
              <a:spcAft>
                <a:spcPts val="0"/>
              </a:spcAft>
              <a:buFont typeface="Calibri Light" panose="020F0302020204030204" pitchFamily="34" charset="0"/>
              <a:buChar char="–"/>
              <a:defRPr sz="2700" baseline="0"/>
            </a:lvl2pPr>
            <a:lvl3pPr marL="180000" indent="-180000">
              <a:buFont typeface="Calibri Light" panose="020F0302020204030204" pitchFamily="34" charset="0"/>
              <a:buChar char="&gt;"/>
              <a:defRPr sz="2700" baseline="0"/>
            </a:lvl3pPr>
            <a:lvl4pPr marL="360000" indent="-180000">
              <a:buFont typeface="Calibri Light" panose="020F0302020204030204" pitchFamily="34" charset="0"/>
              <a:buChar char="–"/>
              <a:defRPr sz="2700" baseline="0"/>
            </a:lvl4pPr>
            <a:lvl5pPr marL="540000" indent="-180000">
              <a:buFont typeface="Calibri Light" panose="020F0302020204030204" pitchFamily="34" charset="0"/>
              <a:buChar char="&gt;"/>
              <a:defRPr sz="27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356" y="8532000"/>
            <a:ext cx="780290" cy="4328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British 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3028959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2029217"/>
            <a:ext cx="7200000" cy="5991021"/>
          </a:xfrm>
        </p:spPr>
        <p:txBody>
          <a:bodyPr/>
          <a:lstStyle>
            <a:lvl1pPr>
              <a:spcAft>
                <a:spcPts val="0"/>
              </a:spcAft>
              <a:defRPr sz="2700" b="0" i="0" baseline="0">
                <a:latin typeface="+mn-lt"/>
              </a:defRPr>
            </a:lvl1pPr>
            <a:lvl2pPr marL="180000" indent="-180000">
              <a:spcAft>
                <a:spcPts val="0"/>
              </a:spcAft>
              <a:buFont typeface="Calibri Light" panose="020F0302020204030204" pitchFamily="34" charset="0"/>
              <a:buChar char="–"/>
              <a:defRPr sz="2700" baseline="0"/>
            </a:lvl2pPr>
            <a:lvl3pPr marL="180000" indent="-180000">
              <a:buFont typeface="Calibri Light" panose="020F0302020204030204" pitchFamily="34" charset="0"/>
              <a:buChar char="&gt;"/>
              <a:defRPr sz="2700" baseline="0"/>
            </a:lvl3pPr>
            <a:lvl4pPr marL="360000" indent="-180000">
              <a:buFont typeface="Calibri Light" panose="020F0302020204030204" pitchFamily="34" charset="0"/>
              <a:buChar char="–"/>
              <a:defRPr sz="2700" baseline="0"/>
            </a:lvl4pPr>
            <a:lvl5pPr marL="540000" indent="-180000">
              <a:buFont typeface="Calibri Light" panose="020F0302020204030204" pitchFamily="34" charset="0"/>
              <a:buChar char="&gt;"/>
              <a:defRPr sz="27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84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2029217"/>
            <a:ext cx="6300000" cy="5991021"/>
          </a:xfrm>
        </p:spPr>
        <p:txBody>
          <a:bodyPr/>
          <a:lstStyle>
            <a:lvl1pPr>
              <a:spcAft>
                <a:spcPts val="0"/>
              </a:spcAft>
              <a:defRPr sz="2700" b="0" i="0" baseline="0">
                <a:latin typeface="+mn-lt"/>
              </a:defRPr>
            </a:lvl1pPr>
            <a:lvl2pPr marL="180000" indent="-180000">
              <a:spcAft>
                <a:spcPts val="0"/>
              </a:spcAft>
              <a:buFont typeface="Calibri Light" panose="020F0302020204030204" pitchFamily="34" charset="0"/>
              <a:buChar char="–"/>
              <a:defRPr sz="2700" baseline="0"/>
            </a:lvl2pPr>
            <a:lvl3pPr marL="180000" indent="-180000">
              <a:buFont typeface="Calibri Light" panose="020F0302020204030204" pitchFamily="34" charset="0"/>
              <a:buChar char="&gt;"/>
              <a:defRPr sz="2700" baseline="0"/>
            </a:lvl3pPr>
            <a:lvl4pPr marL="360000" indent="-180000">
              <a:buFont typeface="Calibri Light" panose="020F0302020204030204" pitchFamily="34" charset="0"/>
              <a:buChar char="–"/>
              <a:defRPr sz="2700" baseline="0"/>
            </a:lvl4pPr>
            <a:lvl5pPr marL="540000" indent="-180000">
              <a:buFont typeface="Calibri Light" panose="020F0302020204030204" pitchFamily="34" charset="0"/>
              <a:buChar char="&gt;"/>
              <a:defRPr sz="27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127999" y="2030400"/>
            <a:ext cx="4572000" cy="599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529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2029217"/>
            <a:ext cx="6300000" cy="5991021"/>
          </a:xfrm>
        </p:spPr>
        <p:txBody>
          <a:bodyPr/>
          <a:lstStyle>
            <a:lvl1pPr>
              <a:spcAft>
                <a:spcPts val="0"/>
              </a:spcAft>
              <a:defRPr sz="2700" b="0" i="0" baseline="0">
                <a:latin typeface="+mn-lt"/>
              </a:defRPr>
            </a:lvl1pPr>
            <a:lvl2pPr marL="180000" indent="-180000">
              <a:spcAft>
                <a:spcPts val="0"/>
              </a:spcAft>
              <a:buFont typeface="Calibri Light" panose="020F0302020204030204" pitchFamily="34" charset="0"/>
              <a:buChar char="–"/>
              <a:defRPr sz="2700" baseline="0"/>
            </a:lvl2pPr>
            <a:lvl3pPr marL="180000" indent="-180000">
              <a:buFont typeface="Calibri Light" panose="020F0302020204030204" pitchFamily="34" charset="0"/>
              <a:buChar char="&gt;"/>
              <a:defRPr sz="2700" baseline="0"/>
            </a:lvl3pPr>
            <a:lvl4pPr marL="360000" indent="-180000">
              <a:buFont typeface="Calibri Light" panose="020F0302020204030204" pitchFamily="34" charset="0"/>
              <a:buChar char="–"/>
              <a:defRPr sz="2700" baseline="0"/>
            </a:lvl4pPr>
            <a:lvl5pPr marL="540000" indent="-180000">
              <a:buFont typeface="Calibri Light" panose="020F0302020204030204" pitchFamily="34" charset="0"/>
              <a:buChar char="&gt;"/>
              <a:defRPr sz="27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7127999" y="2030400"/>
            <a:ext cx="4572000" cy="289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/>
          </p:nvPr>
        </p:nvSpPr>
        <p:spPr>
          <a:xfrm>
            <a:off x="7127999" y="5122800"/>
            <a:ext cx="4572000" cy="289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73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00" y="2415735"/>
            <a:ext cx="8640000" cy="1691014"/>
          </a:xfrm>
        </p:spPr>
        <p:txBody>
          <a:bodyPr/>
          <a:lstStyle>
            <a:lvl1pPr algn="l">
              <a:lnSpc>
                <a:spcPct val="85000"/>
              </a:lnSpc>
              <a:defRPr sz="5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875" y="4300337"/>
            <a:ext cx="8640000" cy="963834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date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432000"/>
            <a:ext cx="1007999" cy="55912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British 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3095303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84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99" y="2029217"/>
            <a:ext cx="5544000" cy="5991021"/>
          </a:xfr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2029217"/>
            <a:ext cx="5544000" cy="5991021"/>
          </a:xfr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35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99" y="2029217"/>
            <a:ext cx="3646800" cy="5991021"/>
          </a:xfr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4800" y="2029217"/>
            <a:ext cx="3646800" cy="5991021"/>
          </a:xfr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085600" y="2029217"/>
            <a:ext cx="3646800" cy="5991021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9332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99" y="2029217"/>
            <a:ext cx="3888000" cy="5991021"/>
          </a:xfr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716000" y="2030400"/>
            <a:ext cx="342000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8280000" y="2030400"/>
            <a:ext cx="342000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825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99" y="2029217"/>
            <a:ext cx="3888000" cy="5991021"/>
          </a:xfr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3"/>
          </p:nvPr>
        </p:nvSpPr>
        <p:spPr>
          <a:xfrm>
            <a:off x="4716000" y="2030400"/>
            <a:ext cx="3420000" cy="289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5"/>
          </p:nvPr>
        </p:nvSpPr>
        <p:spPr>
          <a:xfrm>
            <a:off x="4716000" y="5072400"/>
            <a:ext cx="3420000" cy="289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6"/>
          </p:nvPr>
        </p:nvSpPr>
        <p:spPr>
          <a:xfrm>
            <a:off x="8280000" y="2030400"/>
            <a:ext cx="342000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9675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99" y="2029217"/>
            <a:ext cx="3888000" cy="5991021"/>
          </a:xfr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4716000" y="2030400"/>
            <a:ext cx="3420000" cy="289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7"/>
          </p:nvPr>
        </p:nvSpPr>
        <p:spPr>
          <a:xfrm>
            <a:off x="4716000" y="5072400"/>
            <a:ext cx="3420000" cy="289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8"/>
          </p:nvPr>
        </p:nvSpPr>
        <p:spPr>
          <a:xfrm>
            <a:off x="8280000" y="2030400"/>
            <a:ext cx="3420000" cy="289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9"/>
          </p:nvPr>
        </p:nvSpPr>
        <p:spPr>
          <a:xfrm>
            <a:off x="8280000" y="5072400"/>
            <a:ext cx="3420000" cy="289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420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99" y="2029217"/>
            <a:ext cx="3646800" cy="1188541"/>
          </a:xfr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4800" y="2029217"/>
            <a:ext cx="3646800" cy="1188541"/>
          </a:xfr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085600" y="2029217"/>
            <a:ext cx="3646800" cy="1188541"/>
          </a:xfrm>
        </p:spPr>
        <p:txBody>
          <a:bodyPr/>
          <a:lstStyle>
            <a:lvl2pPr>
              <a:defRPr sz="1800" baseline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4"/>
          </p:nvPr>
        </p:nvSpPr>
        <p:spPr>
          <a:xfrm>
            <a:off x="504000" y="3672000"/>
            <a:ext cx="3646800" cy="433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4294800" y="3672000"/>
            <a:ext cx="3646800" cy="433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6"/>
          </p:nvPr>
        </p:nvSpPr>
        <p:spPr>
          <a:xfrm>
            <a:off x="8085600" y="3672000"/>
            <a:ext cx="3646800" cy="433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992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000" y="7778665"/>
            <a:ext cx="3754800" cy="48314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04000" y="2030400"/>
            <a:ext cx="11232000" cy="556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8679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388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356" y="8532000"/>
            <a:ext cx="780290" cy="43281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rgbClr val="6400AA"/>
                </a:solidFill>
              </a:rPr>
              <a:t>British 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378028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(blank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00" y="2415735"/>
            <a:ext cx="8640000" cy="1691014"/>
          </a:xfrm>
        </p:spPr>
        <p:txBody>
          <a:bodyPr/>
          <a:lstStyle>
            <a:lvl1pPr algn="l">
              <a:lnSpc>
                <a:spcPct val="85000"/>
              </a:lnSpc>
              <a:defRPr sz="5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875" y="4300337"/>
            <a:ext cx="8640000" cy="963834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date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British Telecommunications plc 2017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432000"/>
            <a:ext cx="1007999" cy="55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83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large text)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2415733"/>
            <a:ext cx="8640000" cy="217416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55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British 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32845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large text) (pink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2415733"/>
            <a:ext cx="8640000" cy="217416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55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British 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65846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large text) (blu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2415733"/>
            <a:ext cx="8640000" cy="217416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55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British 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110352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(large text) (blank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2415733"/>
            <a:ext cx="8640000" cy="217416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55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British 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104111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small text)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2415733"/>
            <a:ext cx="6480000" cy="434832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509" y="2899096"/>
            <a:ext cx="6480000" cy="2174161"/>
          </a:xfrm>
        </p:spPr>
        <p:txBody>
          <a:bodyPr/>
          <a:lstStyle>
            <a:lvl1pPr>
              <a:lnSpc>
                <a:spcPct val="100000"/>
              </a:lnSpc>
              <a:defRPr sz="30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British 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232211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small text) (pink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2415733"/>
            <a:ext cx="6480000" cy="434832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509" y="2899096"/>
            <a:ext cx="6480000" cy="2174161"/>
          </a:xfrm>
        </p:spPr>
        <p:txBody>
          <a:bodyPr/>
          <a:lstStyle>
            <a:lvl1pPr>
              <a:lnSpc>
                <a:spcPct val="100000"/>
              </a:lnSpc>
              <a:defRPr sz="30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British 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306297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434832"/>
            <a:ext cx="11232000" cy="5797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2029217"/>
            <a:ext cx="11232000" cy="59910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27924" y="8524800"/>
            <a:ext cx="3600000" cy="3855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4000" y="8524999"/>
            <a:ext cx="360000" cy="3855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4000" y="1256182"/>
            <a:ext cx="11232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356" y="8532000"/>
            <a:ext cx="780290" cy="4328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British 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37432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88" r:id="rId3"/>
    <p:sldLayoutId id="2147483651" r:id="rId4"/>
    <p:sldLayoutId id="2147483656" r:id="rId5"/>
    <p:sldLayoutId id="2147483657" r:id="rId6"/>
    <p:sldLayoutId id="2147483689" r:id="rId7"/>
    <p:sldLayoutId id="2147483668" r:id="rId8"/>
    <p:sldLayoutId id="2147483669" r:id="rId9"/>
    <p:sldLayoutId id="2147483670" r:id="rId10"/>
    <p:sldLayoutId id="2147483690" r:id="rId11"/>
    <p:sldLayoutId id="2147483674" r:id="rId12"/>
    <p:sldLayoutId id="2147483675" r:id="rId13"/>
    <p:sldLayoutId id="2147483676" r:id="rId14"/>
    <p:sldLayoutId id="2147483691" r:id="rId15"/>
    <p:sldLayoutId id="2147483687" r:id="rId16"/>
    <p:sldLayoutId id="2147483684" r:id="rId17"/>
    <p:sldLayoutId id="2147483685" r:id="rId18"/>
    <p:sldLayoutId id="2147483686" r:id="rId19"/>
    <p:sldLayoutId id="2147483650" r:id="rId20"/>
    <p:sldLayoutId id="2147483652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54" r:id="rId28"/>
    <p:sldLayoutId id="2147483655" r:id="rId29"/>
  </p:sldLayoutIdLst>
  <p:hf hdr="0" ftr="0" dt="0"/>
  <p:txStyles>
    <p:titleStyle>
      <a:lvl1pPr algn="l" defTabSz="912114" rtl="0" eaLnBrk="1" latinLnBrk="0" hangingPunct="1">
        <a:spcBef>
          <a:spcPct val="0"/>
        </a:spcBef>
        <a:buNone/>
        <a:defRPr sz="30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None/>
        <a:defRPr sz="1800" b="1" i="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&gt;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09" userDrawn="1">
          <p15:clr>
            <a:srgbClr val="F26B43"/>
          </p15:clr>
        </p15:guide>
        <p15:guide id="2" pos="3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1" y="203"/>
            <a:ext cx="11989363" cy="838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3746"/>
      </p:ext>
    </p:extLst>
  </p:cSld>
  <p:clrMapOvr>
    <a:masterClrMapping/>
  </p:clrMapOvr>
</p:sld>
</file>

<file path=ppt/theme/theme1.xml><?xml version="1.0" encoding="utf-8"?>
<a:theme xmlns:a="http://schemas.openxmlformats.org/drawingml/2006/main" name="BT_ppt_standard_mountain(calibri)">
  <a:themeElements>
    <a:clrScheme name="Red&amp;White - BT">
      <a:dk1>
        <a:sysClr val="windowText" lastClr="000000"/>
      </a:dk1>
      <a:lt1>
        <a:sysClr val="window" lastClr="FFFFFF"/>
      </a:lt1>
      <a:dk2>
        <a:srgbClr val="333333"/>
      </a:dk2>
      <a:lt2>
        <a:srgbClr val="666666"/>
      </a:lt2>
      <a:accent1>
        <a:srgbClr val="6400AA"/>
      </a:accent1>
      <a:accent2>
        <a:srgbClr val="E60050"/>
      </a:accent2>
      <a:accent3>
        <a:srgbClr val="00A0D6"/>
      </a:accent3>
      <a:accent4>
        <a:srgbClr val="7F7F7F"/>
      </a:accent4>
      <a:accent5>
        <a:srgbClr val="CCCCCF"/>
      </a:accent5>
      <a:accent6>
        <a:srgbClr val="E5E5E5"/>
      </a:accent6>
      <a:hlink>
        <a:srgbClr val="6400AA"/>
      </a:hlink>
      <a:folHlink>
        <a:srgbClr val="E60050"/>
      </a:folHlink>
    </a:clrScheme>
    <a:fontScheme name="Calibri &amp; Calibri Ligh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T_ppt_standard_city(calibri).potx" id="{0D6A7497-29EB-4001-8EF5-FBC432F560A5}" vid="{CB6DC3D0-FD59-4E51-88F2-1AF81AA4F4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F0F18DDC489A468BCFDB72834C9C61" ma:contentTypeVersion="2" ma:contentTypeDescription="Create a new document." ma:contentTypeScope="" ma:versionID="fb03e577d7972eed4213526ae6bbf0d8">
  <xsd:schema xmlns:xsd="http://www.w3.org/2001/XMLSchema" xmlns:xs="http://www.w3.org/2001/XMLSchema" xmlns:p="http://schemas.microsoft.com/office/2006/metadata/properties" xmlns:ns2="0c5094d3-5eee-4504-974e-92a6aeef2acd" targetNamespace="http://schemas.microsoft.com/office/2006/metadata/properties" ma:root="true" ma:fieldsID="1144d8ccf2aeb93c895e65805784c68f" ns2:_="">
    <xsd:import namespace="0c5094d3-5eee-4504-974e-92a6aeef2a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5094d3-5eee-4504-974e-92a6aeef2a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4D6727-B925-49AB-B371-5C1087B95879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e0e35bac-e255-4a69-af54-5f01336af94f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14E073C-46AC-4C92-8C4C-7718B2DCB4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5094d3-5eee-4504-974e-92a6aeef2a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E54FE4-6B53-4CC8-89E9-AE04198F61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BT_ppt_standard_city(calibri)</Template>
  <TotalTime>699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BT Font Light</vt:lpstr>
      <vt:lpstr>Calibri</vt:lpstr>
      <vt:lpstr>Calibri Light</vt:lpstr>
      <vt:lpstr>BT_ppt_standard_mountain(calibri)</vt:lpstr>
      <vt:lpstr>PowerPoint Presentation</vt:lpstr>
    </vt:vector>
  </TitlesOfParts>
  <Company>BT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 Secondary titleSkills and Interview Slides Oct 2017 With Notes V4.1 DJC line</dc:title>
  <dc:creator>Cort,D,David,CHJ1 R</dc:creator>
  <cp:lastModifiedBy>Luke Mouncey</cp:lastModifiedBy>
  <cp:revision>98</cp:revision>
  <cp:lastPrinted>2017-07-26T10:50:08Z</cp:lastPrinted>
  <dcterms:created xsi:type="dcterms:W3CDTF">2017-07-18T13:20:46Z</dcterms:created>
  <dcterms:modified xsi:type="dcterms:W3CDTF">2021-08-24T08:52:38Z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0x01010071F0F18DDC489A468BCFDB72834C9C61</vt:lpwstr>
  </property>
  <property fmtid="{D5CDD505-2E9C-101B-9397-08002B2CF9AE}" pid="3" name="Document LanguageTaxHTField0">
    <vt:lpwstr>English|6b8bacaf-8426-4946-be39-8600aacd45b4</vt:lpwstr>
  </property>
  <property fmtid="{D5CDD505-2E9C-101B-9397-08002B2CF9AE}" pid="4" name="_dlc_DocIdItemGuid">
    <vt:lpwstr>1fcbce59-362c-4abc-9fd1-3036d9c4f968</vt:lpwstr>
  </property>
  <property fmtid="{D5CDD505-2E9C-101B-9397-08002B2CF9AE}" pid="5" name="Document Language">
    <vt:lpwstr>1;#English|6b8bacaf-8426-4946-be39-8600aacd45b4</vt:lpwstr>
  </property>
  <property fmtid="{D5CDD505-2E9C-101B-9397-08002B2CF9AE}" pid="6" name="Order">
    <vt:r8>196200</vt:r8>
  </property>
</Properties>
</file>