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B9E12B-8DD7-47BC-85F3-540AE40D2BB3}" v="1" dt="2022-02-13T11:29:25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4660"/>
  </p:normalViewPr>
  <p:slideViewPr>
    <p:cSldViewPr snapToGrid="0">
      <p:cViewPr>
        <p:scale>
          <a:sx n="150" d="100"/>
          <a:sy n="150" d="100"/>
        </p:scale>
        <p:origin x="-94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Rerri" userId="ff494b0457865fe3" providerId="LiveId" clId="{BBB9E12B-8DD7-47BC-85F3-540AE40D2BB3}"/>
    <pc:docChg chg="custSel addSld modSld">
      <pc:chgData name="Stephen Rerri" userId="ff494b0457865fe3" providerId="LiveId" clId="{BBB9E12B-8DD7-47BC-85F3-540AE40D2BB3}" dt="2022-02-13T13:28:57.708" v="78" actId="478"/>
      <pc:docMkLst>
        <pc:docMk/>
      </pc:docMkLst>
      <pc:sldChg chg="addSp delSp modSp new mod">
        <pc:chgData name="Stephen Rerri" userId="ff494b0457865fe3" providerId="LiveId" clId="{BBB9E12B-8DD7-47BC-85F3-540AE40D2BB3}" dt="2022-02-13T11:30:01.284" v="71" actId="1076"/>
        <pc:sldMkLst>
          <pc:docMk/>
          <pc:sldMk cId="2828045718" sldId="257"/>
        </pc:sldMkLst>
        <pc:spChg chg="del">
          <ac:chgData name="Stephen Rerri" userId="ff494b0457865fe3" providerId="LiveId" clId="{BBB9E12B-8DD7-47BC-85F3-540AE40D2BB3}" dt="2022-02-13T11:11:57.730" v="2" actId="478"/>
          <ac:spMkLst>
            <pc:docMk/>
            <pc:sldMk cId="2828045718" sldId="257"/>
            <ac:spMk id="2" creationId="{F80A3006-19AE-4370-98CD-AF20E7B7FF66}"/>
          </ac:spMkLst>
        </pc:spChg>
        <pc:spChg chg="del">
          <ac:chgData name="Stephen Rerri" userId="ff494b0457865fe3" providerId="LiveId" clId="{BBB9E12B-8DD7-47BC-85F3-540AE40D2BB3}" dt="2022-02-13T11:11:57.164" v="1" actId="478"/>
          <ac:spMkLst>
            <pc:docMk/>
            <pc:sldMk cId="2828045718" sldId="257"/>
            <ac:spMk id="3" creationId="{05B39C92-1FDA-4536-B774-4405A613C228}"/>
          </ac:spMkLst>
        </pc:spChg>
        <pc:spChg chg="add mod">
          <ac:chgData name="Stephen Rerri" userId="ff494b0457865fe3" providerId="LiveId" clId="{BBB9E12B-8DD7-47BC-85F3-540AE40D2BB3}" dt="2022-02-13T11:29:19.292" v="24" actId="1076"/>
          <ac:spMkLst>
            <pc:docMk/>
            <pc:sldMk cId="2828045718" sldId="257"/>
            <ac:spMk id="8" creationId="{D4A801D8-01B4-4CD8-ABFC-BB2EDB2D1972}"/>
          </ac:spMkLst>
        </pc:spChg>
        <pc:spChg chg="add mod">
          <ac:chgData name="Stephen Rerri" userId="ff494b0457865fe3" providerId="LiveId" clId="{BBB9E12B-8DD7-47BC-85F3-540AE40D2BB3}" dt="2022-02-13T11:30:01.284" v="71" actId="1076"/>
          <ac:spMkLst>
            <pc:docMk/>
            <pc:sldMk cId="2828045718" sldId="257"/>
            <ac:spMk id="9" creationId="{7D1EBF63-E250-424F-9A75-012D07EBFC9A}"/>
          </ac:spMkLst>
        </pc:spChg>
        <pc:picChg chg="add del mod modCrop">
          <ac:chgData name="Stephen Rerri" userId="ff494b0457865fe3" providerId="LiveId" clId="{BBB9E12B-8DD7-47BC-85F3-540AE40D2BB3}" dt="2022-02-13T11:28:27.748" v="9" actId="478"/>
          <ac:picMkLst>
            <pc:docMk/>
            <pc:sldMk cId="2828045718" sldId="257"/>
            <ac:picMk id="5" creationId="{65BC48D3-B48F-47D9-B34A-47E453385804}"/>
          </ac:picMkLst>
        </pc:picChg>
        <pc:picChg chg="add mod modCrop">
          <ac:chgData name="Stephen Rerri" userId="ff494b0457865fe3" providerId="LiveId" clId="{BBB9E12B-8DD7-47BC-85F3-540AE40D2BB3}" dt="2022-02-13T11:28:50.988" v="17" actId="14100"/>
          <ac:picMkLst>
            <pc:docMk/>
            <pc:sldMk cId="2828045718" sldId="257"/>
            <ac:picMk id="7" creationId="{6DED3FE3-4E27-40AE-B0C3-4D41EF54459D}"/>
          </ac:picMkLst>
        </pc:picChg>
      </pc:sldChg>
      <pc:sldChg chg="addSp delSp modSp new mod">
        <pc:chgData name="Stephen Rerri" userId="ff494b0457865fe3" providerId="LiveId" clId="{BBB9E12B-8DD7-47BC-85F3-540AE40D2BB3}" dt="2022-02-13T13:28:57.708" v="78" actId="478"/>
        <pc:sldMkLst>
          <pc:docMk/>
          <pc:sldMk cId="4091763187" sldId="258"/>
        </pc:sldMkLst>
        <pc:picChg chg="add del mod">
          <ac:chgData name="Stephen Rerri" userId="ff494b0457865fe3" providerId="LiveId" clId="{BBB9E12B-8DD7-47BC-85F3-540AE40D2BB3}" dt="2022-02-13T13:28:57.708" v="78" actId="478"/>
          <ac:picMkLst>
            <pc:docMk/>
            <pc:sldMk cId="4091763187" sldId="258"/>
            <ac:picMk id="5" creationId="{18F2D7E5-C6CA-4532-A4BF-857E0E0B9AF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B62F-B81B-4841-8731-6E4885AF4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A948D-B2EA-4BCF-8D4D-320B18B48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81C8E-B3A1-482A-B230-F623ECCB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C434-91A4-4C8B-95B6-B6817A68D8C1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5FF43-77D7-40BC-87DB-6B110770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E1AAC-098A-4B3C-89EF-674AA200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890-8AEB-42FF-BB96-CE5DA7E72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88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7A53-E29D-4F68-BBD9-4647F9B6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54FB1-5094-4F30-91C0-54DDEB37B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8B3E5-E795-420A-AD59-045A987E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C434-91A4-4C8B-95B6-B6817A68D8C1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7C56F-3988-4B31-B461-CA78C740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D50CE-38E6-43BE-BA55-7A7A4472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890-8AEB-42FF-BB96-CE5DA7E72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81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4961C-791F-4571-8A3B-38337D999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8798A-6D14-400F-9EB4-37F252E2A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13C1B-1036-45B6-9696-847B59C96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C434-91A4-4C8B-95B6-B6817A68D8C1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28E9E-C6F4-4B97-B959-7831680E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257D4-832A-42C2-8C50-B979286B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890-8AEB-42FF-BB96-CE5DA7E72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15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92ED-D5E2-4292-80F2-D335142D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B807D-E53C-46BB-B80B-010B96903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DDB18-7F81-430B-8681-00963C0E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C434-91A4-4C8B-95B6-B6817A68D8C1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A119B-037A-4234-BBCF-C4152552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4359F-A11E-46B0-8FBC-9AC0CF0B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890-8AEB-42FF-BB96-CE5DA7E72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23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C731-9231-479D-9A81-3FDF5522D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AAA9D-F7E6-4E92-B291-1459C207D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CBC39-4E74-45BC-BF40-CC21A304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C434-91A4-4C8B-95B6-B6817A68D8C1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2F806-5F10-4A63-8976-E9E32207E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899F2-0152-4F39-B0B5-7D1091EE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890-8AEB-42FF-BB96-CE5DA7E72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05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A2E0-BD5C-4598-86DD-5FE7BFFB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5DBCE-B800-4CDF-98D8-323470E0C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21AEC-E06A-4CB2-8194-C2EBD225B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D8CBB-0EA2-4CA3-A4F0-A03589008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C434-91A4-4C8B-95B6-B6817A68D8C1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59806-9F8A-46A5-811F-E719D82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47008-8647-44ED-9152-E0F5B89E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890-8AEB-42FF-BB96-CE5DA7E72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48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6D02-BD85-482B-AB64-F592B04D2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B6288-F5EC-4EBC-8146-A337CFD07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CD1A6-0AF6-40C5-8486-346E04A99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22DEEA-DE9B-44BA-8B4B-293F92E30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FBA6F-5DC1-4587-B581-320DFFEFF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805D0A-0FBC-4B51-A26F-97BBB019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C434-91A4-4C8B-95B6-B6817A68D8C1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44F71A-0480-4C8E-90DE-EBBFC481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F0B9B-E806-4F2F-8680-EA7939F0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890-8AEB-42FF-BB96-CE5DA7E72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3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AF5E-12D9-4A6B-AF0F-C1332796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FAB96-BA6B-4767-B946-211F9FEB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C434-91A4-4C8B-95B6-B6817A68D8C1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15E88-AF3B-4C18-97AF-4F5D6E0D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1E736-1FD2-4F86-9A19-642B3DFF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890-8AEB-42FF-BB96-CE5DA7E72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32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5AB20-04E1-4386-AA9C-D66A6A82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C434-91A4-4C8B-95B6-B6817A68D8C1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CDC983-D001-474F-A2EC-00F759E6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59577-ECB2-40A1-A5DB-681E9AD3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890-8AEB-42FF-BB96-CE5DA7E72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41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EA1E-578D-49F1-B1E5-4916F3FE1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007F9-53AD-4152-932B-B458132C9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494BB-62FF-4A9B-9DBF-4EC2AADFF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BE19A-153C-4B88-A07A-7304E0CD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C434-91A4-4C8B-95B6-B6817A68D8C1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C6532-C863-4D44-A9C2-27958338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3C1FB-A84D-4C8E-8E14-C2092A8D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890-8AEB-42FF-BB96-CE5DA7E72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47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2890-EC14-4D2F-AE41-87AEA790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F85B2B-26D8-4D57-B514-5D5B6ACF3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046BE-6453-46EC-97EA-33DEDE33C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6678E-3A5F-45EE-B1A0-2EE42140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C434-91A4-4C8B-95B6-B6817A68D8C1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0BF9C-0EFD-4F1C-9091-2C1F74F2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D6892-5DFC-4393-B34A-62D924E6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3890-8AEB-42FF-BB96-CE5DA7E72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08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33F51A-D58F-401C-9ED9-99F34EFE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B8969-7B16-46FA-BD84-052671D0A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2ACF0-892F-4458-867B-782752134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9C434-91A4-4C8B-95B6-B6817A68D8C1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7BB3-C0CC-42DA-9CF4-BEE151A45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DA780-1E2C-43AE-AE0A-86C4E0E17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C3890-8AEB-42FF-BB96-CE5DA7E729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14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DB703B-E274-4F57-A3DF-BBD81CD7D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47" y="640114"/>
            <a:ext cx="7925906" cy="54966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CE28BAB-8D28-47F1-97B7-8606FD3866E7}"/>
              </a:ext>
            </a:extLst>
          </p:cNvPr>
          <p:cNvSpPr/>
          <p:nvPr/>
        </p:nvSpPr>
        <p:spPr>
          <a:xfrm>
            <a:off x="5882790" y="810393"/>
            <a:ext cx="707195" cy="349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0.95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1BCC21-FE8E-4B8E-B6B7-7F5ABCE51E1B}"/>
              </a:ext>
            </a:extLst>
          </p:cNvPr>
          <p:cNvSpPr/>
          <p:nvPr/>
        </p:nvSpPr>
        <p:spPr>
          <a:xfrm>
            <a:off x="2454165" y="3331375"/>
            <a:ext cx="707195" cy="349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0.95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16641E-C66B-4FD3-BB8D-3DF896450B36}"/>
              </a:ext>
            </a:extLst>
          </p:cNvPr>
          <p:cNvSpPr/>
          <p:nvPr/>
        </p:nvSpPr>
        <p:spPr>
          <a:xfrm>
            <a:off x="9192047" y="3331375"/>
            <a:ext cx="707195" cy="349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0.95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B2A957-32F8-4E54-906F-D62D4D27BDDB}"/>
              </a:ext>
            </a:extLst>
          </p:cNvPr>
          <p:cNvSpPr/>
          <p:nvPr/>
        </p:nvSpPr>
        <p:spPr>
          <a:xfrm>
            <a:off x="3557751" y="4247943"/>
            <a:ext cx="707195" cy="349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0.025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A34892-4C82-494E-B20E-FD719099CC8F}"/>
              </a:ext>
            </a:extLst>
          </p:cNvPr>
          <p:cNvSpPr/>
          <p:nvPr/>
        </p:nvSpPr>
        <p:spPr>
          <a:xfrm>
            <a:off x="6953344" y="1696265"/>
            <a:ext cx="707195" cy="349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0.025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C94519-6B35-4532-A459-8070CA8FDF3A}"/>
              </a:ext>
            </a:extLst>
          </p:cNvPr>
          <p:cNvSpPr/>
          <p:nvPr/>
        </p:nvSpPr>
        <p:spPr>
          <a:xfrm>
            <a:off x="4710136" y="1696265"/>
            <a:ext cx="707195" cy="349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0.025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13E7B5-3BF3-40A3-BAEB-D1E63346507F}"/>
              </a:ext>
            </a:extLst>
          </p:cNvPr>
          <p:cNvSpPr/>
          <p:nvPr/>
        </p:nvSpPr>
        <p:spPr>
          <a:xfrm>
            <a:off x="3647839" y="2260736"/>
            <a:ext cx="707195" cy="349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0.025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211A51-E3CD-4715-B85E-4D6C581571B6}"/>
              </a:ext>
            </a:extLst>
          </p:cNvPr>
          <p:cNvSpPr/>
          <p:nvPr/>
        </p:nvSpPr>
        <p:spPr>
          <a:xfrm>
            <a:off x="8188309" y="2327330"/>
            <a:ext cx="707195" cy="349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0.025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12527C-39B7-41DE-BBE7-F0C29C9ECAB3}"/>
              </a:ext>
            </a:extLst>
          </p:cNvPr>
          <p:cNvSpPr/>
          <p:nvPr/>
        </p:nvSpPr>
        <p:spPr>
          <a:xfrm>
            <a:off x="8188309" y="4189207"/>
            <a:ext cx="707195" cy="349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0.025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6DF5BC-DCEB-450B-AFF3-5992BBF00D98}"/>
              </a:ext>
            </a:extLst>
          </p:cNvPr>
          <p:cNvSpPr/>
          <p:nvPr/>
        </p:nvSpPr>
        <p:spPr>
          <a:xfrm>
            <a:off x="4710136" y="4727749"/>
            <a:ext cx="707195" cy="349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0.025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F20707-0940-4AA6-93E8-A068E53734E6}"/>
              </a:ext>
            </a:extLst>
          </p:cNvPr>
          <p:cNvSpPr/>
          <p:nvPr/>
        </p:nvSpPr>
        <p:spPr>
          <a:xfrm>
            <a:off x="6953344" y="4727749"/>
            <a:ext cx="707195" cy="349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0.025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ADBB6E-FF02-4522-A819-B9FB0C558FE2}"/>
              </a:ext>
            </a:extLst>
          </p:cNvPr>
          <p:cNvSpPr/>
          <p:nvPr/>
        </p:nvSpPr>
        <p:spPr>
          <a:xfrm>
            <a:off x="5809968" y="5698285"/>
            <a:ext cx="707195" cy="349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0.95</a:t>
            </a:r>
          </a:p>
        </p:txBody>
      </p:sp>
    </p:spTree>
    <p:extLst>
      <p:ext uri="{BB962C8B-B14F-4D97-AF65-F5344CB8AC3E}">
        <p14:creationId xmlns:p14="http://schemas.microsoft.com/office/powerpoint/2010/main" val="165644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ED3FE3-4E27-40AE-B0C3-4D41EF544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" r="843" b="3122"/>
          <a:stretch/>
        </p:blipFill>
        <p:spPr>
          <a:xfrm>
            <a:off x="0" y="2120900"/>
            <a:ext cx="9935871" cy="31940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4A801D8-01B4-4CD8-ABFC-BB2EDB2D1972}"/>
              </a:ext>
            </a:extLst>
          </p:cNvPr>
          <p:cNvSpPr/>
          <p:nvPr/>
        </p:nvSpPr>
        <p:spPr>
          <a:xfrm rot="10800000">
            <a:off x="9988394" y="4832350"/>
            <a:ext cx="546255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1EBF63-E250-424F-9A75-012D07EBFC9A}"/>
              </a:ext>
            </a:extLst>
          </p:cNvPr>
          <p:cNvSpPr txBox="1"/>
          <p:nvPr/>
        </p:nvSpPr>
        <p:spPr>
          <a:xfrm>
            <a:off x="10587172" y="4453235"/>
            <a:ext cx="130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Reward of 1 for being in state (8,9)</a:t>
            </a:r>
          </a:p>
        </p:txBody>
      </p:sp>
    </p:spTree>
    <p:extLst>
      <p:ext uri="{BB962C8B-B14F-4D97-AF65-F5344CB8AC3E}">
        <p14:creationId xmlns:p14="http://schemas.microsoft.com/office/powerpoint/2010/main" val="282804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7F72-019D-48C2-BA00-FC4222CB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975ED-CD2A-4E26-ACAA-346193568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763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Rerri</dc:creator>
  <cp:lastModifiedBy>Stephen Rerri</cp:lastModifiedBy>
  <cp:revision>1</cp:revision>
  <dcterms:created xsi:type="dcterms:W3CDTF">2022-02-13T11:01:59Z</dcterms:created>
  <dcterms:modified xsi:type="dcterms:W3CDTF">2022-02-13T13:29:07Z</dcterms:modified>
</cp:coreProperties>
</file>