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68" d="100"/>
          <a:sy n="68" d="100"/>
        </p:scale>
        <p:origin x="1012" y="84"/>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2944529"/>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t>e agencies </a:t>
            </a:r>
            <a:r>
              <a:rPr lang="en-US" sz="1300" dirty="0">
                <a:solidFill>
                  <a:schemeClr val="accent5">
                    <a:lumMod val="50000"/>
                  </a:schemeClr>
                </a:solidFill>
                <a:latin typeface="Times New Roman" panose="02020603050405020304" pitchFamily="18" charset="0"/>
                <a:cs typeface="Times New Roman" panose="02020603050405020304" pitchFamily="18" charset="0"/>
              </a:rPr>
              <a:t>to employ the help of autonomous drones with facial recognition for law keeping and searching for people of interest in urban areas.</a:t>
            </a:r>
          </a:p>
          <a:p>
            <a:endParaRPr lang="en-US" sz="1300" dirty="0"/>
          </a:p>
          <a:p>
            <a:r>
              <a:rPr lang="en-US" sz="1300" dirty="0">
                <a:solidFill>
                  <a:schemeClr val="accent5">
                    <a:lumMod val="50000"/>
                  </a:schemeClr>
                </a:solidFill>
                <a:latin typeface="Times New Roman" panose="02020603050405020304" pitchFamily="18" charset="0"/>
                <a:cs typeface="Times New Roman" panose="02020603050405020304" pitchFamily="18" charset="0"/>
              </a:rPr>
              <a:t>According to research by PwC there could be 76,000 drones in the UK by 2030</a:t>
            </a:r>
          </a:p>
        </p:txBody>
      </p:sp>
      <p:sp>
        <p:nvSpPr>
          <p:cNvPr id="299" name="Text Placeholder 298"/>
          <p:cNvSpPr>
            <a:spLocks noGrp="1"/>
          </p:cNvSpPr>
          <p:nvPr>
            <p:ph type="body" sz="quarter" idx="11"/>
          </p:nvPr>
        </p:nvSpPr>
        <p:spPr/>
        <p:txBody>
          <a:bodyPr/>
          <a:lstStyle/>
          <a:p>
            <a:r>
              <a:rPr lang="en-US" dirty="0"/>
              <a:t>Introduction</a:t>
            </a:r>
          </a:p>
        </p:txBody>
      </p:sp>
      <p:sp>
        <p:nvSpPr>
          <p:cNvPr id="302" name="Text Placeholder 301"/>
          <p:cNvSpPr>
            <a:spLocks noGrp="1"/>
          </p:cNvSpPr>
          <p:nvPr>
            <p:ph type="body" sz="quarter" idx="19"/>
          </p:nvPr>
        </p:nvSpPr>
        <p:spPr>
          <a:xfrm>
            <a:off x="567812" y="7540814"/>
            <a:ext cx="6286500" cy="463850"/>
          </a:xfrm>
        </p:spPr>
        <p:txBody>
          <a:bodyPr/>
          <a:lstStyle/>
          <a:p>
            <a:endParaRPr lang="en-US" sz="13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3" name="Text Placeholder 302"/>
          <p:cNvSpPr>
            <a:spLocks noGrp="1"/>
          </p:cNvSpPr>
          <p:nvPr>
            <p:ph type="body" sz="quarter" idx="20"/>
          </p:nvPr>
        </p:nvSpPr>
        <p:spPr/>
        <p:txBody>
          <a:bodyPr/>
          <a:lstStyle/>
          <a:p>
            <a:endParaRPr lang="en-US"/>
          </a:p>
        </p:txBody>
      </p:sp>
      <p:sp>
        <p:nvSpPr>
          <p:cNvPr id="304" name="Text Placeholder 303"/>
          <p:cNvSpPr>
            <a:spLocks noGrp="1"/>
          </p:cNvSpPr>
          <p:nvPr>
            <p:ph type="body" sz="quarter" idx="21"/>
          </p:nvPr>
        </p:nvSpPr>
        <p:spPr>
          <a:xfrm>
            <a:off x="7241977" y="3079512"/>
            <a:ext cx="12950030" cy="1166074"/>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err="1">
                <a:solidFill>
                  <a:schemeClr val="accent5">
                    <a:lumMod val="50000"/>
                  </a:schemeClr>
                </a:solidFill>
                <a:latin typeface="Times New Roman" panose="02020603050405020304" pitchFamily="18" charset="0"/>
                <a:cs typeface="Times New Roman" panose="02020603050405020304" pitchFamily="18" charset="0"/>
              </a:rPr>
              <a:t>dlib’s</a:t>
            </a:r>
            <a:r>
              <a:rPr lang="en-US" sz="1300" dirty="0">
                <a:solidFill>
                  <a:schemeClr val="accent5">
                    <a:lumMod val="50000"/>
                  </a:schemeClr>
                </a:solidFill>
                <a:latin typeface="Times New Roman" panose="02020603050405020304" pitchFamily="18" charset="0"/>
                <a:cs typeface="Times New Roman" panose="02020603050405020304" pitchFamily="18" charset="0"/>
              </a:rPr>
              <a:t> 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p:txBody>
          <a:bodyPr/>
          <a:lstStyle/>
          <a:p>
            <a:endParaRPr lang="en-US"/>
          </a:p>
        </p:txBody>
      </p:sp>
      <p:sp>
        <p:nvSpPr>
          <p:cNvPr id="306" name="Text Placeholder 305"/>
          <p:cNvSpPr>
            <a:spLocks noGrp="1"/>
          </p:cNvSpPr>
          <p:nvPr>
            <p:ph type="body" sz="quarter" idx="23"/>
          </p:nvPr>
        </p:nvSpPr>
        <p:spPr>
          <a:xfrm>
            <a:off x="7241977" y="10987984"/>
            <a:ext cx="12950031" cy="463850"/>
          </a:xfrm>
        </p:spPr>
        <p:txBody>
          <a:bodyPr/>
          <a:lstStyle/>
          <a:p>
            <a:endParaRPr lang="en-US" sz="13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p:txBody>
          <a:bodyPr/>
          <a:lstStyle/>
          <a:p>
            <a:endParaRPr lang="en-US"/>
          </a:p>
        </p:txBody>
      </p:sp>
      <p:sp>
        <p:nvSpPr>
          <p:cNvPr id="308" name="Text Placeholder 307"/>
          <p:cNvSpPr>
            <a:spLocks noGrp="1"/>
          </p:cNvSpPr>
          <p:nvPr>
            <p:ph type="body" sz="quarter" idx="25"/>
          </p:nvPr>
        </p:nvSpPr>
        <p:spPr/>
        <p:txBody>
          <a:bodyPr/>
          <a:lstStyle/>
          <a:p>
            <a:endParaRPr lang="en-US"/>
          </a:p>
        </p:txBody>
      </p:sp>
      <p:sp>
        <p:nvSpPr>
          <p:cNvPr id="309" name="Text Placeholder 308"/>
          <p:cNvSpPr>
            <a:spLocks noGrp="1"/>
          </p:cNvSpPr>
          <p:nvPr>
            <p:ph type="body" sz="quarter" idx="26"/>
          </p:nvPr>
        </p:nvSpPr>
        <p:spPr>
          <a:xfrm>
            <a:off x="20600583" y="3083481"/>
            <a:ext cx="6279386" cy="463850"/>
          </a:xfrm>
        </p:spPr>
        <p:txBody>
          <a:bodyPr/>
          <a:lstStyle/>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p:txBody>
          <a:bodyPr/>
          <a:lstStyle/>
          <a:p>
            <a:endParaRPr lang="en-US"/>
          </a:p>
        </p:txBody>
      </p:sp>
      <p:sp>
        <p:nvSpPr>
          <p:cNvPr id="311" name="Text Placeholder 310"/>
          <p:cNvSpPr>
            <a:spLocks noGrp="1"/>
          </p:cNvSpPr>
          <p:nvPr>
            <p:ph type="body" sz="quarter" idx="28"/>
          </p:nvPr>
        </p:nvSpPr>
        <p:spPr>
          <a:xfrm>
            <a:off x="20599011" y="7586980"/>
            <a:ext cx="6282531" cy="463850"/>
          </a:xfrm>
        </p:spPr>
        <p:txBody>
          <a:bodyPr/>
          <a:lstStyle/>
          <a:p>
            <a:endParaRPr lang="en-US" sz="13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p:txBody>
          <a:bodyPr/>
          <a:lstStyle/>
          <a:p>
            <a:endParaRPr lang="en-US"/>
          </a:p>
        </p:txBody>
      </p:sp>
      <p:sp>
        <p:nvSpPr>
          <p:cNvPr id="313" name="Text Placeholder 312"/>
          <p:cNvSpPr>
            <a:spLocks noGrp="1"/>
          </p:cNvSpPr>
          <p:nvPr>
            <p:ph type="body" sz="quarter" idx="30"/>
          </p:nvPr>
        </p:nvSpPr>
        <p:spPr>
          <a:xfrm>
            <a:off x="20599011" y="13290312"/>
            <a:ext cx="6282531" cy="463850"/>
          </a:xfrm>
        </p:spPr>
        <p:txBody>
          <a:bodyPr/>
          <a:lstStyle/>
          <a:p>
            <a:endParaRPr lang="en-US" sz="13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pic>
        <p:nvPicPr>
          <p:cNvPr id="5" name="Picture 4" descr="Shape&#10;&#10;Description automatically generated with medium confidence">
            <a:extLst>
              <a:ext uri="{FF2B5EF4-FFF2-40B4-BE49-F238E27FC236}">
                <a16:creationId xmlns:a16="http://schemas.microsoft.com/office/drawing/2014/main" id="{CCFA6539-8380-438A-837C-3D004BB68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2012" y="4245585"/>
            <a:ext cx="2847975" cy="752475"/>
          </a:xfrm>
          <a:prstGeom prst="rect">
            <a:avLst/>
          </a:prstGeom>
        </p:spPr>
      </p:pic>
      <p:sp>
        <p:nvSpPr>
          <p:cNvPr id="6" name="TextBox 5">
            <a:extLst>
              <a:ext uri="{FF2B5EF4-FFF2-40B4-BE49-F238E27FC236}">
                <a16:creationId xmlns:a16="http://schemas.microsoft.com/office/drawing/2014/main" id="{DA3C6EF3-84DD-4CE4-B27B-DE0877A596AB}"/>
              </a:ext>
            </a:extLst>
          </p:cNvPr>
          <p:cNvSpPr txBox="1"/>
          <p:nvPr/>
        </p:nvSpPr>
        <p:spPr>
          <a:xfrm>
            <a:off x="12160577" y="4998060"/>
            <a:ext cx="1131217"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Local device</a:t>
            </a:r>
          </a:p>
        </p:txBody>
      </p:sp>
      <p:sp>
        <p:nvSpPr>
          <p:cNvPr id="24" name="TextBox 23">
            <a:extLst>
              <a:ext uri="{FF2B5EF4-FFF2-40B4-BE49-F238E27FC236}">
                <a16:creationId xmlns:a16="http://schemas.microsoft.com/office/drawing/2014/main" id="{5A2E20D0-8CA6-4414-9510-79245AE59CED}"/>
              </a:ext>
            </a:extLst>
          </p:cNvPr>
          <p:cNvSpPr txBox="1"/>
          <p:nvPr/>
        </p:nvSpPr>
        <p:spPr>
          <a:xfrm>
            <a:off x="13980490" y="4960735"/>
            <a:ext cx="2318994"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Drone with face recognition</a:t>
            </a: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241978" y="5412636"/>
            <a:ext cx="12950030" cy="114403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endParaRPr lang="en-US" sz="1300" dirty="0"/>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368</TotalTime>
  <Words>327</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Stephen Rerri</cp:lastModifiedBy>
  <cp:revision>43</cp:revision>
  <dcterms:created xsi:type="dcterms:W3CDTF">2012-02-06T18:46:22Z</dcterms:created>
  <dcterms:modified xsi:type="dcterms:W3CDTF">2022-04-26T09:26:25Z</dcterms:modified>
</cp:coreProperties>
</file>