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18E2-464E-4285-BF2B-4FB7C0FBAC2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3935-E03B-40A2-8171-AB6AA31C7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8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18E2-464E-4285-BF2B-4FB7C0FBAC2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3935-E03B-40A2-8171-AB6AA31C7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91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18E2-464E-4285-BF2B-4FB7C0FBAC2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3935-E03B-40A2-8171-AB6AA31C7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82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18E2-464E-4285-BF2B-4FB7C0FBAC2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3935-E03B-40A2-8171-AB6AA31C7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6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18E2-464E-4285-BF2B-4FB7C0FBAC2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3935-E03B-40A2-8171-AB6AA31C7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52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18E2-464E-4285-BF2B-4FB7C0FBAC2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3935-E03B-40A2-8171-AB6AA31C7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48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18E2-464E-4285-BF2B-4FB7C0FBAC2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3935-E03B-40A2-8171-AB6AA31C7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79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18E2-464E-4285-BF2B-4FB7C0FBAC2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3935-E03B-40A2-8171-AB6AA31C7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44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18E2-464E-4285-BF2B-4FB7C0FBAC2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3935-E03B-40A2-8171-AB6AA31C7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37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18E2-464E-4285-BF2B-4FB7C0FBAC2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3935-E03B-40A2-8171-AB6AA31C7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29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18E2-464E-4285-BF2B-4FB7C0FBAC2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3935-E03B-40A2-8171-AB6AA31C7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06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D18E2-464E-4285-BF2B-4FB7C0FBAC2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3935-E03B-40A2-8171-AB6AA31C7F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34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898311"/>
              </p:ext>
            </p:extLst>
          </p:nvPr>
        </p:nvGraphicFramePr>
        <p:xfrm>
          <a:off x="4376190" y="2920539"/>
          <a:ext cx="711200" cy="629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452484678"/>
                    </a:ext>
                  </a:extLst>
                </a:gridCol>
              </a:tblGrid>
              <a:tr h="314543"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P(Z)</a:t>
                      </a:r>
                      <a:endParaRPr lang="en-GB" sz="1500" dirty="0"/>
                    </a:p>
                  </a:txBody>
                  <a:tcPr marL="78636" marR="78636" marT="39318" marB="39318"/>
                </a:tc>
                <a:extLst>
                  <a:ext uri="{0D108BD9-81ED-4DB2-BD59-A6C34878D82A}">
                    <a16:rowId xmlns:a16="http://schemas.microsoft.com/office/drawing/2014/main" val="2543701866"/>
                  </a:ext>
                </a:extLst>
              </a:tr>
              <a:tr h="314543"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0.728</a:t>
                      </a:r>
                      <a:endParaRPr lang="en-GB" sz="1500" dirty="0"/>
                    </a:p>
                  </a:txBody>
                  <a:tcPr marL="78636" marR="78636" marT="39318" marB="39318"/>
                </a:tc>
                <a:extLst>
                  <a:ext uri="{0D108BD9-81ED-4DB2-BD59-A6C34878D82A}">
                    <a16:rowId xmlns:a16="http://schemas.microsoft.com/office/drawing/2014/main" val="188744219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211000"/>
              </p:ext>
            </p:extLst>
          </p:nvPr>
        </p:nvGraphicFramePr>
        <p:xfrm>
          <a:off x="5866014" y="3988678"/>
          <a:ext cx="711200" cy="629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452484678"/>
                    </a:ext>
                  </a:extLst>
                </a:gridCol>
              </a:tblGrid>
              <a:tr h="314543"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P(Y)</a:t>
                      </a:r>
                      <a:endParaRPr lang="en-GB" sz="1500" dirty="0"/>
                    </a:p>
                  </a:txBody>
                  <a:tcPr marL="78636" marR="78636" marT="39318" marB="39318"/>
                </a:tc>
                <a:extLst>
                  <a:ext uri="{0D108BD9-81ED-4DB2-BD59-A6C34878D82A}">
                    <a16:rowId xmlns:a16="http://schemas.microsoft.com/office/drawing/2014/main" val="2543701866"/>
                  </a:ext>
                </a:extLst>
              </a:tr>
              <a:tr h="314543">
                <a:tc>
                  <a:txBody>
                    <a:bodyPr/>
                    <a:lstStyle/>
                    <a:p>
                      <a:r>
                        <a:rPr lang="en-GB" sz="1500" dirty="0" smtClean="0"/>
                        <a:t>0.746</a:t>
                      </a:r>
                      <a:endParaRPr lang="en-GB" sz="1500" dirty="0"/>
                    </a:p>
                  </a:txBody>
                  <a:tcPr marL="78636" marR="78636" marT="39318" marB="39318"/>
                </a:tc>
                <a:extLst>
                  <a:ext uri="{0D108BD9-81ED-4DB2-BD59-A6C34878D82A}">
                    <a16:rowId xmlns:a16="http://schemas.microsoft.com/office/drawing/2014/main" val="188744219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479491"/>
              </p:ext>
            </p:extLst>
          </p:nvPr>
        </p:nvGraphicFramePr>
        <p:xfrm>
          <a:off x="5866014" y="1965291"/>
          <a:ext cx="277922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407">
                  <a:extLst>
                    <a:ext uri="{9D8B030D-6E8A-4147-A177-3AD203B41FA5}">
                      <a16:colId xmlns:a16="http://schemas.microsoft.com/office/drawing/2014/main" val="1911690370"/>
                    </a:ext>
                  </a:extLst>
                </a:gridCol>
                <a:gridCol w="926407">
                  <a:extLst>
                    <a:ext uri="{9D8B030D-6E8A-4147-A177-3AD203B41FA5}">
                      <a16:colId xmlns:a16="http://schemas.microsoft.com/office/drawing/2014/main" val="2754765569"/>
                    </a:ext>
                  </a:extLst>
                </a:gridCol>
                <a:gridCol w="926407">
                  <a:extLst>
                    <a:ext uri="{9D8B030D-6E8A-4147-A177-3AD203B41FA5}">
                      <a16:colId xmlns:a16="http://schemas.microsoft.com/office/drawing/2014/main" val="24781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P(X0/Z)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P(X1/Z)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P(X2/Z)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87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0.043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97607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>
            <a:endCxn id="10" idx="3"/>
          </p:cNvCxnSpPr>
          <p:nvPr/>
        </p:nvCxnSpPr>
        <p:spPr>
          <a:xfrm flipH="1" flipV="1">
            <a:off x="5087390" y="3235082"/>
            <a:ext cx="778624" cy="96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0"/>
            <a:endCxn id="13" idx="2"/>
          </p:cNvCxnSpPr>
          <p:nvPr/>
        </p:nvCxnSpPr>
        <p:spPr>
          <a:xfrm flipV="1">
            <a:off x="6221614" y="2706971"/>
            <a:ext cx="1034010" cy="128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1"/>
            <a:endCxn id="10" idx="3"/>
          </p:cNvCxnSpPr>
          <p:nvPr/>
        </p:nvCxnSpPr>
        <p:spPr>
          <a:xfrm flipH="1">
            <a:off x="5087390" y="2336131"/>
            <a:ext cx="778624" cy="89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0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Technician</dc:creator>
  <cp:lastModifiedBy>Technician</cp:lastModifiedBy>
  <cp:revision>5</cp:revision>
  <dcterms:created xsi:type="dcterms:W3CDTF">2021-11-29T10:24:29Z</dcterms:created>
  <dcterms:modified xsi:type="dcterms:W3CDTF">2021-11-29T10:35:19Z</dcterms:modified>
</cp:coreProperties>
</file>