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en Rerri" userId="ff494b0457865fe3" providerId="LiveId" clId="{2E14539D-EE34-460F-AD55-262881C33275}"/>
    <pc:docChg chg="custSel addSld modSld">
      <pc:chgData name="Stephen Rerri" userId="ff494b0457865fe3" providerId="LiveId" clId="{2E14539D-EE34-460F-AD55-262881C33275}" dt="2023-01-22T21:59:21.555" v="384" actId="20577"/>
      <pc:docMkLst>
        <pc:docMk/>
      </pc:docMkLst>
      <pc:sldChg chg="addSp modSp mod">
        <pc:chgData name="Stephen Rerri" userId="ff494b0457865fe3" providerId="LiveId" clId="{2E14539D-EE34-460F-AD55-262881C33275}" dt="2023-01-22T21:03:31.501" v="16" actId="1076"/>
        <pc:sldMkLst>
          <pc:docMk/>
          <pc:sldMk cId="517824271" sldId="256"/>
        </pc:sldMkLst>
        <pc:spChg chg="mod">
          <ac:chgData name="Stephen Rerri" userId="ff494b0457865fe3" providerId="LiveId" clId="{2E14539D-EE34-460F-AD55-262881C33275}" dt="2023-01-22T16:43:48.694" v="0" actId="12"/>
          <ac:spMkLst>
            <pc:docMk/>
            <pc:sldMk cId="517824271" sldId="256"/>
            <ac:spMk id="3" creationId="{FA085180-E19A-4842-0C7C-45840E713B9E}"/>
          </ac:spMkLst>
        </pc:spChg>
        <pc:spChg chg="add mod">
          <ac:chgData name="Stephen Rerri" userId="ff494b0457865fe3" providerId="LiveId" clId="{2E14539D-EE34-460F-AD55-262881C33275}" dt="2023-01-22T21:03:31.501" v="16" actId="1076"/>
          <ac:spMkLst>
            <pc:docMk/>
            <pc:sldMk cId="517824271" sldId="256"/>
            <ac:spMk id="4" creationId="{9830D0A6-798C-40C4-BDB0-B252E07C88D5}"/>
          </ac:spMkLst>
        </pc:spChg>
        <pc:spChg chg="add mod">
          <ac:chgData name="Stephen Rerri" userId="ff494b0457865fe3" providerId="LiveId" clId="{2E14539D-EE34-460F-AD55-262881C33275}" dt="2023-01-22T21:03:28.333" v="15" actId="14100"/>
          <ac:spMkLst>
            <pc:docMk/>
            <pc:sldMk cId="517824271" sldId="256"/>
            <ac:spMk id="5" creationId="{39C0B659-00BD-0001-E8E2-9D41A18A7BC1}"/>
          </ac:spMkLst>
        </pc:spChg>
      </pc:sldChg>
      <pc:sldChg chg="modSp new mod">
        <pc:chgData name="Stephen Rerri" userId="ff494b0457865fe3" providerId="LiveId" clId="{2E14539D-EE34-460F-AD55-262881C33275}" dt="2023-01-22T21:59:21.555" v="384" actId="20577"/>
        <pc:sldMkLst>
          <pc:docMk/>
          <pc:sldMk cId="455208524" sldId="260"/>
        </pc:sldMkLst>
        <pc:spChg chg="mod">
          <ac:chgData name="Stephen Rerri" userId="ff494b0457865fe3" providerId="LiveId" clId="{2E14539D-EE34-460F-AD55-262881C33275}" dt="2023-01-22T21:03:49.122" v="19" actId="27636"/>
          <ac:spMkLst>
            <pc:docMk/>
            <pc:sldMk cId="455208524" sldId="260"/>
            <ac:spMk id="2" creationId="{8B544BD3-6B75-B1A3-D52E-8C05B6624FB5}"/>
          </ac:spMkLst>
        </pc:spChg>
        <pc:spChg chg="mod">
          <ac:chgData name="Stephen Rerri" userId="ff494b0457865fe3" providerId="LiveId" clId="{2E14539D-EE34-460F-AD55-262881C33275}" dt="2023-01-22T21:59:21.555" v="384" actId="20577"/>
          <ac:spMkLst>
            <pc:docMk/>
            <pc:sldMk cId="455208524" sldId="260"/>
            <ac:spMk id="3" creationId="{402D6BC8-FF8D-F0D0-EDB2-04ACE5453B0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6767-6B03-C3EC-39BF-8BD7853ED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F59AE-FADE-1419-CE2D-3A36B6581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407A9-F0AA-68CA-C9C5-A218CFB38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8565-613A-444B-85EF-DEFF1144F0F9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A3F1C-A8E7-E939-021D-FF981916B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48324-98D9-F31F-734A-8ECE96037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4963-05E2-4AB2-9F8B-16AD283C7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968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664DC-8ABF-9AFF-70E6-CA73F3D9C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B0405A-943E-1C74-9605-76D5A9F60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958C7-7AD9-CE4D-CA87-1034FD5A6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8565-613A-444B-85EF-DEFF1144F0F9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E08B9-4919-FEBA-8D10-ADFB80E4A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15DBB-DEEA-CCB6-AC86-8B2CDC179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4963-05E2-4AB2-9F8B-16AD283C7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911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E3548-93AE-8E1D-2702-64EA55EF95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76B409-6AF2-6377-3C4F-A2A33B569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71930-81A9-E988-D425-05839D4F5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8565-613A-444B-85EF-DEFF1144F0F9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60F47-C18E-3225-D22A-AAD532B8D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93DE0-4E0F-7E0B-1F80-4A5F06803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4963-05E2-4AB2-9F8B-16AD283C7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295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CE011-EE92-E21C-0760-075CB8A41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06AD7-CB64-3110-1DCA-2413FD9E7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0389B-F4C7-2D1F-2035-0B6CA0DD8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8565-613A-444B-85EF-DEFF1144F0F9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B8853-AF4D-89B6-73E8-1E2C3EAFB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B8B47-8183-DF8C-84CA-9AF12F200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4963-05E2-4AB2-9F8B-16AD283C7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27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2980D-A446-5CA6-6052-F31E9104B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CEB60-26B6-6CFF-FE18-16468C2F6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7214D-F111-5B22-EADF-14FA83A5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8565-613A-444B-85EF-DEFF1144F0F9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6153D-AFBA-546B-77BC-D76993DB8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01C5-C031-8253-7A1A-2E05B53EE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4963-05E2-4AB2-9F8B-16AD283C7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128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839C8-DCC9-AAFA-6B47-7085C6A4D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4BB9C-1692-C1EF-315A-52A4A4E369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4E7BA5-B268-5B5E-559E-0898E978C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B8EFF-C2CD-68C1-CC87-FADF88DAC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8565-613A-444B-85EF-DEFF1144F0F9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2003D-635F-3430-27CE-9D2072D19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ADC60-5A45-51E7-BEAA-1AAD770EE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4963-05E2-4AB2-9F8B-16AD283C7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762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38063-BB7B-A54D-3A04-BD79104E3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CFF7C-0CE3-D2DF-F985-6662B8687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C3F83-06E1-88DA-2307-48C38A43E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6CE39C-8952-E731-5821-DAC699464A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760C47-8FB7-65C6-2B6B-6A42F70C9B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41BF1-A14D-3569-2ACC-E257246F7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8565-613A-444B-85EF-DEFF1144F0F9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1CB3B7-FB8A-B5C4-B7B9-9E2FAE8E3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4A3F09-29F3-CA7A-31DA-AD544578A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4963-05E2-4AB2-9F8B-16AD283C7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70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B25F7-6462-4B96-5765-1D71F4596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2F6D9F-1B79-C128-10FE-FB4327E0E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8565-613A-444B-85EF-DEFF1144F0F9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61C18-CA06-A983-38A0-B5A4A629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1DE3D7-2CC4-8DC6-284F-37189159B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4963-05E2-4AB2-9F8B-16AD283C7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70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083960-7246-C7CE-CD4A-D81544A54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8565-613A-444B-85EF-DEFF1144F0F9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F5E325-A4F3-DF57-CEEE-4BAFD77EA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1E14B3-6B3E-B777-320F-3C7AF77C5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4963-05E2-4AB2-9F8B-16AD283C7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15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29630-6D83-9AFD-586D-66411F2A6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E8EBE-13C5-0D64-A8F1-6B5C54748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AB133-A88D-C26C-A7A6-27ED29022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A9820-72C7-51B5-275D-A9416F408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8565-613A-444B-85EF-DEFF1144F0F9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B965C-D110-4102-9367-88ECAE8E7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478C4-E206-3926-A70F-4926BA0BB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4963-05E2-4AB2-9F8B-16AD283C7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8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0517D-114A-A8FC-94FF-E6DDE1C5D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D73C9E-A62B-0DDB-39F8-0B266B5D61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EADB35-6069-0E19-3614-B08254488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E1DB7-9E5A-9B66-BC6B-A01BFE57C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8565-613A-444B-85EF-DEFF1144F0F9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DC672-7560-3455-EA1C-AA9912D85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402C5-3753-0A6F-DEFC-68EEF348F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4963-05E2-4AB2-9F8B-16AD283C7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83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815875-09E0-E119-E62D-C33ACB3E6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F563E-02EB-4D0B-D771-A8E94B860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5407D-9576-DF7E-E460-70938F727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18565-613A-444B-85EF-DEFF1144F0F9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6448F-C4AF-0A2D-94A8-BA0D87B78B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EF6FE-9A02-0D99-1299-1801583F10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B4963-05E2-4AB2-9F8B-16AD283C7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212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34PsLu-0D4&amp;ab_channel=huame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43DB-0976-4278-6C12-D9C5F4C48E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Research Methods Tasks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85180-E19A-4842-0C7C-45840E713B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Use an algorithm to determine the races of all the samples in a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Get the classification accuracy of every sample in a dataset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30D0A6-798C-40C4-BDB0-B252E07C88D5}"/>
              </a:ext>
            </a:extLst>
          </p:cNvPr>
          <p:cNvSpPr/>
          <p:nvPr/>
        </p:nvSpPr>
        <p:spPr>
          <a:xfrm>
            <a:off x="6763812" y="4006744"/>
            <a:ext cx="345352" cy="321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Half Frame 4">
            <a:extLst>
              <a:ext uri="{FF2B5EF4-FFF2-40B4-BE49-F238E27FC236}">
                <a16:creationId xmlns:a16="http://schemas.microsoft.com/office/drawing/2014/main" id="{39C0B659-00BD-0001-E8E2-9D41A18A7BC1}"/>
              </a:ext>
            </a:extLst>
          </p:cNvPr>
          <p:cNvSpPr/>
          <p:nvPr/>
        </p:nvSpPr>
        <p:spPr>
          <a:xfrm rot="9343290" flipH="1">
            <a:off x="6833789" y="4115514"/>
            <a:ext cx="238333" cy="86218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824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33AF6-A264-D5BE-CF10-E945625BB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9DE25-27D8-A14C-A649-1E4804F65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Labelled Faces in the wild</a:t>
            </a:r>
          </a:p>
          <a:p>
            <a:r>
              <a:rPr lang="en-GB" dirty="0" err="1"/>
              <a:t>CelebA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510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04BFF-6977-CA86-E795-8D9341F9B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datasets to show population percentage of each type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BA881-E541-8E3B-97B3-DFF7520C1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i.e</a:t>
            </a:r>
            <a:r>
              <a:rPr lang="en-GB" dirty="0"/>
              <a:t> % of different races of people in dataset etc.</a:t>
            </a:r>
          </a:p>
          <a:p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91CA162-04FE-984D-E066-65471E8328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414461"/>
              </p:ext>
            </p:extLst>
          </p:nvPr>
        </p:nvGraphicFramePr>
        <p:xfrm>
          <a:off x="1121525" y="2364016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577326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37778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Classification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175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4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8165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3077B-A20C-7039-39FF-1D353B63A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Applying inferential </a:t>
            </a:r>
            <a:r>
              <a:rPr lang="en-GB" dirty="0" err="1"/>
              <a:t>statitics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DDC22-14FB-7C62-F011-B00938E0D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https://www.youtube.com/watch?v=L34PsLu-0D4&amp;ab_channel=huamei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3169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44BD3-6B75-B1A3-D52E-8C05B6624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Use an algorithm to determine the races of all the samples in a dataset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D6BC8-FF8D-F0D0-EDB2-04ACE5453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Fix issue with face not detected – Fix by only looking at one photo in each folder </a:t>
            </a:r>
          </a:p>
          <a:p>
            <a:r>
              <a:rPr lang="en-GB" dirty="0"/>
              <a:t>Fix issue with counting ethnicity more than once for the same person – same solution as above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5208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133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Research Methods Tasks</vt:lpstr>
      <vt:lpstr>Find dataset</vt:lpstr>
      <vt:lpstr>Modify datasets to show population percentage of each type of data</vt:lpstr>
      <vt:lpstr>Applying inferential statitics</vt:lpstr>
      <vt:lpstr>Use an algorithm to determine the races of all the samples in a dataset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Methods Tasks</dc:title>
  <dc:creator>Stephen Rerri-Bekibele (16663359)</dc:creator>
  <cp:lastModifiedBy>Stephen Rerri</cp:lastModifiedBy>
  <cp:revision>1</cp:revision>
  <dcterms:created xsi:type="dcterms:W3CDTF">2023-01-22T16:35:54Z</dcterms:created>
  <dcterms:modified xsi:type="dcterms:W3CDTF">2023-01-22T21:59:28Z</dcterms:modified>
</cp:coreProperties>
</file>