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FFFFFF"/>
    <a:srgbClr val="A1A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4539D-EE34-460F-AD55-262881C33275}" v="206" dt="2023-01-26T05:04:34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Rerri" userId="ff494b0457865fe3" providerId="LiveId" clId="{2E14539D-EE34-460F-AD55-262881C33275}"/>
    <pc:docChg chg="undo redo custSel addSld modSld">
      <pc:chgData name="Stephen Rerri" userId="ff494b0457865fe3" providerId="LiveId" clId="{2E14539D-EE34-460F-AD55-262881C33275}" dt="2023-01-26T05:04:34.001" v="3314" actId="5736"/>
      <pc:docMkLst>
        <pc:docMk/>
      </pc:docMkLst>
      <pc:sldChg chg="addSp delSp modSp mod">
        <pc:chgData name="Stephen Rerri" userId="ff494b0457865fe3" providerId="LiveId" clId="{2E14539D-EE34-460F-AD55-262881C33275}" dt="2023-01-23T09:16:01.671" v="388" actId="164"/>
        <pc:sldMkLst>
          <pc:docMk/>
          <pc:sldMk cId="517824271" sldId="256"/>
        </pc:sldMkLst>
        <pc:spChg chg="mod">
          <ac:chgData name="Stephen Rerri" userId="ff494b0457865fe3" providerId="LiveId" clId="{2E14539D-EE34-460F-AD55-262881C33275}" dt="2023-01-22T16:43:48.694" v="0" actId="12"/>
          <ac:spMkLst>
            <pc:docMk/>
            <pc:sldMk cId="517824271" sldId="256"/>
            <ac:spMk id="3" creationId="{FA085180-E19A-4842-0C7C-45840E713B9E}"/>
          </ac:spMkLst>
        </pc:spChg>
        <pc:spChg chg="add mod topLvl">
          <ac:chgData name="Stephen Rerri" userId="ff494b0457865fe3" providerId="LiveId" clId="{2E14539D-EE34-460F-AD55-262881C33275}" dt="2023-01-23T09:16:01.671" v="388" actId="164"/>
          <ac:spMkLst>
            <pc:docMk/>
            <pc:sldMk cId="517824271" sldId="256"/>
            <ac:spMk id="4" creationId="{9830D0A6-798C-40C4-BDB0-B252E07C88D5}"/>
          </ac:spMkLst>
        </pc:spChg>
        <pc:spChg chg="add mod topLvl">
          <ac:chgData name="Stephen Rerri" userId="ff494b0457865fe3" providerId="LiveId" clId="{2E14539D-EE34-460F-AD55-262881C33275}" dt="2023-01-23T09:16:01.671" v="388" actId="164"/>
          <ac:spMkLst>
            <pc:docMk/>
            <pc:sldMk cId="517824271" sldId="256"/>
            <ac:spMk id="5" creationId="{39C0B659-00BD-0001-E8E2-9D41A18A7BC1}"/>
          </ac:spMkLst>
        </pc:spChg>
        <pc:grpChg chg="add del mod">
          <ac:chgData name="Stephen Rerri" userId="ff494b0457865fe3" providerId="LiveId" clId="{2E14539D-EE34-460F-AD55-262881C33275}" dt="2023-01-23T09:15:58.874" v="387" actId="165"/>
          <ac:grpSpMkLst>
            <pc:docMk/>
            <pc:sldMk cId="517824271" sldId="256"/>
            <ac:grpSpMk id="6" creationId="{5F60E9DB-A2A0-15EA-C0AF-EA22A7386C7B}"/>
          </ac:grpSpMkLst>
        </pc:grpChg>
        <pc:grpChg chg="add mod">
          <ac:chgData name="Stephen Rerri" userId="ff494b0457865fe3" providerId="LiveId" clId="{2E14539D-EE34-460F-AD55-262881C33275}" dt="2023-01-23T09:16:01.671" v="388" actId="164"/>
          <ac:grpSpMkLst>
            <pc:docMk/>
            <pc:sldMk cId="517824271" sldId="256"/>
            <ac:grpSpMk id="7" creationId="{FDF6C8FF-4B5B-CD64-75F2-C25EA6DA3B69}"/>
          </ac:grpSpMkLst>
        </pc:grpChg>
      </pc:sldChg>
      <pc:sldChg chg="addSp modSp new mod">
        <pc:chgData name="Stephen Rerri" userId="ff494b0457865fe3" providerId="LiveId" clId="{2E14539D-EE34-460F-AD55-262881C33275}" dt="2023-01-23T09:16:14.243" v="392" actId="1076"/>
        <pc:sldMkLst>
          <pc:docMk/>
          <pc:sldMk cId="455208524" sldId="260"/>
        </pc:sldMkLst>
        <pc:spChg chg="mod">
          <ac:chgData name="Stephen Rerri" userId="ff494b0457865fe3" providerId="LiveId" clId="{2E14539D-EE34-460F-AD55-262881C33275}" dt="2023-01-22T21:03:49.122" v="19" actId="27636"/>
          <ac:spMkLst>
            <pc:docMk/>
            <pc:sldMk cId="455208524" sldId="260"/>
            <ac:spMk id="2" creationId="{8B544BD3-6B75-B1A3-D52E-8C05B6624FB5}"/>
          </ac:spMkLst>
        </pc:spChg>
        <pc:spChg chg="mod">
          <ac:chgData name="Stephen Rerri" userId="ff494b0457865fe3" providerId="LiveId" clId="{2E14539D-EE34-460F-AD55-262881C33275}" dt="2023-01-22T21:59:21.555" v="384" actId="20577"/>
          <ac:spMkLst>
            <pc:docMk/>
            <pc:sldMk cId="455208524" sldId="260"/>
            <ac:spMk id="3" creationId="{402D6BC8-FF8D-F0D0-EDB2-04ACE5453B04}"/>
          </ac:spMkLst>
        </pc:spChg>
        <pc:spChg chg="mod">
          <ac:chgData name="Stephen Rerri" userId="ff494b0457865fe3" providerId="LiveId" clId="{2E14539D-EE34-460F-AD55-262881C33275}" dt="2023-01-23T09:16:07.438" v="389"/>
          <ac:spMkLst>
            <pc:docMk/>
            <pc:sldMk cId="455208524" sldId="260"/>
            <ac:spMk id="5" creationId="{544C9877-329C-87A2-F787-43E7ED9C59C6}"/>
          </ac:spMkLst>
        </pc:spChg>
        <pc:spChg chg="mod">
          <ac:chgData name="Stephen Rerri" userId="ff494b0457865fe3" providerId="LiveId" clId="{2E14539D-EE34-460F-AD55-262881C33275}" dt="2023-01-23T09:16:07.438" v="389"/>
          <ac:spMkLst>
            <pc:docMk/>
            <pc:sldMk cId="455208524" sldId="260"/>
            <ac:spMk id="6" creationId="{67E85453-14AE-CC99-F9DA-028C88CE2AC9}"/>
          </ac:spMkLst>
        </pc:spChg>
        <pc:spChg chg="mod">
          <ac:chgData name="Stephen Rerri" userId="ff494b0457865fe3" providerId="LiveId" clId="{2E14539D-EE34-460F-AD55-262881C33275}" dt="2023-01-23T09:16:11.737" v="391"/>
          <ac:spMkLst>
            <pc:docMk/>
            <pc:sldMk cId="455208524" sldId="260"/>
            <ac:spMk id="8" creationId="{ADF73EC6-8BE6-82D6-2FBF-5E5BC28B1C18}"/>
          </ac:spMkLst>
        </pc:spChg>
        <pc:spChg chg="mod">
          <ac:chgData name="Stephen Rerri" userId="ff494b0457865fe3" providerId="LiveId" clId="{2E14539D-EE34-460F-AD55-262881C33275}" dt="2023-01-23T09:16:11.737" v="391"/>
          <ac:spMkLst>
            <pc:docMk/>
            <pc:sldMk cId="455208524" sldId="260"/>
            <ac:spMk id="9" creationId="{447957C7-D34A-9B9C-82C4-3C7F3AABDB0E}"/>
          </ac:spMkLst>
        </pc:spChg>
        <pc:grpChg chg="add mod">
          <ac:chgData name="Stephen Rerri" userId="ff494b0457865fe3" providerId="LiveId" clId="{2E14539D-EE34-460F-AD55-262881C33275}" dt="2023-01-23T09:16:10.219" v="390" actId="1076"/>
          <ac:grpSpMkLst>
            <pc:docMk/>
            <pc:sldMk cId="455208524" sldId="260"/>
            <ac:grpSpMk id="4" creationId="{04BE3077-C0A9-DD1B-6FC2-63E5ECE5FBDA}"/>
          </ac:grpSpMkLst>
        </pc:grpChg>
        <pc:grpChg chg="add mod">
          <ac:chgData name="Stephen Rerri" userId="ff494b0457865fe3" providerId="LiveId" clId="{2E14539D-EE34-460F-AD55-262881C33275}" dt="2023-01-23T09:16:14.243" v="392" actId="1076"/>
          <ac:grpSpMkLst>
            <pc:docMk/>
            <pc:sldMk cId="455208524" sldId="260"/>
            <ac:grpSpMk id="7" creationId="{991DA743-AA5E-DD9D-BEF9-0E931758C210}"/>
          </ac:grpSpMkLst>
        </pc:grpChg>
      </pc:sldChg>
      <pc:sldChg chg="addSp delSp modSp new mod">
        <pc:chgData name="Stephen Rerri" userId="ff494b0457865fe3" providerId="LiveId" clId="{2E14539D-EE34-460F-AD55-262881C33275}" dt="2023-01-26T05:04:34.001" v="3314" actId="5736"/>
        <pc:sldMkLst>
          <pc:docMk/>
          <pc:sldMk cId="1287465027" sldId="261"/>
        </pc:sldMkLst>
        <pc:spChg chg="mod">
          <ac:chgData name="Stephen Rerri" userId="ff494b0457865fe3" providerId="LiveId" clId="{2E14539D-EE34-460F-AD55-262881C33275}" dt="2023-01-23T12:38:29.986" v="1147" actId="20577"/>
          <ac:spMkLst>
            <pc:docMk/>
            <pc:sldMk cId="1287465027" sldId="261"/>
            <ac:spMk id="2" creationId="{F5BCF23B-BFE7-892B-9FCC-9730906FFF60}"/>
          </ac:spMkLst>
        </pc:spChg>
        <pc:spChg chg="del">
          <ac:chgData name="Stephen Rerri" userId="ff494b0457865fe3" providerId="LiveId" clId="{2E14539D-EE34-460F-AD55-262881C33275}" dt="2023-01-23T09:23:01.510" v="394" actId="3680"/>
          <ac:spMkLst>
            <pc:docMk/>
            <pc:sldMk cId="1287465027" sldId="261"/>
            <ac:spMk id="3" creationId="{9A40D315-C781-9153-140A-B38CC9DEC77D}"/>
          </ac:spMkLst>
        </pc:spChg>
        <pc:spChg chg="add mod">
          <ac:chgData name="Stephen Rerri" userId="ff494b0457865fe3" providerId="LiveId" clId="{2E14539D-EE34-460F-AD55-262881C33275}" dt="2023-01-23T13:00:27.113" v="1427" actId="20577"/>
          <ac:spMkLst>
            <pc:docMk/>
            <pc:sldMk cId="1287465027" sldId="261"/>
            <ac:spMk id="5" creationId="{A47FD173-D090-88BA-756F-9F2D1957EE12}"/>
          </ac:spMkLst>
        </pc:spChg>
        <pc:graphicFrameChg chg="add mod ord modGraphic">
          <ac:chgData name="Stephen Rerri" userId="ff494b0457865fe3" providerId="LiveId" clId="{2E14539D-EE34-460F-AD55-262881C33275}" dt="2023-01-26T05:04:34.001" v="3314" actId="5736"/>
          <ac:graphicFrameMkLst>
            <pc:docMk/>
            <pc:sldMk cId="1287465027" sldId="261"/>
            <ac:graphicFrameMk id="4" creationId="{4CCD7263-55E2-A8C6-1DC7-D097E5A7EBDE}"/>
          </ac:graphicFrameMkLst>
        </pc:graphicFrameChg>
      </pc:sldChg>
      <pc:sldChg chg="addSp delSp modSp new mod">
        <pc:chgData name="Stephen Rerri" userId="ff494b0457865fe3" providerId="LiveId" clId="{2E14539D-EE34-460F-AD55-262881C33275}" dt="2023-01-26T03:27:26.224" v="3023" actId="13926"/>
        <pc:sldMkLst>
          <pc:docMk/>
          <pc:sldMk cId="4179145786" sldId="262"/>
        </pc:sldMkLst>
        <pc:spChg chg="mod">
          <ac:chgData name="Stephen Rerri" userId="ff494b0457865fe3" providerId="LiveId" clId="{2E14539D-EE34-460F-AD55-262881C33275}" dt="2023-01-23T14:56:16.927" v="1679" actId="1076"/>
          <ac:spMkLst>
            <pc:docMk/>
            <pc:sldMk cId="4179145786" sldId="262"/>
            <ac:spMk id="2" creationId="{BCA36BA0-B6C8-DC62-6229-97E12F3215E9}"/>
          </ac:spMkLst>
        </pc:spChg>
        <pc:spChg chg="del">
          <ac:chgData name="Stephen Rerri" userId="ff494b0457865fe3" providerId="LiveId" clId="{2E14539D-EE34-460F-AD55-262881C33275}" dt="2023-01-23T12:39:01.772" v="1160" actId="3680"/>
          <ac:spMkLst>
            <pc:docMk/>
            <pc:sldMk cId="4179145786" sldId="262"/>
            <ac:spMk id="3" creationId="{EFB5E022-D888-6839-07EF-A721518AF50B}"/>
          </ac:spMkLst>
        </pc:spChg>
        <pc:spChg chg="add del mod">
          <ac:chgData name="Stephen Rerri" userId="ff494b0457865fe3" providerId="LiveId" clId="{2E14539D-EE34-460F-AD55-262881C33275}" dt="2023-01-23T14:56:10.349" v="1675" actId="478"/>
          <ac:spMkLst>
            <pc:docMk/>
            <pc:sldMk cId="4179145786" sldId="262"/>
            <ac:spMk id="11" creationId="{0FDCF6B1-E16D-D47B-D735-199AADC40EDD}"/>
          </ac:spMkLst>
        </pc:spChg>
        <pc:spChg chg="add del mod">
          <ac:chgData name="Stephen Rerri" userId="ff494b0457865fe3" providerId="LiveId" clId="{2E14539D-EE34-460F-AD55-262881C33275}" dt="2023-01-23T14:56:13.892" v="1677" actId="478"/>
          <ac:spMkLst>
            <pc:docMk/>
            <pc:sldMk cId="4179145786" sldId="262"/>
            <ac:spMk id="13" creationId="{76E3E1C2-D329-5DBC-8DEA-5D6E8103C6DA}"/>
          </ac:spMkLst>
        </pc:spChg>
        <pc:spChg chg="add del mod">
          <ac:chgData name="Stephen Rerri" userId="ff494b0457865fe3" providerId="LiveId" clId="{2E14539D-EE34-460F-AD55-262881C33275}" dt="2023-01-23T14:56:24.174" v="1682" actId="478"/>
          <ac:spMkLst>
            <pc:docMk/>
            <pc:sldMk cId="4179145786" sldId="262"/>
            <ac:spMk id="15" creationId="{978F309A-E1A3-AFF7-3250-39165C88F4DF}"/>
          </ac:spMkLst>
        </pc:spChg>
        <pc:graphicFrameChg chg="add del mod ord modGraphic">
          <ac:chgData name="Stephen Rerri" userId="ff494b0457865fe3" providerId="LiveId" clId="{2E14539D-EE34-460F-AD55-262881C33275}" dt="2023-01-23T14:56:22.081" v="1681" actId="478"/>
          <ac:graphicFrameMkLst>
            <pc:docMk/>
            <pc:sldMk cId="4179145786" sldId="262"/>
            <ac:graphicFrameMk id="4" creationId="{293F716E-B4A9-42F0-9DC0-BCECF5A3E0B9}"/>
          </ac:graphicFrameMkLst>
        </pc:graphicFrameChg>
        <pc:graphicFrameChg chg="add del mod modGraphic">
          <ac:chgData name="Stephen Rerri" userId="ff494b0457865fe3" providerId="LiveId" clId="{2E14539D-EE34-460F-AD55-262881C33275}" dt="2023-01-23T15:05:53.993" v="2020" actId="478"/>
          <ac:graphicFrameMkLst>
            <pc:docMk/>
            <pc:sldMk cId="4179145786" sldId="262"/>
            <ac:graphicFrameMk id="5" creationId="{60146F67-A8EB-8DC4-E9B6-B3EBE2C316A0}"/>
          </ac:graphicFrameMkLst>
        </pc:graphicFrameChg>
        <pc:graphicFrameChg chg="add del mod modGraphic">
          <ac:chgData name="Stephen Rerri" userId="ff494b0457865fe3" providerId="LiveId" clId="{2E14539D-EE34-460F-AD55-262881C33275}" dt="2023-01-23T15:20:09.360" v="2239" actId="478"/>
          <ac:graphicFrameMkLst>
            <pc:docMk/>
            <pc:sldMk cId="4179145786" sldId="262"/>
            <ac:graphicFrameMk id="6" creationId="{0CE185E2-78BB-B358-4A55-95CD54B6AFDF}"/>
          </ac:graphicFrameMkLst>
        </pc:graphicFrameChg>
        <pc:graphicFrameChg chg="add del mod modGraphic">
          <ac:chgData name="Stephen Rerri" userId="ff494b0457865fe3" providerId="LiveId" clId="{2E14539D-EE34-460F-AD55-262881C33275}" dt="2023-01-23T15:20:54.241" v="2256" actId="478"/>
          <ac:graphicFrameMkLst>
            <pc:docMk/>
            <pc:sldMk cId="4179145786" sldId="262"/>
            <ac:graphicFrameMk id="7" creationId="{FAEF5F49-36CC-500A-FA83-A34DBF06398D}"/>
          </ac:graphicFrameMkLst>
        </pc:graphicFrameChg>
        <pc:graphicFrameChg chg="add del mod modGraphic">
          <ac:chgData name="Stephen Rerri" userId="ff494b0457865fe3" providerId="LiveId" clId="{2E14539D-EE34-460F-AD55-262881C33275}" dt="2023-01-23T15:17:57.590" v="2156" actId="478"/>
          <ac:graphicFrameMkLst>
            <pc:docMk/>
            <pc:sldMk cId="4179145786" sldId="262"/>
            <ac:graphicFrameMk id="8" creationId="{4659580E-4941-3A47-2361-366CFF1187A8}"/>
          </ac:graphicFrameMkLst>
        </pc:graphicFrameChg>
        <pc:graphicFrameChg chg="add mod modGraphic">
          <ac:chgData name="Stephen Rerri" userId="ff494b0457865fe3" providerId="LiveId" clId="{2E14539D-EE34-460F-AD55-262881C33275}" dt="2023-01-26T03:07:06.630" v="3019" actId="13926"/>
          <ac:graphicFrameMkLst>
            <pc:docMk/>
            <pc:sldMk cId="4179145786" sldId="262"/>
            <ac:graphicFrameMk id="9" creationId="{109BBCD6-16FE-09FB-4F91-8B35BF350756}"/>
          </ac:graphicFrameMkLst>
        </pc:graphicFrameChg>
        <pc:graphicFrameChg chg="add del mod">
          <ac:chgData name="Stephen Rerri" userId="ff494b0457865fe3" providerId="LiveId" clId="{2E14539D-EE34-460F-AD55-262881C33275}" dt="2023-01-23T14:57:17.904" v="1696" actId="478"/>
          <ac:graphicFrameMkLst>
            <pc:docMk/>
            <pc:sldMk cId="4179145786" sldId="262"/>
            <ac:graphicFrameMk id="16" creationId="{2B35C8BB-6302-965A-D184-EE51ECDDA3CA}"/>
          </ac:graphicFrameMkLst>
        </pc:graphicFrameChg>
        <pc:graphicFrameChg chg="add mod modGraphic">
          <ac:chgData name="Stephen Rerri" userId="ff494b0457865fe3" providerId="LiveId" clId="{2E14539D-EE34-460F-AD55-262881C33275}" dt="2023-01-26T03:07:11.982" v="3020" actId="13926"/>
          <ac:graphicFrameMkLst>
            <pc:docMk/>
            <pc:sldMk cId="4179145786" sldId="262"/>
            <ac:graphicFrameMk id="17" creationId="{4546F1BB-3FE9-AA87-FA8A-320BECA236D8}"/>
          </ac:graphicFrameMkLst>
        </pc:graphicFrameChg>
        <pc:graphicFrameChg chg="add mod modGraphic">
          <ac:chgData name="Stephen Rerri" userId="ff494b0457865fe3" providerId="LiveId" clId="{2E14539D-EE34-460F-AD55-262881C33275}" dt="2023-01-26T03:12:28.407" v="3021" actId="13926"/>
          <ac:graphicFrameMkLst>
            <pc:docMk/>
            <pc:sldMk cId="4179145786" sldId="262"/>
            <ac:graphicFrameMk id="18" creationId="{023AB334-37B4-6FD2-219C-354F6070D66B}"/>
          </ac:graphicFrameMkLst>
        </pc:graphicFrameChg>
        <pc:graphicFrameChg chg="add mod modGraphic">
          <ac:chgData name="Stephen Rerri" userId="ff494b0457865fe3" providerId="LiveId" clId="{2E14539D-EE34-460F-AD55-262881C33275}" dt="2023-01-26T03:19:57.728" v="3022" actId="13926"/>
          <ac:graphicFrameMkLst>
            <pc:docMk/>
            <pc:sldMk cId="4179145786" sldId="262"/>
            <ac:graphicFrameMk id="19" creationId="{F044E9AC-A94E-037B-0E58-F0B3CEDA480E}"/>
          </ac:graphicFrameMkLst>
        </pc:graphicFrameChg>
        <pc:graphicFrameChg chg="add mod modGraphic">
          <ac:chgData name="Stephen Rerri" userId="ff494b0457865fe3" providerId="LiveId" clId="{2E14539D-EE34-460F-AD55-262881C33275}" dt="2023-01-26T03:27:26.224" v="3023" actId="13926"/>
          <ac:graphicFrameMkLst>
            <pc:docMk/>
            <pc:sldMk cId="4179145786" sldId="262"/>
            <ac:graphicFrameMk id="20" creationId="{5EFA8650-E403-E95F-2973-F450854B1384}"/>
          </ac:graphicFrameMkLst>
        </pc:graphicFrameChg>
        <pc:graphicFrameChg chg="add del mod modGraphic">
          <ac:chgData name="Stephen Rerri" userId="ff494b0457865fe3" providerId="LiveId" clId="{2E14539D-EE34-460F-AD55-262881C33275}" dt="2023-01-23T17:06:50.921" v="2462" actId="478"/>
          <ac:graphicFrameMkLst>
            <pc:docMk/>
            <pc:sldMk cId="4179145786" sldId="262"/>
            <ac:graphicFrameMk id="21" creationId="{67996ACE-DE04-3FC2-AC01-4C960282B834}"/>
          </ac:graphicFrameMkLst>
        </pc:graphicFrameChg>
        <pc:picChg chg="add del mod">
          <ac:chgData name="Stephen Rerri" userId="ff494b0457865fe3" providerId="LiveId" clId="{2E14539D-EE34-460F-AD55-262881C33275}" dt="2023-01-24T10:35:49.044" v="2799" actId="478"/>
          <ac:picMkLst>
            <pc:docMk/>
            <pc:sldMk cId="4179145786" sldId="262"/>
            <ac:picMk id="4" creationId="{7AB60300-C3CD-F7AC-F9EA-3CABAE210F15}"/>
          </ac:picMkLst>
        </pc:picChg>
        <pc:picChg chg="add del mod">
          <ac:chgData name="Stephen Rerri" userId="ff494b0457865fe3" providerId="LiveId" clId="{2E14539D-EE34-460F-AD55-262881C33275}" dt="2023-01-24T10:35:55.021" v="2801" actId="478"/>
          <ac:picMkLst>
            <pc:docMk/>
            <pc:sldMk cId="4179145786" sldId="262"/>
            <ac:picMk id="6" creationId="{DF4AA0CC-D977-7FCC-E1A3-98141C4DF744}"/>
          </ac:picMkLst>
        </pc:picChg>
      </pc:sldChg>
      <pc:sldChg chg="modSp new mod">
        <pc:chgData name="Stephen Rerri" userId="ff494b0457865fe3" providerId="LiveId" clId="{2E14539D-EE34-460F-AD55-262881C33275}" dt="2023-01-23T14:22:58.212" v="1448" actId="20577"/>
        <pc:sldMkLst>
          <pc:docMk/>
          <pc:sldMk cId="1679317144" sldId="263"/>
        </pc:sldMkLst>
        <pc:spChg chg="mod">
          <ac:chgData name="Stephen Rerri" userId="ff494b0457865fe3" providerId="LiveId" clId="{2E14539D-EE34-460F-AD55-262881C33275}" dt="2023-01-23T14:22:58.212" v="1448" actId="20577"/>
          <ac:spMkLst>
            <pc:docMk/>
            <pc:sldMk cId="1679317144" sldId="263"/>
            <ac:spMk id="3" creationId="{53DF7AE3-9180-8823-8497-467DE3FEC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6767-6B03-C3EC-39BF-8BD7853E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F59AE-FADE-1419-CE2D-3A36B6581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07A9-F0AA-68CA-C9C5-A218CFB3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3F1C-A8E7-E939-021D-FF981916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8324-98D9-F31F-734A-8ECE960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64DC-8ABF-9AFF-70E6-CA73F3D9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0405A-943E-1C74-9605-76D5A9F6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58C7-7AD9-CE4D-CA87-1034FD5A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08B9-4919-FEBA-8D10-ADFB80E4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5DBB-DEEA-CCB6-AC86-8B2CDC17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1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E3548-93AE-8E1D-2702-64EA55EF9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6B409-6AF2-6377-3C4F-A2A33B56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1930-81A9-E988-D425-05839D4F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0F47-C18E-3225-D22A-AAD532B8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3DE0-4E0F-7E0B-1F80-4A5F068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011-EE92-E21C-0760-075CB8A4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6AD7-CB64-3110-1DCA-2413FD9E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389B-F4C7-2D1F-2035-0B6CA0D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853-AF4D-89B6-73E8-1E2C3EAF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8B47-8183-DF8C-84CA-9AF12F20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980D-A446-5CA6-6052-F31E9104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EB60-26B6-6CFF-FE18-16468C2F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214D-F111-5B22-EADF-14FA83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6153D-AFBA-546B-77BC-D76993DB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01C5-C031-8253-7A1A-2E05B53E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2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39C8-DCC9-AAFA-6B47-7085C6A4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BB9C-1692-C1EF-315A-52A4A4E36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E7BA5-B268-5B5E-559E-0898E978C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8EFF-C2CD-68C1-CC87-FADF88DA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2003D-635F-3430-27CE-9D2072D1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DC60-5A45-51E7-BEAA-1AAD770E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063-BB7B-A54D-3A04-BD79104E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CFF7C-0CE3-D2DF-F985-6662B868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C3F83-06E1-88DA-2307-48C38A43E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CE39C-8952-E731-5821-DAC699464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60C47-8FB7-65C6-2B6B-6A42F70C9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41BF1-A14D-3569-2ACC-E257246F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CB3B7-FB8A-B5C4-B7B9-9E2FAE8E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A3F09-29F3-CA7A-31DA-AD544578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25F7-6462-4B96-5765-1D71F459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F6D9F-1B79-C128-10FE-FB4327E0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61C18-CA06-A983-38A0-B5A4A629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E3D7-2CC4-8DC6-284F-37189159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83960-7246-C7CE-CD4A-D81544A5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5E325-A4F3-DF57-CEEE-4BAFD77E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E14B3-6B3E-B777-320F-3C7AF77C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9630-6D83-9AFD-586D-66411F2A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8EBE-13C5-0D64-A8F1-6B5C5474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AB133-A88D-C26C-A7A6-27ED2902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A9820-72C7-51B5-275D-A9416F40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965C-D110-4102-9367-88ECAE8E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478C4-E206-3926-A70F-4926BA0B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8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517D-114A-A8FC-94FF-E6DDE1C5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73C9E-A62B-0DDB-39F8-0B266B5D6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ADB35-6069-0E19-3614-B08254488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E1DB7-9E5A-9B66-BC6B-A01BFE57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DC672-7560-3455-EA1C-AA9912D8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402C5-3753-0A6F-DEFC-68EEF348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15875-09E0-E119-E62D-C33ACB3E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563E-02EB-4D0B-D771-A8E94B86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407D-9576-DF7E-E460-70938F727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8565-613A-444B-85EF-DEFF1144F0F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448F-C4AF-0A2D-94A8-BA0D87B78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F6FE-9A02-0D99-1299-1801583F1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34PsLu-0D4&amp;ab_channel=huame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43DB-0976-4278-6C12-D9C5F4C48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Research Methods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85180-E19A-4842-0C7C-45840E713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an algorithm to determine the races of all the samples in a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the classification accuracy of every sample in a dataset</a:t>
            </a:r>
          </a:p>
          <a:p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F6C8FF-4B5B-CD64-75F2-C25EA6DA3B69}"/>
              </a:ext>
            </a:extLst>
          </p:cNvPr>
          <p:cNvGrpSpPr/>
          <p:nvPr/>
        </p:nvGrpSpPr>
        <p:grpSpPr>
          <a:xfrm>
            <a:off x="6763812" y="4006744"/>
            <a:ext cx="345352" cy="321938"/>
            <a:chOff x="6763812" y="4006744"/>
            <a:chExt cx="345352" cy="3219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30D0A6-798C-40C4-BDB0-B252E07C88D5}"/>
                </a:ext>
              </a:extLst>
            </p:cNvPr>
            <p:cNvSpPr/>
            <p:nvPr/>
          </p:nvSpPr>
          <p:spPr>
            <a:xfrm>
              <a:off x="6763812" y="4006744"/>
              <a:ext cx="345352" cy="321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Half Frame 4">
              <a:extLst>
                <a:ext uri="{FF2B5EF4-FFF2-40B4-BE49-F238E27FC236}">
                  <a16:creationId xmlns:a16="http://schemas.microsoft.com/office/drawing/2014/main" id="{39C0B659-00BD-0001-E8E2-9D41A18A7BC1}"/>
                </a:ext>
              </a:extLst>
            </p:cNvPr>
            <p:cNvSpPr/>
            <p:nvPr/>
          </p:nvSpPr>
          <p:spPr>
            <a:xfrm rot="9343290" flipH="1">
              <a:off x="6817320" y="4124602"/>
              <a:ext cx="238333" cy="86218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82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AF6-A264-D5BE-CF10-E945625B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E25-27D8-A14C-A649-1E4804F6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Labelled Faces in the wild</a:t>
            </a:r>
          </a:p>
          <a:p>
            <a:r>
              <a:rPr lang="en-GB" dirty="0" err="1"/>
              <a:t>CelebA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1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4BFF-6977-CA86-E795-8D9341F9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datasets to show population percentage of each type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A881-E541-8E3B-97B3-DFF7520C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i.e</a:t>
            </a:r>
            <a:r>
              <a:rPr lang="en-GB" dirty="0"/>
              <a:t> % of different races of people in dataset etc.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A162-04FE-984D-E066-65471E832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14461"/>
              </p:ext>
            </p:extLst>
          </p:nvPr>
        </p:nvGraphicFramePr>
        <p:xfrm>
          <a:off x="1121525" y="236401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577326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7778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Classification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7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077B-A20C-7039-39FF-1D353B63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inferential </a:t>
            </a:r>
            <a:r>
              <a:rPr lang="en-GB" dirty="0" err="1"/>
              <a:t>statitics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C22-14FB-7C62-F011-B00938E0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https://www.youtube.com/watch?v=L34PsLu-0D4&amp;ab_channel=huamei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16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4BD3-6B75-B1A3-D52E-8C05B66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Use an algorithm to determine the races of all the samples in a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6BC8-FF8D-F0D0-EDB2-04ACE545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issue with face not detected – Fix by only looking at one photo in each folder </a:t>
            </a:r>
          </a:p>
          <a:p>
            <a:r>
              <a:rPr lang="en-GB" dirty="0"/>
              <a:t>Fix issue with counting ethnicity more than once for the same person – same solution as above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BE3077-C0A9-DD1B-6FC2-63E5ECE5FBDA}"/>
              </a:ext>
            </a:extLst>
          </p:cNvPr>
          <p:cNvGrpSpPr/>
          <p:nvPr/>
        </p:nvGrpSpPr>
        <p:grpSpPr>
          <a:xfrm>
            <a:off x="2874668" y="2276055"/>
            <a:ext cx="345352" cy="321938"/>
            <a:chOff x="6763812" y="4006744"/>
            <a:chExt cx="345352" cy="3219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4C9877-329C-87A2-F787-43E7ED9C59C6}"/>
                </a:ext>
              </a:extLst>
            </p:cNvPr>
            <p:cNvSpPr/>
            <p:nvPr/>
          </p:nvSpPr>
          <p:spPr>
            <a:xfrm>
              <a:off x="6763812" y="4006744"/>
              <a:ext cx="345352" cy="321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67E85453-14AE-CC99-F9DA-028C88CE2AC9}"/>
                </a:ext>
              </a:extLst>
            </p:cNvPr>
            <p:cNvSpPr/>
            <p:nvPr/>
          </p:nvSpPr>
          <p:spPr>
            <a:xfrm rot="9343290" flipH="1">
              <a:off x="6817320" y="4124602"/>
              <a:ext cx="238333" cy="86218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1DA743-AA5E-DD9D-BEF9-0E931758C210}"/>
              </a:ext>
            </a:extLst>
          </p:cNvPr>
          <p:cNvGrpSpPr/>
          <p:nvPr/>
        </p:nvGrpSpPr>
        <p:grpSpPr>
          <a:xfrm>
            <a:off x="4813354" y="3186532"/>
            <a:ext cx="345352" cy="321938"/>
            <a:chOff x="6763812" y="4006744"/>
            <a:chExt cx="345352" cy="3219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F73EC6-8BE6-82D6-2FBF-5E5BC28B1C18}"/>
                </a:ext>
              </a:extLst>
            </p:cNvPr>
            <p:cNvSpPr/>
            <p:nvPr/>
          </p:nvSpPr>
          <p:spPr>
            <a:xfrm>
              <a:off x="6763812" y="4006744"/>
              <a:ext cx="345352" cy="321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447957C7-D34A-9B9C-82C4-3C7F3AABDB0E}"/>
                </a:ext>
              </a:extLst>
            </p:cNvPr>
            <p:cNvSpPr/>
            <p:nvPr/>
          </p:nvSpPr>
          <p:spPr>
            <a:xfrm rot="9343290" flipH="1">
              <a:off x="6817320" y="4124602"/>
              <a:ext cx="238333" cy="86218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20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F23B-BFE7-892B-9FCC-9730906F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1325563"/>
          </a:xfrm>
        </p:spPr>
        <p:txBody>
          <a:bodyPr/>
          <a:lstStyle/>
          <a:p>
            <a:r>
              <a:rPr lang="en-GB" dirty="0"/>
              <a:t>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CD7263-55E2-A8C6-1DC7-D097E5A7E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901756"/>
              </p:ext>
            </p:extLst>
          </p:nvPr>
        </p:nvGraphicFramePr>
        <p:xfrm>
          <a:off x="873520" y="1233139"/>
          <a:ext cx="7698813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127">
                  <a:extLst>
                    <a:ext uri="{9D8B030D-6E8A-4147-A177-3AD203B41FA5}">
                      <a16:colId xmlns:a16="http://schemas.microsoft.com/office/drawing/2014/main" val="3471083108"/>
                    </a:ext>
                  </a:extLst>
                </a:gridCol>
                <a:gridCol w="3112016">
                  <a:extLst>
                    <a:ext uri="{9D8B030D-6E8A-4147-A177-3AD203B41FA5}">
                      <a16:colId xmlns:a16="http://schemas.microsoft.com/office/drawing/2014/main" val="342199426"/>
                    </a:ext>
                  </a:extLst>
                </a:gridCol>
                <a:gridCol w="2724670">
                  <a:extLst>
                    <a:ext uri="{9D8B030D-6E8A-4147-A177-3AD203B41FA5}">
                      <a16:colId xmlns:a16="http://schemas.microsoft.com/office/drawing/2014/main" val="328631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Dataset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Mean Average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White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57.02%(2.dp) of 5749 = 3277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571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7.39%(2.dp) of 5739 = 425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5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Middle Eastern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9.90%(2.dp) of 5739 = 569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82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Latino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9.76% (2.dp) of 5739 = 561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279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12.35%(2.dp) of 5739 = 710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983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1.34%(2.dp) of 5739 = 77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0.6765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159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Race_unrecognised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2.24%(2.dp) of 5739 = 129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47681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7FD173-D090-88BA-756F-9F2D1957EE12}"/>
              </a:ext>
            </a:extLst>
          </p:cNvPr>
          <p:cNvSpPr txBox="1"/>
          <p:nvPr/>
        </p:nvSpPr>
        <p:spPr>
          <a:xfrm>
            <a:off x="760252" y="5178780"/>
            <a:ext cx="10671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results of the analysis proves the accuracy of the ethnicity detection algorithm to be within the margins of the states accuracy level with an accuracy of 97% (57+7+10+10+12+1) in comparison to the stated 97.44%</a:t>
            </a:r>
          </a:p>
          <a:p>
            <a:endParaRPr lang="en-GB" dirty="0"/>
          </a:p>
          <a:p>
            <a:r>
              <a:rPr lang="en-GB" dirty="0"/>
              <a:t>Therefore this algorithm is proof that the Labelled Faces in the wild dataset is skewed towards the White ethnicity and as a result of this, the algorithm performs significantly better with White ethnicity than any other.</a:t>
            </a:r>
          </a:p>
        </p:txBody>
      </p:sp>
    </p:spTree>
    <p:extLst>
      <p:ext uri="{BB962C8B-B14F-4D97-AF65-F5344CB8AC3E}">
        <p14:creationId xmlns:p14="http://schemas.microsoft.com/office/powerpoint/2010/main" val="128746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6BA0-B6C8-DC62-6229-97E12F3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T-test and Z-test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09BBCD6-16FE-09FB-4F91-8B35BF350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16405"/>
              </p:ext>
            </p:extLst>
          </p:nvPr>
        </p:nvGraphicFramePr>
        <p:xfrm>
          <a:off x="96758" y="1549846"/>
          <a:ext cx="2288223" cy="371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08">
                  <a:extLst>
                    <a:ext uri="{9D8B030D-6E8A-4147-A177-3AD203B41FA5}">
                      <a16:colId xmlns:a16="http://schemas.microsoft.com/office/drawing/2014/main" val="113680819"/>
                    </a:ext>
                  </a:extLst>
                </a:gridCol>
                <a:gridCol w="426285">
                  <a:extLst>
                    <a:ext uri="{9D8B030D-6E8A-4147-A177-3AD203B41FA5}">
                      <a16:colId xmlns:a16="http://schemas.microsoft.com/office/drawing/2014/main" val="2891181438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4271521876"/>
                    </a:ext>
                  </a:extLst>
                </a:gridCol>
                <a:gridCol w="455690">
                  <a:extLst>
                    <a:ext uri="{9D8B030D-6E8A-4147-A177-3AD203B41FA5}">
                      <a16:colId xmlns:a16="http://schemas.microsoft.com/office/drawing/2014/main" val="3023294829"/>
                    </a:ext>
                  </a:extLst>
                </a:gridCol>
              </a:tblGrid>
              <a:tr h="169929">
                <a:tc gridSpan="2">
                  <a:txBody>
                    <a:bodyPr/>
                    <a:lstStyle/>
                    <a:p>
                      <a:r>
                        <a:rPr lang="en-GB" sz="500" dirty="0"/>
                        <a:t>Black people classification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White people classification accuracy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07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Willie 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William </a:t>
                      </a:r>
                      <a:r>
                        <a:rPr lang="en-GB" sz="500" dirty="0" err="1"/>
                        <a:t>Umbach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4122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Will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William Webster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977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Wilma McNabb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Willie Nelson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4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Wilton Gregory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Ferrell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Woodrow Stanley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</a:t>
                      </a:r>
                      <a:r>
                        <a:rPr lang="en-GB" sz="500" dirty="0" err="1"/>
                        <a:t>Ofenheusle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0309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Yoelbi</a:t>
                      </a:r>
                      <a:r>
                        <a:rPr lang="en-GB" sz="500" dirty="0"/>
                        <a:t> Quesada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Wim Duisenberg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7033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Yolanda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Winona Ryder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0222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Zumrati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Juma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Winston Churchill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5306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Agbani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Darego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Becker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390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Tamara Brooks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Clement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22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Tamara Stokes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Schneiderhan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511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Tamika Catchings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Wycliffe </a:t>
                      </a:r>
                      <a:r>
                        <a:rPr lang="en-GB" sz="500" dirty="0" err="1"/>
                        <a:t>Grousbeck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81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Tavis Smiley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Schwarz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3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Tayshaun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Xavier </a:t>
                      </a:r>
                      <a:r>
                        <a:rPr lang="en-GB" sz="500" dirty="0" err="1"/>
                        <a:t>Malisse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242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 McLendon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Afton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19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Ted 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Yekaterina Guseva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731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Terence Newman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Yevgeny Kafelnikov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228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Teresa Graves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Yogi 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391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Teresa_Williams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Yossi Beilin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656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>
                          <a:highlight>
                            <a:srgbClr val="FFFF00"/>
                          </a:highlight>
                        </a:rPr>
                        <a:t>Terrell Suggs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>
                          <a:highlight>
                            <a:srgbClr val="FFFF00"/>
                          </a:highlight>
                        </a:rPr>
                        <a:t>Wolfgang </a:t>
                      </a:r>
                      <a:r>
                        <a:rPr lang="en-GB" sz="500" dirty="0" err="1">
                          <a:highlight>
                            <a:srgbClr val="FFFF00"/>
                          </a:highlight>
                        </a:rPr>
                        <a:t>Schuessel</a:t>
                      </a:r>
                      <a:endParaRPr lang="en-GB" sz="5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91297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4546F1BB-3FE9-AA87-FA8A-320BECA23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59197"/>
              </p:ext>
            </p:extLst>
          </p:nvPr>
        </p:nvGraphicFramePr>
        <p:xfrm>
          <a:off x="2435732" y="1549846"/>
          <a:ext cx="2378225" cy="365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13680819"/>
                    </a:ext>
                  </a:extLst>
                </a:gridCol>
                <a:gridCol w="527899">
                  <a:extLst>
                    <a:ext uri="{9D8B030D-6E8A-4147-A177-3AD203B41FA5}">
                      <a16:colId xmlns:a16="http://schemas.microsoft.com/office/drawing/2014/main" val="2891181438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4271521876"/>
                    </a:ext>
                  </a:extLst>
                </a:gridCol>
                <a:gridCol w="492456">
                  <a:extLst>
                    <a:ext uri="{9D8B030D-6E8A-4147-A177-3AD203B41FA5}">
                      <a16:colId xmlns:a16="http://schemas.microsoft.com/office/drawing/2014/main" val="3023294829"/>
                    </a:ext>
                  </a:extLst>
                </a:gridCol>
              </a:tblGrid>
              <a:tr h="302132">
                <a:tc gridSpan="2">
                  <a:txBody>
                    <a:bodyPr/>
                    <a:lstStyle/>
                    <a:p>
                      <a:r>
                        <a:rPr lang="en-GB" sz="500" dirty="0"/>
                        <a:t>Asian people classification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White people classification accuracy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0719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Win Aung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William </a:t>
                      </a:r>
                      <a:r>
                        <a:rPr lang="en-GB" sz="500" dirty="0" err="1"/>
                        <a:t>Umbach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41222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>
                          <a:highlight>
                            <a:srgbClr val="FFFF00"/>
                          </a:highlight>
                        </a:rPr>
                        <a:t>Woody Allen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William Webster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9770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Takeo Fukui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Willie Nelson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4104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Wu Peng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Ferrell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7952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Wu Yi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</a:t>
                      </a:r>
                      <a:r>
                        <a:rPr lang="en-GB" sz="500" dirty="0" err="1"/>
                        <a:t>Ofenheusle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03095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Xiang </a:t>
                      </a:r>
                      <a:r>
                        <a:rPr lang="en-GB" sz="500" dirty="0" err="1"/>
                        <a:t>Huaicheng</a:t>
                      </a:r>
                      <a:endParaRPr lang="en-GB" sz="500" dirty="0"/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Wim Duisenberg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70338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Xiang Liu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Winona Ryder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02228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Xiang Xu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Winston Churchill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53063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 err="1"/>
                        <a:t>Yale_Kamisar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Becker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3903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Yang </a:t>
                      </a:r>
                      <a:r>
                        <a:rPr lang="en-GB" sz="500" dirty="0" err="1"/>
                        <a:t>Hee</a:t>
                      </a:r>
                      <a:r>
                        <a:rPr lang="en-GB" sz="500" dirty="0"/>
                        <a:t> 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Clement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225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Yang Jianli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Schneiderhan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5112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Yang Pao-</a:t>
                      </a:r>
                      <a:r>
                        <a:rPr lang="en-GB" sz="500" dirty="0" err="1"/>
                        <a:t>yu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Wycliffe </a:t>
                      </a:r>
                      <a:r>
                        <a:rPr lang="en-GB" sz="500" dirty="0" err="1"/>
                        <a:t>Grousbeck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811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Yasushi Akashi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Schwarz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3104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Wang </a:t>
                      </a:r>
                      <a:r>
                        <a:rPr lang="en-GB" sz="500" dirty="0" err="1"/>
                        <a:t>Yingfan</a:t>
                      </a:r>
                      <a:r>
                        <a:rPr lang="en-GB" sz="5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Xavier </a:t>
                      </a:r>
                      <a:r>
                        <a:rPr lang="en-GB" sz="500" dirty="0" err="1"/>
                        <a:t>Malisse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2420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 err="1"/>
                        <a:t>Yishan</a:t>
                      </a:r>
                      <a:r>
                        <a:rPr lang="en-GB" sz="500" dirty="0"/>
                        <a:t>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Afton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1919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Yoko 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Yekaterina Guseva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7313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Yoon </a:t>
                      </a:r>
                      <a:r>
                        <a:rPr lang="en-GB" sz="500" dirty="0" err="1"/>
                        <a:t>Jeong</a:t>
                      </a:r>
                      <a:r>
                        <a:rPr lang="en-GB" sz="500" dirty="0"/>
                        <a:t> 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Yevgeny Kafelnikov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3915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Yoon </a:t>
                      </a:r>
                      <a:r>
                        <a:rPr lang="en-GB" sz="500" dirty="0" err="1"/>
                        <a:t>Jin-Sik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Yogi 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6561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Yoon Won-</a:t>
                      </a:r>
                      <a:r>
                        <a:rPr lang="en-GB" sz="500" dirty="0" err="1"/>
                        <a:t>Sik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Yossi Beilin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91297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Yoon Young-</a:t>
                      </a:r>
                      <a:r>
                        <a:rPr lang="en-GB" sz="500" dirty="0" err="1"/>
                        <a:t>kwan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Schuessel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51928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023AB334-37B4-6FD2-219C-354F6070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01737"/>
              </p:ext>
            </p:extLst>
          </p:nvPr>
        </p:nvGraphicFramePr>
        <p:xfrm>
          <a:off x="4864708" y="1549846"/>
          <a:ext cx="2274272" cy="382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08">
                  <a:extLst>
                    <a:ext uri="{9D8B030D-6E8A-4147-A177-3AD203B41FA5}">
                      <a16:colId xmlns:a16="http://schemas.microsoft.com/office/drawing/2014/main" val="113680819"/>
                    </a:ext>
                  </a:extLst>
                </a:gridCol>
                <a:gridCol w="426285">
                  <a:extLst>
                    <a:ext uri="{9D8B030D-6E8A-4147-A177-3AD203B41FA5}">
                      <a16:colId xmlns:a16="http://schemas.microsoft.com/office/drawing/2014/main" val="2891181438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4271521876"/>
                    </a:ext>
                  </a:extLst>
                </a:gridCol>
                <a:gridCol w="441739">
                  <a:extLst>
                    <a:ext uri="{9D8B030D-6E8A-4147-A177-3AD203B41FA5}">
                      <a16:colId xmlns:a16="http://schemas.microsoft.com/office/drawing/2014/main" val="3023294829"/>
                    </a:ext>
                  </a:extLst>
                </a:gridCol>
              </a:tblGrid>
              <a:tr h="169929">
                <a:tc gridSpan="2">
                  <a:txBody>
                    <a:bodyPr/>
                    <a:lstStyle/>
                    <a:p>
                      <a:r>
                        <a:rPr lang="en-GB" sz="500" dirty="0"/>
                        <a:t>Latino Hispanic people classification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White people classification accuracy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07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Aaron_Pena</a:t>
                      </a:r>
                      <a:endParaRPr lang="en-GB" sz="500" dirty="0"/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William </a:t>
                      </a:r>
                      <a:r>
                        <a:rPr lang="en-GB" sz="500" dirty="0" err="1"/>
                        <a:t>Umbach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4122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Abel_Aguilar</a:t>
                      </a:r>
                      <a:endParaRPr lang="en-GB" sz="500" dirty="0"/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William Webster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977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Abner_Martinez</a:t>
                      </a:r>
                      <a:endParaRPr lang="en-GB" sz="500" dirty="0"/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Willie Nelson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4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Adelina_Avila</a:t>
                      </a:r>
                      <a:endParaRPr lang="en-GB" sz="500" dirty="0"/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Ferrell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500" dirty="0" err="1"/>
                        <a:t>Adriana_Perez_Navarro</a:t>
                      </a:r>
                      <a:endParaRPr lang="en-GB" sz="500" dirty="0"/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</a:t>
                      </a:r>
                      <a:r>
                        <a:rPr lang="en-GB" sz="500" dirty="0" err="1"/>
                        <a:t>Ofenheusle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0309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Alberto_Gonzales</a:t>
                      </a:r>
                      <a:endParaRPr lang="en-GB" sz="500" dirty="0"/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Wim Duisenberg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7033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Alberto_Ruiz_Gallardon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Winona Ryder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0222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Alberto_Sordi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Winston Churchill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5306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Aldo_Paredes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Becker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390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Alejandro_Fernandez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Clement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22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Alejandro_Lembo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Schneiderhan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511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>
                          <a:highlight>
                            <a:srgbClr val="FFFF00"/>
                          </a:highlight>
                        </a:rPr>
                        <a:t>Alejandro_Toledo</a:t>
                      </a:r>
                      <a:endParaRPr lang="en-GB" sz="5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Wycliffe </a:t>
                      </a:r>
                      <a:r>
                        <a:rPr lang="en-GB" sz="500" dirty="0" err="1"/>
                        <a:t>Grousbeck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81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Alessandro_Nesta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Schwarz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3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Taia_Balk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Xavier </a:t>
                      </a:r>
                      <a:r>
                        <a:rPr lang="en-GB" sz="500" dirty="0" err="1"/>
                        <a:t>Malisse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242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Tanya_Holyk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Afton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19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Taoufik_Mathlouthi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Yekaterina Guseva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731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Taylyn_Solomon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Yevgeny Kafelnikov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228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Tim_Lopes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Yogi 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391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Xanana_Gusmao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Yossi Beilin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656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Zarai_Toledo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Schuessel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91297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F044E9AC-A94E-037B-0E58-F0B3CEDA4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83339"/>
              </p:ext>
            </p:extLst>
          </p:nvPr>
        </p:nvGraphicFramePr>
        <p:xfrm>
          <a:off x="7189731" y="1545296"/>
          <a:ext cx="2274272" cy="381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08">
                  <a:extLst>
                    <a:ext uri="{9D8B030D-6E8A-4147-A177-3AD203B41FA5}">
                      <a16:colId xmlns:a16="http://schemas.microsoft.com/office/drawing/2014/main" val="113680819"/>
                    </a:ext>
                  </a:extLst>
                </a:gridCol>
                <a:gridCol w="426285">
                  <a:extLst>
                    <a:ext uri="{9D8B030D-6E8A-4147-A177-3AD203B41FA5}">
                      <a16:colId xmlns:a16="http://schemas.microsoft.com/office/drawing/2014/main" val="2891181438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4271521876"/>
                    </a:ext>
                  </a:extLst>
                </a:gridCol>
                <a:gridCol w="441739">
                  <a:extLst>
                    <a:ext uri="{9D8B030D-6E8A-4147-A177-3AD203B41FA5}">
                      <a16:colId xmlns:a16="http://schemas.microsoft.com/office/drawing/2014/main" val="3023294829"/>
                    </a:ext>
                  </a:extLst>
                </a:gridCol>
              </a:tblGrid>
              <a:tr h="169929">
                <a:tc gridSpan="2">
                  <a:txBody>
                    <a:bodyPr/>
                    <a:lstStyle/>
                    <a:p>
                      <a:r>
                        <a:rPr lang="en-GB" sz="500" dirty="0"/>
                        <a:t>Middle eastern people classification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White people classification accuracy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07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Ali_Abbas</a:t>
                      </a:r>
                      <a:endParaRPr lang="en-GB" sz="500" dirty="0"/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William </a:t>
                      </a:r>
                      <a:r>
                        <a:rPr lang="en-GB" sz="500" dirty="0" err="1"/>
                        <a:t>Umbach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4122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Ali_Abdullah_Saleh</a:t>
                      </a:r>
                      <a:endParaRPr lang="en-GB" sz="500" dirty="0"/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William Webster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977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Ali_Adbul_Karim_Madani</a:t>
                      </a:r>
                      <a:endParaRPr lang="en-GB" sz="500" dirty="0"/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Willie Nelson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4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Ali_Ahmeti</a:t>
                      </a:r>
                      <a:endParaRPr lang="en-GB" sz="500" dirty="0"/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Ferrell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500" dirty="0" err="1"/>
                        <a:t>Ali_Fallahian</a:t>
                      </a:r>
                      <a:endParaRPr lang="en-GB" sz="500" dirty="0"/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</a:t>
                      </a:r>
                      <a:r>
                        <a:rPr lang="en-GB" sz="500" dirty="0" err="1"/>
                        <a:t>Ofenheusle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0309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Ali_Hammoud</a:t>
                      </a:r>
                      <a:endParaRPr lang="en-GB" sz="500" dirty="0"/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Wim Duisenberg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7033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Ali_Khamenei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Winona Ryder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0222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Ali_Mohammed_Maher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Winston Churchill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5306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Ali_Naimi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Becker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390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Makiya_Ali_Hassan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Clement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22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Malik_Mahmud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Schneiderhan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511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Mamdouh_Habib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Wycliffe </a:t>
                      </a:r>
                      <a:r>
                        <a:rPr lang="en-GB" sz="500" dirty="0" err="1"/>
                        <a:t>Grousbeck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81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Talal_Keenaan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Schwarz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3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Talisa_Bratt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Xavier </a:t>
                      </a:r>
                      <a:r>
                        <a:rPr lang="en-GB" sz="500" dirty="0" err="1"/>
                        <a:t>Malisse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242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Talisa_Soto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Afton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19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Tariq_Aziz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Yekaterina Guseva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731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Tassos_Papadopoulos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Yevgeny Kafelnikov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228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Yasar_Yakis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Yogi 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391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Yasein_Taher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Yossi Beilin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656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>
                          <a:highlight>
                            <a:srgbClr val="FFFF00"/>
                          </a:highlight>
                        </a:rPr>
                        <a:t>Yasser_Arafat</a:t>
                      </a:r>
                      <a:endParaRPr lang="en-GB" sz="5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Schuessel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91297"/>
                  </a:ext>
                </a:extLst>
              </a:tr>
            </a:tbl>
          </a:graphicData>
        </a:graphic>
      </p:graphicFrame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5EFA8650-E403-E95F-2973-F450854B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61054"/>
              </p:ext>
            </p:extLst>
          </p:nvPr>
        </p:nvGraphicFramePr>
        <p:xfrm>
          <a:off x="9514754" y="1549845"/>
          <a:ext cx="2288223" cy="414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08">
                  <a:extLst>
                    <a:ext uri="{9D8B030D-6E8A-4147-A177-3AD203B41FA5}">
                      <a16:colId xmlns:a16="http://schemas.microsoft.com/office/drawing/2014/main" val="113680819"/>
                    </a:ext>
                  </a:extLst>
                </a:gridCol>
                <a:gridCol w="426285">
                  <a:extLst>
                    <a:ext uri="{9D8B030D-6E8A-4147-A177-3AD203B41FA5}">
                      <a16:colId xmlns:a16="http://schemas.microsoft.com/office/drawing/2014/main" val="2891181438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4271521876"/>
                    </a:ext>
                  </a:extLst>
                </a:gridCol>
                <a:gridCol w="455690">
                  <a:extLst>
                    <a:ext uri="{9D8B030D-6E8A-4147-A177-3AD203B41FA5}">
                      <a16:colId xmlns:a16="http://schemas.microsoft.com/office/drawing/2014/main" val="3023294829"/>
                    </a:ext>
                  </a:extLst>
                </a:gridCol>
              </a:tblGrid>
              <a:tr h="253437">
                <a:tc gridSpan="2">
                  <a:txBody>
                    <a:bodyPr/>
                    <a:lstStyle/>
                    <a:p>
                      <a:r>
                        <a:rPr lang="en-GB" sz="500" dirty="0"/>
                        <a:t>Indian people classification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White people classification accuracy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0719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 err="1"/>
                        <a:t>Adoor_Gopalakarishnan</a:t>
                      </a:r>
                      <a:endParaRPr lang="en-GB" sz="500" dirty="0"/>
                    </a:p>
                  </a:txBody>
                  <a:tcPr marL="52310" marR="52310" marT="26155" marB="26155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William </a:t>
                      </a:r>
                      <a:r>
                        <a:rPr lang="en-GB" sz="500" dirty="0" err="1"/>
                        <a:t>Umbach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41222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 err="1"/>
                        <a:t>Anjum_Hussain</a:t>
                      </a:r>
                      <a:endParaRPr lang="en-GB" sz="500" dirty="0"/>
                    </a:p>
                  </a:txBody>
                  <a:tcPr marL="52310" marR="52310" marT="26155" marB="26155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William Webster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9770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 err="1"/>
                        <a:t>Azmi_Bishara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Willie Nelson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4104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Vijay Nambiar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Ferrell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7952"/>
                  </a:ext>
                </a:extLst>
              </a:tr>
              <a:tr h="174238">
                <a:tc>
                  <a:txBody>
                    <a:bodyPr/>
                    <a:lstStyle/>
                    <a:p>
                      <a:r>
                        <a:rPr lang="en-GB" sz="500" dirty="0" err="1"/>
                        <a:t>Dalai_Lama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</a:t>
                      </a:r>
                      <a:r>
                        <a:rPr lang="en-GB" sz="500" dirty="0" err="1"/>
                        <a:t>Ofenheusle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03095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Zulfiqar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Wim Duisenberg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70338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>
                          <a:highlight>
                            <a:srgbClr val="FFFF00"/>
                          </a:highlight>
                        </a:rPr>
                        <a:t>Taha Yassin Ramadan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rgbClr val="A1A4AF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Winona Ryder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02228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Yuvraj Singh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Winston Churchill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53063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Zafarullah Khan Jamali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Becker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3903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/>
                        <a:t>Mohammad_Aktar</a:t>
                      </a:r>
                      <a:endParaRPr lang="en-GB" sz="5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Clement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225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 err="1"/>
                        <a:t>Zahir</a:t>
                      </a:r>
                      <a:r>
                        <a:rPr lang="en-GB" sz="500" dirty="0"/>
                        <a:t> Shah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Schneiderhan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5112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 err="1"/>
                        <a:t>Zakia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Hakki</a:t>
                      </a:r>
                      <a:endParaRPr lang="en-GB" sz="5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Wycliffe </a:t>
                      </a:r>
                      <a:r>
                        <a:rPr lang="en-GB" sz="500" dirty="0" err="1"/>
                        <a:t>Grousbeck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811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Talal </a:t>
                      </a:r>
                      <a:r>
                        <a:rPr lang="en-GB" sz="500" dirty="0" err="1"/>
                        <a:t>Keenaan</a:t>
                      </a:r>
                      <a:endParaRPr lang="en-GB" sz="5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Schwarz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3104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Syed Ibrahim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Xavier </a:t>
                      </a:r>
                      <a:r>
                        <a:rPr lang="en-GB" sz="500" dirty="0" err="1"/>
                        <a:t>Malisse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2420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Syed Abdul Rahman Geelani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Afton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1919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Surya Bahadur Thapa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Yekaterina Guseva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7313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 err="1"/>
                        <a:t>Sureyya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Ayhan</a:t>
                      </a:r>
                      <a:endParaRPr lang="en-GB" sz="5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Yevgeny Kafelnikov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2284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Supachai </a:t>
                      </a:r>
                      <a:r>
                        <a:rPr lang="en-GB" sz="500" dirty="0" err="1"/>
                        <a:t>Panitchpakdi</a:t>
                      </a:r>
                      <a:endParaRPr lang="en-GB" sz="5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Yogi 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3915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Sultan Qaboos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Yossi Beilin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6561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Saddam Hussein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-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Schuessel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14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E36C-C1B9-0ABA-0003-8976F36F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7AE3-9180-8823-8497-467DE3FE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31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1025</Words>
  <Application>Microsoft Office PowerPoint</Application>
  <PresentationFormat>Widescreen</PresentationFormat>
  <Paragraphs>453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Research Methods Tasks</vt:lpstr>
      <vt:lpstr>Find dataset</vt:lpstr>
      <vt:lpstr>Modify datasets to show population percentage of each type of data</vt:lpstr>
      <vt:lpstr>Applying inferential statitics</vt:lpstr>
      <vt:lpstr>Use an algorithm to determine the races of all the samples in a dataset </vt:lpstr>
      <vt:lpstr>Regression</vt:lpstr>
      <vt:lpstr>T-test and Z-test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Tasks</dc:title>
  <dc:creator>Stephen Rerri-Bekibele (16663359)</dc:creator>
  <cp:lastModifiedBy>Stephen Rerri</cp:lastModifiedBy>
  <cp:revision>1</cp:revision>
  <dcterms:created xsi:type="dcterms:W3CDTF">2023-01-22T16:35:54Z</dcterms:created>
  <dcterms:modified xsi:type="dcterms:W3CDTF">2023-01-26T05:04:44Z</dcterms:modified>
</cp:coreProperties>
</file>