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56" r:id="rId5"/>
  </p:sldIdLst>
  <p:sldSz cx="27432000" cy="16459200"/>
  <p:notesSz cx="6858000" cy="9144000"/>
  <p:defaultText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59">
          <p15:clr>
            <a:srgbClr val="A4A3A4"/>
          </p15:clr>
        </p15:guide>
        <p15:guide id="2" orient="horz" pos="144">
          <p15:clr>
            <a:srgbClr val="A4A3A4"/>
          </p15:clr>
        </p15:guide>
        <p15:guide id="3" orient="horz" pos="10080">
          <p15:clr>
            <a:srgbClr val="A4A3A4"/>
          </p15:clr>
        </p15:guide>
        <p15:guide id="4" orient="horz">
          <p15:clr>
            <a:srgbClr val="A4A3A4"/>
          </p15:clr>
        </p15:guide>
        <p15:guide id="5" pos="363">
          <p15:clr>
            <a:srgbClr val="A4A3A4"/>
          </p15:clr>
        </p15:guide>
        <p15:guide id="6" pos="1691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19" autoAdjust="0"/>
    <p:restoredTop sz="94706" autoAdjust="0"/>
  </p:normalViewPr>
  <p:slideViewPr>
    <p:cSldViewPr snapToGrid="0" snapToObjects="1" showGuides="1">
      <p:cViewPr varScale="1">
        <p:scale>
          <a:sx n="68" d="100"/>
          <a:sy n="68" d="100"/>
        </p:scale>
        <p:origin x="1012" y="84"/>
      </p:cViewPr>
      <p:guideLst>
        <p:guide orient="horz" pos="1659"/>
        <p:guide orient="horz" pos="144"/>
        <p:guide orient="horz" pos="10080"/>
        <p:guide orient="horz"/>
        <p:guide pos="363"/>
        <p:guide pos="1691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0" d="100"/>
          <a:sy n="80" d="100"/>
        </p:scale>
        <p:origin x="25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B717E-17DC-4276-BCDC-C73550588E55}" type="slidenum">
              <a:rPr lang="en-US" smtClean="0"/>
              <a:t>‹#›</a:t>
            </a:fld>
            <a:endParaRPr lang="en-US"/>
          </a:p>
        </p:txBody>
      </p:sp>
    </p:spTree>
    <p:extLst>
      <p:ext uri="{BB962C8B-B14F-4D97-AF65-F5344CB8AC3E}">
        <p14:creationId xmlns:p14="http://schemas.microsoft.com/office/powerpoint/2010/main" val="170805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4/26/2022</a:t>
            </a:fld>
            <a:endParaRPr lang="en-US" dirty="0"/>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46657063"/>
      </p:ext>
    </p:extLst>
  </p:cSld>
  <p:clrMap bg1="lt1" tx1="dk1" bg2="lt2" tx2="dk2" accent1="accent1" accent2="accent2" accent3="accent3" accent4="accent4" accent5="accent5" accent6="accent6" hlink="hlink" folHlink="folHlink"/>
  <p:notesStyle>
    <a:lvl1pPr marL="0" algn="l" defTabSz="2507943" rtl="0" eaLnBrk="1" latinLnBrk="0" hangingPunct="1">
      <a:defRPr sz="3300" kern="1200">
        <a:solidFill>
          <a:schemeClr val="tx1"/>
        </a:solidFill>
        <a:latin typeface="+mn-lt"/>
        <a:ea typeface="+mn-ea"/>
        <a:cs typeface="+mn-cs"/>
      </a:defRPr>
    </a:lvl1pPr>
    <a:lvl2pPr marL="1253972" algn="l" defTabSz="2507943" rtl="0" eaLnBrk="1" latinLnBrk="0" hangingPunct="1">
      <a:defRPr sz="3300" kern="1200">
        <a:solidFill>
          <a:schemeClr val="tx1"/>
        </a:solidFill>
        <a:latin typeface="+mn-lt"/>
        <a:ea typeface="+mn-ea"/>
        <a:cs typeface="+mn-cs"/>
      </a:defRPr>
    </a:lvl2pPr>
    <a:lvl3pPr marL="2507943" algn="l" defTabSz="2507943" rtl="0" eaLnBrk="1" latinLnBrk="0" hangingPunct="1">
      <a:defRPr sz="3300" kern="1200">
        <a:solidFill>
          <a:schemeClr val="tx1"/>
        </a:solidFill>
        <a:latin typeface="+mn-lt"/>
        <a:ea typeface="+mn-ea"/>
        <a:cs typeface="+mn-cs"/>
      </a:defRPr>
    </a:lvl3pPr>
    <a:lvl4pPr marL="3761915" algn="l" defTabSz="2507943" rtl="0" eaLnBrk="1" latinLnBrk="0" hangingPunct="1">
      <a:defRPr sz="3300" kern="1200">
        <a:solidFill>
          <a:schemeClr val="tx1"/>
        </a:solidFill>
        <a:latin typeface="+mn-lt"/>
        <a:ea typeface="+mn-ea"/>
        <a:cs typeface="+mn-cs"/>
      </a:defRPr>
    </a:lvl4pPr>
    <a:lvl5pPr marL="5015886" algn="l" defTabSz="2507943" rtl="0" eaLnBrk="1" latinLnBrk="0" hangingPunct="1">
      <a:defRPr sz="3300" kern="1200">
        <a:solidFill>
          <a:schemeClr val="tx1"/>
        </a:solidFill>
        <a:latin typeface="+mn-lt"/>
        <a:ea typeface="+mn-ea"/>
        <a:cs typeface="+mn-cs"/>
      </a:defRPr>
    </a:lvl5pPr>
    <a:lvl6pPr marL="6269858" algn="l" defTabSz="2507943" rtl="0" eaLnBrk="1" latinLnBrk="0" hangingPunct="1">
      <a:defRPr sz="3300" kern="1200">
        <a:solidFill>
          <a:schemeClr val="tx1"/>
        </a:solidFill>
        <a:latin typeface="+mn-lt"/>
        <a:ea typeface="+mn-ea"/>
        <a:cs typeface="+mn-cs"/>
      </a:defRPr>
    </a:lvl6pPr>
    <a:lvl7pPr marL="7523830" algn="l" defTabSz="2507943" rtl="0" eaLnBrk="1" latinLnBrk="0" hangingPunct="1">
      <a:defRPr sz="3300" kern="1200">
        <a:solidFill>
          <a:schemeClr val="tx1"/>
        </a:solidFill>
        <a:latin typeface="+mn-lt"/>
        <a:ea typeface="+mn-ea"/>
        <a:cs typeface="+mn-cs"/>
      </a:defRPr>
    </a:lvl7pPr>
    <a:lvl8pPr marL="8777801" algn="l" defTabSz="2507943" rtl="0" eaLnBrk="1" latinLnBrk="0" hangingPunct="1">
      <a:defRPr sz="3300" kern="1200">
        <a:solidFill>
          <a:schemeClr val="tx1"/>
        </a:solidFill>
        <a:latin typeface="+mn-lt"/>
        <a:ea typeface="+mn-ea"/>
        <a:cs typeface="+mn-cs"/>
      </a:defRPr>
    </a:lvl8pPr>
    <a:lvl9pPr marL="10031773" algn="l" defTabSz="2507943" rtl="0" eaLnBrk="1" latinLnBrk="0" hangingPunct="1">
      <a:defRPr sz="3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22202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1" y="726881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41977"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6500" y="2649220"/>
            <a:ext cx="6286500"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5984" y="264922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5984" y="306316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5984" y="729892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774954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5984" y="1300226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574412" y="1343255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7699295"/>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76461" y="726881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7241978"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7241977" y="2649220"/>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3911462" y="3063161"/>
            <a:ext cx="628054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3906500" y="2649220"/>
            <a:ext cx="6286500"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0575984" y="264922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575984" y="306316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575984" y="729892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0574412" y="774954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575984" y="1300226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574412" y="1343255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565116" y="7699295"/>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7"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551994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5116" y="3063161"/>
            <a:ext cx="849454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76461" y="2632869"/>
            <a:ext cx="8483204"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76461" y="9035724"/>
            <a:ext cx="849554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588799" y="8621486"/>
            <a:ext cx="8483203"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9471422" y="10733346"/>
            <a:ext cx="8482209"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9471422" y="10286703"/>
            <a:ext cx="848220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9476384" y="3087450"/>
            <a:ext cx="8482209"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9471422" y="2632869"/>
            <a:ext cx="8487172"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18372337" y="2632869"/>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18372337" y="3063161"/>
            <a:ext cx="848501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8372337" y="8605432"/>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18369192" y="9056044"/>
            <a:ext cx="8488163"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8372337" y="12839700"/>
            <a:ext cx="8485018"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18372337" y="13290312"/>
            <a:ext cx="8488163"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Type in or paste your text here</a:t>
            </a:r>
          </a:p>
        </p:txBody>
      </p:sp>
      <p:sp>
        <p:nvSpPr>
          <p:cNvPr id="72"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5"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7"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68308" y="3063161"/>
            <a:ext cx="6285508"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570789" y="2632869"/>
            <a:ext cx="6280547" cy="428684"/>
          </a:xfrm>
          <a:prstGeom prst="rect">
            <a:avLst/>
          </a:prstGeom>
          <a:noFill/>
        </p:spPr>
        <p:txBody>
          <a:bodyPr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567812" y="7540814"/>
            <a:ext cx="628650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570293" y="7106256"/>
            <a:ext cx="6281539"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7241977" y="3079512"/>
            <a:ext cx="12950030"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7241977" y="2632869"/>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7241977" y="10987984"/>
            <a:ext cx="129500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7241977" y="10537372"/>
            <a:ext cx="12950031"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0600583" y="2632869"/>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0600583" y="3083481"/>
            <a:ext cx="6279386"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0600583" y="7136368"/>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0599011" y="7586980"/>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0600583" y="12839700"/>
            <a:ext cx="6279386" cy="428684"/>
          </a:xfrm>
          <a:prstGeom prst="rect">
            <a:avLst/>
          </a:prstGeom>
          <a:noFill/>
        </p:spPr>
        <p:txBody>
          <a:bodyPr wrap="square" lIns="52249" tIns="52249" rIns="52249" bIns="52249" anchor="ctr" anchorCtr="0">
            <a:spAutoFit/>
          </a:bodyPr>
          <a:lstStyle>
            <a:lvl1pPr marL="0" indent="0" algn="ctr">
              <a:buNone/>
              <a:defRPr sz="21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0599011" y="13290312"/>
            <a:ext cx="6282531" cy="479239"/>
          </a:xfrm>
          <a:prstGeom prst="rect">
            <a:avLst/>
          </a:prstGeom>
        </p:spPr>
        <p:txBody>
          <a:bodyPr wrap="square" lIns="130622" tIns="130622" rIns="130622" bIns="130622">
            <a:spAutoFit/>
          </a:bodyPr>
          <a:lstStyle>
            <a:lvl1pPr marL="0" indent="0">
              <a:buNone/>
              <a:defRPr sz="1400">
                <a:solidFill>
                  <a:schemeClr val="accent5">
                    <a:lumMod val="50000"/>
                  </a:schemeClr>
                </a:solidFill>
                <a:latin typeface="Times New Roman" panose="02020603050405020304" pitchFamily="18" charset="0"/>
                <a:cs typeface="Times New Roman" panose="02020603050405020304" pitchFamily="18" charset="0"/>
              </a:defRPr>
            </a:lvl1pPr>
            <a:lvl2pPr marL="849043" indent="-326555">
              <a:defRPr sz="1400">
                <a:latin typeface="Trebuchet MS" pitchFamily="34" charset="0"/>
              </a:defRPr>
            </a:lvl2pPr>
            <a:lvl3pPr marL="1175598" indent="-326555">
              <a:defRPr sz="1400">
                <a:latin typeface="Trebuchet MS" pitchFamily="34" charset="0"/>
              </a:defRPr>
            </a:lvl3pPr>
            <a:lvl4pPr marL="1534809" indent="-359211">
              <a:defRPr sz="1400">
                <a:latin typeface="Trebuchet MS" pitchFamily="34" charset="0"/>
              </a:defRPr>
            </a:lvl4pPr>
            <a:lvl5pPr marL="1796053" indent="-261244">
              <a:defRPr sz="1400">
                <a:latin typeface="Trebuchet MS" pitchFamily="34" charset="0"/>
              </a:defRPr>
            </a:lvl5pPr>
          </a:lstStyle>
          <a:p>
            <a:pPr lvl="0"/>
            <a:r>
              <a:rPr lang="en-US" dirty="0"/>
              <a:t>Enter your text here</a:t>
            </a:r>
          </a:p>
        </p:txBody>
      </p:sp>
      <p:sp>
        <p:nvSpPr>
          <p:cNvPr id="83" name="Text Placeholder 76"/>
          <p:cNvSpPr>
            <a:spLocks noGrp="1"/>
          </p:cNvSpPr>
          <p:nvPr>
            <p:ph type="body" sz="quarter" idx="150" hasCustomPrompt="1"/>
          </p:nvPr>
        </p:nvSpPr>
        <p:spPr>
          <a:xfrm>
            <a:off x="3662362" y="1078170"/>
            <a:ext cx="20107276" cy="598230"/>
          </a:xfrm>
          <a:prstGeom prst="rect">
            <a:avLst/>
          </a:prstGeom>
        </p:spPr>
        <p:txBody>
          <a:bodyPr>
            <a:normAutofit/>
          </a:bodyPr>
          <a:lstStyle>
            <a:lvl1pPr marL="0" indent="0" algn="ctr">
              <a:buFontTx/>
              <a:buNone/>
              <a:defRPr sz="3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4" name="Text Placeholder 76"/>
          <p:cNvSpPr>
            <a:spLocks noGrp="1"/>
          </p:cNvSpPr>
          <p:nvPr>
            <p:ph type="body" sz="quarter" idx="184" hasCustomPrompt="1"/>
          </p:nvPr>
        </p:nvSpPr>
        <p:spPr>
          <a:xfrm>
            <a:off x="3662362" y="1676399"/>
            <a:ext cx="20107276" cy="634555"/>
          </a:xfrm>
          <a:prstGeom prst="rect">
            <a:avLst/>
          </a:prstGeom>
        </p:spPr>
        <p:txBody>
          <a:bodyPr>
            <a:normAutofit/>
          </a:bodyPr>
          <a:lstStyle>
            <a:lvl1pPr marL="0" indent="0" algn="ctr">
              <a:buFontTx/>
              <a:buNone/>
              <a:defRPr sz="2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5" name="Text Placeholder 76"/>
          <p:cNvSpPr>
            <a:spLocks noGrp="1"/>
          </p:cNvSpPr>
          <p:nvPr>
            <p:ph type="body" sz="quarter" idx="185" hasCustomPrompt="1"/>
          </p:nvPr>
        </p:nvSpPr>
        <p:spPr>
          <a:xfrm>
            <a:off x="3662362" y="232386"/>
            <a:ext cx="20107276" cy="834414"/>
          </a:xfrm>
          <a:prstGeom prst="rect">
            <a:avLst/>
          </a:prstGeom>
        </p:spPr>
        <p:txBody>
          <a:bodyPr>
            <a:normAutofit/>
          </a:bodyPr>
          <a:lstStyle>
            <a:lvl1pPr marL="0" indent="0" algn="ctr">
              <a:buFontTx/>
              <a:buNone/>
              <a:defRPr sz="48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43" name="Rounded Rectangle 42"/>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57557"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7226316"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13895075"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20563833"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Table 40">
            <a:extLst>
              <a:ext uri="{FF2B5EF4-FFF2-40B4-BE49-F238E27FC236}">
                <a16:creationId xmlns:a16="http://schemas.microsoft.com/office/drawing/2014/main" id="{E0D038D7-4C45-DE4E-A91F-06705257E6E0}"/>
              </a:ext>
            </a:extLst>
          </p:cNvPr>
          <p:cNvGraphicFramePr>
            <a:graphicFrameLocks noGrp="1"/>
          </p:cNvGraphicFramePr>
          <p:nvPr userDrawn="1">
            <p:extLst>
              <p:ext uri="{D42A27DB-BD31-4B8C-83A1-F6EECF244321}">
                <p14:modId xmlns:p14="http://schemas.microsoft.com/office/powerpoint/2010/main" val="221563226"/>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8EA479E6-FAAC-4ED8-B640-798922B368A2}"/>
              </a:ext>
            </a:extLst>
          </p:cNvPr>
          <p:cNvGraphicFramePr>
            <a:graphicFrameLocks noGrp="1"/>
          </p:cNvGraphicFramePr>
          <p:nvPr userDrawn="1">
            <p:extLst>
              <p:ext uri="{D42A27DB-BD31-4B8C-83A1-F6EECF244321}">
                <p14:modId xmlns:p14="http://schemas.microsoft.com/office/powerpoint/2010/main" val="1230654303"/>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
        <p:nvSpPr>
          <p:cNvPr id="43" name="Rounded Rectangle 42"/>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userDrawn="1"/>
        </p:nvSpPr>
        <p:spPr>
          <a:xfrm>
            <a:off x="557557"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userDrawn="1"/>
        </p:nvSpPr>
        <p:spPr>
          <a:xfrm>
            <a:off x="7226316"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userDrawn="1"/>
        </p:nvSpPr>
        <p:spPr>
          <a:xfrm>
            <a:off x="13895075"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p:cNvSpPr/>
          <p:nvPr userDrawn="1"/>
        </p:nvSpPr>
        <p:spPr>
          <a:xfrm>
            <a:off x="20563833" y="2649221"/>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6472422"/>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9" name="Rounded Rectangle 38"/>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51" name="Rounded Rectangle 50"/>
          <p:cNvSpPr/>
          <p:nvPr userDrawn="1"/>
        </p:nvSpPr>
        <p:spPr>
          <a:xfrm>
            <a:off x="557557"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p:cNvSpPr/>
          <p:nvPr userDrawn="1"/>
        </p:nvSpPr>
        <p:spPr>
          <a:xfrm>
            <a:off x="9467023"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userDrawn="1"/>
        </p:nvSpPr>
        <p:spPr>
          <a:xfrm>
            <a:off x="18376489" y="2649221"/>
            <a:ext cx="850628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 Box 14"/>
          <p:cNvSpPr txBox="1">
            <a:spLocks noChangeArrowheads="1"/>
          </p:cNvSpPr>
          <p:nvPr userDrawn="1"/>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55" name="Table 54">
            <a:extLst>
              <a:ext uri="{FF2B5EF4-FFF2-40B4-BE49-F238E27FC236}">
                <a16:creationId xmlns:a16="http://schemas.microsoft.com/office/drawing/2014/main" id="{76B2E2B1-54D9-8C43-9A9B-854B9D75C8DA}"/>
              </a:ext>
            </a:extLst>
          </p:cNvPr>
          <p:cNvGraphicFramePr>
            <a:graphicFrameLocks noGrp="1"/>
          </p:cNvGraphicFramePr>
          <p:nvPr userDrawn="1">
            <p:extLst>
              <p:ext uri="{D42A27DB-BD31-4B8C-83A1-F6EECF244321}">
                <p14:modId xmlns:p14="http://schemas.microsoft.com/office/powerpoint/2010/main" val="221563226"/>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58580C49-5041-4508-BE38-466B5E61C766}"/>
              </a:ext>
            </a:extLst>
          </p:cNvPr>
          <p:cNvGraphicFramePr>
            <a:graphicFrameLocks noGrp="1"/>
          </p:cNvGraphicFramePr>
          <p:nvPr userDrawn="1">
            <p:extLst>
              <p:ext uri="{D42A27DB-BD31-4B8C-83A1-F6EECF244321}">
                <p14:modId xmlns:p14="http://schemas.microsoft.com/office/powerpoint/2010/main" val="1230654303"/>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37" name="Rounded Rectangle 36"/>
          <p:cNvSpPr/>
          <p:nvPr userDrawn="1"/>
        </p:nvSpPr>
        <p:spPr>
          <a:xfrm>
            <a:off x="0" y="0"/>
            <a:ext cx="27432000" cy="2395652"/>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userDrawn="1"/>
        </p:nvCxnSpPr>
        <p:spPr>
          <a:xfrm flipV="1">
            <a:off x="-5371" y="2395652"/>
            <a:ext cx="27437371" cy="49410"/>
          </a:xfrm>
          <a:prstGeom prst="line">
            <a:avLst/>
          </a:prstGeom>
          <a:ln w="87376"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Rounded Rectangle 39"/>
          <p:cNvSpPr/>
          <p:nvPr userDrawn="1"/>
        </p:nvSpPr>
        <p:spPr>
          <a:xfrm>
            <a:off x="557557" y="2624507"/>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7218932" y="2624507"/>
            <a:ext cx="13012421" cy="13373100"/>
          </a:xfrm>
          <a:prstGeom prst="roundRect">
            <a:avLst>
              <a:gd name="adj" fmla="val 110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0574000" y="2624507"/>
            <a:ext cx="6318728" cy="133731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Box 14"/>
          <p:cNvSpPr txBox="1">
            <a:spLocks noChangeArrowheads="1"/>
          </p:cNvSpPr>
          <p:nvPr userDrawn="1"/>
        </p:nvSpPr>
        <p:spPr bwMode="auto">
          <a:xfrm>
            <a:off x="557557" y="16007746"/>
            <a:ext cx="1571625" cy="219490"/>
          </a:xfrm>
          <a:prstGeom prst="rect">
            <a:avLst/>
          </a:prstGeom>
          <a:noFill/>
          <a:ln w="9525">
            <a:noFill/>
            <a:miter lim="800000"/>
            <a:headEnd/>
            <a:tailEnd/>
          </a:ln>
          <a:effectLst/>
        </p:spPr>
        <p:txBody>
          <a:bodyPr lIns="52150" tIns="26070" rIns="52150" bIns="26070">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43" name="Table 42">
            <a:extLst>
              <a:ext uri="{FF2B5EF4-FFF2-40B4-BE49-F238E27FC236}">
                <a16:creationId xmlns:a16="http://schemas.microsoft.com/office/drawing/2014/main" id="{8E50A767-B2E6-E041-A117-FE33BF97E88B}"/>
              </a:ext>
            </a:extLst>
          </p:cNvPr>
          <p:cNvGraphicFramePr>
            <a:graphicFrameLocks noGrp="1"/>
          </p:cNvGraphicFramePr>
          <p:nvPr userDrawn="1">
            <p:extLst>
              <p:ext uri="{D42A27DB-BD31-4B8C-83A1-F6EECF244321}">
                <p14:modId xmlns:p14="http://schemas.microsoft.com/office/powerpoint/2010/main" val="341988918"/>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1B1E5138-6C5D-4DCD-96F7-B0156B22702F}"/>
              </a:ext>
            </a:extLst>
          </p:cNvPr>
          <p:cNvGraphicFramePr>
            <a:graphicFrameLocks noGrp="1"/>
          </p:cNvGraphicFramePr>
          <p:nvPr userDrawn="1">
            <p:extLst>
              <p:ext uri="{D42A27DB-BD31-4B8C-83A1-F6EECF244321}">
                <p14:modId xmlns:p14="http://schemas.microsoft.com/office/powerpoint/2010/main" val="1230654303"/>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2507943" rtl="0" eaLnBrk="1" latinLnBrk="0" hangingPunct="1">
        <a:spcBef>
          <a:spcPct val="0"/>
        </a:spcBef>
        <a:buNone/>
        <a:defRPr sz="5000" kern="1200">
          <a:solidFill>
            <a:schemeClr val="bg1"/>
          </a:solidFill>
          <a:latin typeface="Trebuchet MS" pitchFamily="34" charset="0"/>
          <a:ea typeface="+mj-ea"/>
          <a:cs typeface="+mj-cs"/>
        </a:defRPr>
      </a:lvl1pPr>
    </p:titleStyle>
    <p:bodyStyle>
      <a:lvl1pPr marL="940479" indent="-940479" algn="l" defTabSz="2507943"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7704" indent="-783732" algn="l" defTabSz="2507943" rtl="0" eaLnBrk="1" latinLnBrk="0" hangingPunct="1">
        <a:spcBef>
          <a:spcPct val="20000"/>
        </a:spcBef>
        <a:buFont typeface="Arial" pitchFamily="34" charset="0"/>
        <a:buChar char="–"/>
        <a:defRPr sz="7700" kern="1200">
          <a:solidFill>
            <a:schemeClr val="tx1"/>
          </a:solidFill>
          <a:latin typeface="+mn-lt"/>
          <a:ea typeface="+mn-ea"/>
          <a:cs typeface="+mn-cs"/>
        </a:defRPr>
      </a:lvl2pPr>
      <a:lvl3pPr marL="3134929" indent="-626986" algn="l" defTabSz="2507943"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8901"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4pPr>
      <a:lvl5pPr marL="5642872"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p:bodyStyle>
    <p:otherStyle>
      <a:defPPr>
        <a:defRPr lang="en-US"/>
      </a:defPPr>
      <a:lvl1pPr marL="0" algn="l" defTabSz="2507943" rtl="0" eaLnBrk="1" latinLnBrk="0" hangingPunct="1">
        <a:defRPr sz="4900" kern="1200">
          <a:solidFill>
            <a:schemeClr val="tx1"/>
          </a:solidFill>
          <a:latin typeface="+mn-lt"/>
          <a:ea typeface="+mn-ea"/>
          <a:cs typeface="+mn-cs"/>
        </a:defRPr>
      </a:lvl1pPr>
      <a:lvl2pPr marL="1253972" algn="l" defTabSz="2507943" rtl="0" eaLnBrk="1" latinLnBrk="0" hangingPunct="1">
        <a:defRPr sz="4900" kern="1200">
          <a:solidFill>
            <a:schemeClr val="tx1"/>
          </a:solidFill>
          <a:latin typeface="+mn-lt"/>
          <a:ea typeface="+mn-ea"/>
          <a:cs typeface="+mn-cs"/>
        </a:defRPr>
      </a:lvl2pPr>
      <a:lvl3pPr marL="2507943" algn="l" defTabSz="2507943" rtl="0" eaLnBrk="1" latinLnBrk="0" hangingPunct="1">
        <a:defRPr sz="4900" kern="1200">
          <a:solidFill>
            <a:schemeClr val="tx1"/>
          </a:solidFill>
          <a:latin typeface="+mn-lt"/>
          <a:ea typeface="+mn-ea"/>
          <a:cs typeface="+mn-cs"/>
        </a:defRPr>
      </a:lvl3pPr>
      <a:lvl4pPr marL="3761915" algn="l" defTabSz="2507943" rtl="0" eaLnBrk="1" latinLnBrk="0" hangingPunct="1">
        <a:defRPr sz="4900" kern="1200">
          <a:solidFill>
            <a:schemeClr val="tx1"/>
          </a:solidFill>
          <a:latin typeface="+mn-lt"/>
          <a:ea typeface="+mn-ea"/>
          <a:cs typeface="+mn-cs"/>
        </a:defRPr>
      </a:lvl4pPr>
      <a:lvl5pPr marL="5015886" algn="l" defTabSz="2507943" rtl="0" eaLnBrk="1" latinLnBrk="0" hangingPunct="1">
        <a:defRPr sz="4900" kern="1200">
          <a:solidFill>
            <a:schemeClr val="tx1"/>
          </a:solidFill>
          <a:latin typeface="+mn-lt"/>
          <a:ea typeface="+mn-ea"/>
          <a:cs typeface="+mn-cs"/>
        </a:defRPr>
      </a:lvl5pPr>
      <a:lvl6pPr marL="6269858" algn="l" defTabSz="2507943" rtl="0" eaLnBrk="1" latinLnBrk="0" hangingPunct="1">
        <a:defRPr sz="4900" kern="1200">
          <a:solidFill>
            <a:schemeClr val="tx1"/>
          </a:solidFill>
          <a:latin typeface="+mn-lt"/>
          <a:ea typeface="+mn-ea"/>
          <a:cs typeface="+mn-cs"/>
        </a:defRPr>
      </a:lvl6pPr>
      <a:lvl7pPr marL="7523830" algn="l" defTabSz="2507943" rtl="0" eaLnBrk="1" latinLnBrk="0" hangingPunct="1">
        <a:defRPr sz="4900" kern="1200">
          <a:solidFill>
            <a:schemeClr val="tx1"/>
          </a:solidFill>
          <a:latin typeface="+mn-lt"/>
          <a:ea typeface="+mn-ea"/>
          <a:cs typeface="+mn-cs"/>
        </a:defRPr>
      </a:lvl7pPr>
      <a:lvl8pPr marL="8777801" algn="l" defTabSz="2507943" rtl="0" eaLnBrk="1" latinLnBrk="0" hangingPunct="1">
        <a:defRPr sz="4900" kern="1200">
          <a:solidFill>
            <a:schemeClr val="tx1"/>
          </a:solidFill>
          <a:latin typeface="+mn-lt"/>
          <a:ea typeface="+mn-ea"/>
          <a:cs typeface="+mn-cs"/>
        </a:defRPr>
      </a:lvl8pPr>
      <a:lvl9pPr marL="10031773" algn="l" defTabSz="2507943" rtl="0" eaLnBrk="1" latinLnBrk="0" hangingPunct="1">
        <a:defRPr sz="4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Text Placeholder 297"/>
          <p:cNvSpPr>
            <a:spLocks noGrp="1"/>
          </p:cNvSpPr>
          <p:nvPr>
            <p:ph type="body" sz="quarter" idx="10"/>
          </p:nvPr>
        </p:nvSpPr>
        <p:spPr>
          <a:xfrm>
            <a:off x="568308" y="3063161"/>
            <a:ext cx="6285508" cy="2944529"/>
          </a:xfrm>
        </p:spPr>
        <p:txBody>
          <a:bodyPr/>
          <a:lstStyle/>
          <a:p>
            <a:r>
              <a:rPr lang="en-US" sz="1300" dirty="0">
                <a:solidFill>
                  <a:schemeClr val="accent5">
                    <a:lumMod val="50000"/>
                  </a:schemeClr>
                </a:solidFill>
                <a:latin typeface="Times New Roman" panose="02020603050405020304" pitchFamily="18" charset="0"/>
                <a:cs typeface="Times New Roman" panose="02020603050405020304" pitchFamily="18" charset="0"/>
              </a:rPr>
              <a:t>The use of drones in the modern world has been increasing. From the little drones children play with in their backyard and parks to their distant cousins in warfare, movie making, nature observing, and the list continues to increase. As the uses of drones becomes more normalized in everyday life there has been a demand for harsher laws to prevent unlawful uses of our beloved toys. These laws mean there are restrictions on who can fly certain drones and where drones can be operated. One aim of this research paper is to challenge the question: if we can’t fly the drones, can we make the drones fly themselves and achieve meaningful results? One such application of this question is to design infrastructure that would allow law enforcement agencies and search and rescu</a:t>
            </a:r>
            <a:r>
              <a:rPr lang="en-US" sz="1300" dirty="0"/>
              <a:t>e agencies </a:t>
            </a:r>
            <a:r>
              <a:rPr lang="en-US" sz="1300" dirty="0">
                <a:solidFill>
                  <a:schemeClr val="accent5">
                    <a:lumMod val="50000"/>
                  </a:schemeClr>
                </a:solidFill>
                <a:latin typeface="Times New Roman" panose="02020603050405020304" pitchFamily="18" charset="0"/>
                <a:cs typeface="Times New Roman" panose="02020603050405020304" pitchFamily="18" charset="0"/>
              </a:rPr>
              <a:t>to employ the help of autonomous drones with facial recognition for law keeping and searching for people of interest in urban areas.</a:t>
            </a:r>
          </a:p>
          <a:p>
            <a:endParaRPr lang="en-US" sz="1300" dirty="0"/>
          </a:p>
          <a:p>
            <a:r>
              <a:rPr lang="en-US" sz="1300" dirty="0">
                <a:solidFill>
                  <a:schemeClr val="accent5">
                    <a:lumMod val="50000"/>
                  </a:schemeClr>
                </a:solidFill>
                <a:latin typeface="Times New Roman" panose="02020603050405020304" pitchFamily="18" charset="0"/>
                <a:cs typeface="Times New Roman" panose="02020603050405020304" pitchFamily="18" charset="0"/>
              </a:rPr>
              <a:t>According to research by PwC there could be 76,000 drones in the UK by 2030</a:t>
            </a:r>
          </a:p>
        </p:txBody>
      </p:sp>
      <p:sp>
        <p:nvSpPr>
          <p:cNvPr id="299" name="Text Placeholder 298"/>
          <p:cNvSpPr>
            <a:spLocks noGrp="1"/>
          </p:cNvSpPr>
          <p:nvPr>
            <p:ph type="body" sz="quarter" idx="11"/>
          </p:nvPr>
        </p:nvSpPr>
        <p:spPr/>
        <p:txBody>
          <a:bodyPr/>
          <a:lstStyle/>
          <a:p>
            <a:r>
              <a:rPr lang="en-US" dirty="0"/>
              <a:t>Introduction</a:t>
            </a:r>
          </a:p>
        </p:txBody>
      </p:sp>
      <p:sp>
        <p:nvSpPr>
          <p:cNvPr id="302" name="Text Placeholder 301"/>
          <p:cNvSpPr>
            <a:spLocks noGrp="1"/>
          </p:cNvSpPr>
          <p:nvPr>
            <p:ph type="body" sz="quarter" idx="19"/>
          </p:nvPr>
        </p:nvSpPr>
        <p:spPr>
          <a:xfrm>
            <a:off x="567812" y="7540814"/>
            <a:ext cx="6286500" cy="463850"/>
          </a:xfrm>
        </p:spPr>
        <p:txBody>
          <a:bodyPr/>
          <a:lstStyle/>
          <a:p>
            <a:r>
              <a:rPr lang="en-US" sz="1300" dirty="0">
                <a:solidFill>
                  <a:schemeClr val="accent5">
                    <a:lumMod val="50000"/>
                  </a:schemeClr>
                </a:solidFill>
                <a:latin typeface="Times New Roman" panose="02020603050405020304" pitchFamily="18" charset="0"/>
                <a:cs typeface="Times New Roman" panose="02020603050405020304" pitchFamily="18" charset="0"/>
              </a:rPr>
              <a:t>Implement infrastructure for sending data to drone for facial recognition over internet.</a:t>
            </a:r>
          </a:p>
        </p:txBody>
      </p:sp>
      <p:sp>
        <p:nvSpPr>
          <p:cNvPr id="303" name="Text Placeholder 302"/>
          <p:cNvSpPr>
            <a:spLocks noGrp="1"/>
          </p:cNvSpPr>
          <p:nvPr>
            <p:ph type="body" sz="quarter" idx="20"/>
          </p:nvPr>
        </p:nvSpPr>
        <p:spPr/>
        <p:txBody>
          <a:bodyPr/>
          <a:lstStyle/>
          <a:p>
            <a:endParaRPr lang="en-US"/>
          </a:p>
        </p:txBody>
      </p:sp>
      <p:sp>
        <p:nvSpPr>
          <p:cNvPr id="304" name="Text Placeholder 303"/>
          <p:cNvSpPr>
            <a:spLocks noGrp="1"/>
          </p:cNvSpPr>
          <p:nvPr>
            <p:ph type="body" sz="quarter" idx="21"/>
          </p:nvPr>
        </p:nvSpPr>
        <p:spPr>
          <a:xfrm>
            <a:off x="7241977" y="3079512"/>
            <a:ext cx="12950030" cy="1166074"/>
          </a:xfrm>
        </p:spPr>
        <p:txBody>
          <a:bodyPr/>
          <a:lstStyle/>
          <a:p>
            <a:r>
              <a:rPr lang="en-US" sz="1300" dirty="0">
                <a:solidFill>
                  <a:schemeClr val="accent5">
                    <a:lumMod val="50000"/>
                  </a:schemeClr>
                </a:solidFill>
                <a:latin typeface="Times New Roman" panose="02020603050405020304" pitchFamily="18" charset="0"/>
                <a:cs typeface="Times New Roman" panose="02020603050405020304" pitchFamily="18" charset="0"/>
              </a:rPr>
              <a:t>The facial recognition library being used is the “world’s simplest face recognition library” such uses </a:t>
            </a:r>
            <a:r>
              <a:rPr lang="en-US" sz="1300" dirty="0" err="1">
                <a:solidFill>
                  <a:schemeClr val="accent5">
                    <a:lumMod val="50000"/>
                  </a:schemeClr>
                </a:solidFill>
                <a:latin typeface="Times New Roman" panose="02020603050405020304" pitchFamily="18" charset="0"/>
                <a:cs typeface="Times New Roman" panose="02020603050405020304" pitchFamily="18" charset="0"/>
              </a:rPr>
              <a:t>dlib’s</a:t>
            </a:r>
            <a:r>
              <a:rPr lang="en-US" sz="1300" dirty="0">
                <a:solidFill>
                  <a:schemeClr val="accent5">
                    <a:lumMod val="50000"/>
                  </a:schemeClr>
                </a:solidFill>
                <a:latin typeface="Times New Roman" panose="02020603050405020304" pitchFamily="18" charset="0"/>
                <a:cs typeface="Times New Roman" panose="02020603050405020304" pitchFamily="18" charset="0"/>
              </a:rPr>
              <a:t> state-of-the-art face recognition built with deep learning. The model has an accuracy of 99.38% on the </a:t>
            </a:r>
            <a:r>
              <a:rPr lang="en-US" sz="1300" dirty="0">
                <a:solidFill>
                  <a:srgbClr val="00B0F0"/>
                </a:solidFill>
                <a:latin typeface="Times New Roman" panose="02020603050405020304" pitchFamily="18" charset="0"/>
                <a:cs typeface="Times New Roman" panose="02020603050405020304" pitchFamily="18" charset="0"/>
              </a:rPr>
              <a:t>Labeled Faces in the Wild</a:t>
            </a:r>
            <a:r>
              <a:rPr lang="en-US" sz="1300" dirty="0">
                <a:solidFill>
                  <a:schemeClr val="accent5">
                    <a:lumMod val="50000"/>
                  </a:schemeClr>
                </a:solidFill>
                <a:latin typeface="Times New Roman" panose="02020603050405020304" pitchFamily="18" charset="0"/>
                <a:cs typeface="Times New Roman" panose="02020603050405020304" pitchFamily="18" charset="0"/>
              </a:rPr>
              <a:t> benchmark.</a:t>
            </a:r>
          </a:p>
          <a:p>
            <a:r>
              <a:rPr lang="en-US" sz="1300" dirty="0">
                <a:solidFill>
                  <a:schemeClr val="accent5">
                    <a:lumMod val="50000"/>
                  </a:schemeClr>
                </a:solidFill>
                <a:latin typeface="Times New Roman" panose="02020603050405020304" pitchFamily="18" charset="0"/>
                <a:cs typeface="Times New Roman" panose="02020603050405020304" pitchFamily="18" charset="0"/>
              </a:rPr>
              <a:t>Bar chart of long it takes to switch targets and locate a new target?</a:t>
            </a:r>
          </a:p>
          <a:p>
            <a:r>
              <a:rPr lang="en-US" sz="1300" dirty="0"/>
              <a:t>How may people can be detected simultaneously</a:t>
            </a: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05" name="Text Placeholder 304"/>
          <p:cNvSpPr>
            <a:spLocks noGrp="1"/>
          </p:cNvSpPr>
          <p:nvPr>
            <p:ph type="body" sz="quarter" idx="22"/>
          </p:nvPr>
        </p:nvSpPr>
        <p:spPr/>
        <p:txBody>
          <a:bodyPr/>
          <a:lstStyle/>
          <a:p>
            <a:endParaRPr lang="en-US"/>
          </a:p>
        </p:txBody>
      </p:sp>
      <p:sp>
        <p:nvSpPr>
          <p:cNvPr id="306" name="Text Placeholder 305"/>
          <p:cNvSpPr>
            <a:spLocks noGrp="1"/>
          </p:cNvSpPr>
          <p:nvPr>
            <p:ph type="body" sz="quarter" idx="23"/>
          </p:nvPr>
        </p:nvSpPr>
        <p:spPr>
          <a:xfrm>
            <a:off x="7241977" y="10987984"/>
            <a:ext cx="12950031" cy="463850"/>
          </a:xfrm>
        </p:spPr>
        <p:txBody>
          <a:bodyPr/>
          <a:lstStyle/>
          <a:p>
            <a:endParaRPr lang="en-US" sz="130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07" name="Text Placeholder 306"/>
          <p:cNvSpPr>
            <a:spLocks noGrp="1"/>
          </p:cNvSpPr>
          <p:nvPr>
            <p:ph type="body" sz="quarter" idx="24"/>
          </p:nvPr>
        </p:nvSpPr>
        <p:spPr/>
        <p:txBody>
          <a:bodyPr/>
          <a:lstStyle/>
          <a:p>
            <a:endParaRPr lang="en-US"/>
          </a:p>
        </p:txBody>
      </p:sp>
      <p:sp>
        <p:nvSpPr>
          <p:cNvPr id="308" name="Text Placeholder 307"/>
          <p:cNvSpPr>
            <a:spLocks noGrp="1"/>
          </p:cNvSpPr>
          <p:nvPr>
            <p:ph type="body" sz="quarter" idx="25"/>
          </p:nvPr>
        </p:nvSpPr>
        <p:spPr/>
        <p:txBody>
          <a:bodyPr/>
          <a:lstStyle/>
          <a:p>
            <a:endParaRPr lang="en-US"/>
          </a:p>
        </p:txBody>
      </p:sp>
      <p:sp>
        <p:nvSpPr>
          <p:cNvPr id="309" name="Text Placeholder 308"/>
          <p:cNvSpPr>
            <a:spLocks noGrp="1"/>
          </p:cNvSpPr>
          <p:nvPr>
            <p:ph type="body" sz="quarter" idx="26"/>
          </p:nvPr>
        </p:nvSpPr>
        <p:spPr>
          <a:xfrm>
            <a:off x="20600583" y="3083481"/>
            <a:ext cx="6279386" cy="463850"/>
          </a:xfrm>
        </p:spPr>
        <p:txBody>
          <a:bodyPr/>
          <a:lstStyle/>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10" name="Text Placeholder 309"/>
          <p:cNvSpPr>
            <a:spLocks noGrp="1"/>
          </p:cNvSpPr>
          <p:nvPr>
            <p:ph type="body" sz="quarter" idx="27"/>
          </p:nvPr>
        </p:nvSpPr>
        <p:spPr/>
        <p:txBody>
          <a:bodyPr/>
          <a:lstStyle/>
          <a:p>
            <a:endParaRPr lang="en-US"/>
          </a:p>
        </p:txBody>
      </p:sp>
      <p:sp>
        <p:nvSpPr>
          <p:cNvPr id="311" name="Text Placeholder 310"/>
          <p:cNvSpPr>
            <a:spLocks noGrp="1"/>
          </p:cNvSpPr>
          <p:nvPr>
            <p:ph type="body" sz="quarter" idx="28"/>
          </p:nvPr>
        </p:nvSpPr>
        <p:spPr>
          <a:xfrm>
            <a:off x="20599011" y="7586980"/>
            <a:ext cx="6282531" cy="463850"/>
          </a:xfrm>
        </p:spPr>
        <p:txBody>
          <a:bodyPr/>
          <a:lstStyle/>
          <a:p>
            <a:endParaRPr lang="en-US" sz="13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12" name="Text Placeholder 311"/>
          <p:cNvSpPr>
            <a:spLocks noGrp="1"/>
          </p:cNvSpPr>
          <p:nvPr>
            <p:ph type="body" sz="quarter" idx="29"/>
          </p:nvPr>
        </p:nvSpPr>
        <p:spPr/>
        <p:txBody>
          <a:bodyPr/>
          <a:lstStyle/>
          <a:p>
            <a:endParaRPr lang="en-US"/>
          </a:p>
        </p:txBody>
      </p:sp>
      <p:sp>
        <p:nvSpPr>
          <p:cNvPr id="313" name="Text Placeholder 312"/>
          <p:cNvSpPr>
            <a:spLocks noGrp="1"/>
          </p:cNvSpPr>
          <p:nvPr>
            <p:ph type="body" sz="quarter" idx="30"/>
          </p:nvPr>
        </p:nvSpPr>
        <p:spPr>
          <a:xfrm>
            <a:off x="20599011" y="13290312"/>
            <a:ext cx="6282531" cy="463850"/>
          </a:xfrm>
        </p:spPr>
        <p:txBody>
          <a:bodyPr/>
          <a:lstStyle/>
          <a:p>
            <a:r>
              <a:rPr lang="en-US" sz="1300" dirty="0">
                <a:solidFill>
                  <a:schemeClr val="accent5">
                    <a:lumMod val="50000"/>
                  </a:schemeClr>
                </a:solidFill>
                <a:latin typeface="Times New Roman" panose="02020603050405020304" pitchFamily="18" charset="0"/>
                <a:cs typeface="Times New Roman" panose="02020603050405020304" pitchFamily="18" charset="0"/>
              </a:rPr>
              <a:t>Dr Miao Yu</a:t>
            </a:r>
          </a:p>
        </p:txBody>
      </p:sp>
      <p:sp>
        <p:nvSpPr>
          <p:cNvPr id="351" name="Text Placeholder 350"/>
          <p:cNvSpPr>
            <a:spLocks noGrp="1"/>
          </p:cNvSpPr>
          <p:nvPr>
            <p:ph type="body" sz="quarter" idx="150"/>
          </p:nvPr>
        </p:nvSpPr>
        <p:spPr/>
        <p:txBody>
          <a:bodyPr>
            <a:normAutofit lnSpcReduction="10000"/>
          </a:bodyPr>
          <a:lstStyle/>
          <a:p>
            <a:r>
              <a:rPr lang="en-US" dirty="0">
                <a:solidFill>
                  <a:schemeClr val="accent5">
                    <a:lumMod val="50000"/>
                  </a:schemeClr>
                </a:solidFill>
              </a:rPr>
              <a:t>Stephen Rerri-Bekibele</a:t>
            </a:r>
          </a:p>
        </p:txBody>
      </p:sp>
      <p:sp>
        <p:nvSpPr>
          <p:cNvPr id="352" name="Text Placeholder 351"/>
          <p:cNvSpPr>
            <a:spLocks noGrp="1"/>
          </p:cNvSpPr>
          <p:nvPr>
            <p:ph type="body" sz="quarter" idx="184"/>
          </p:nvPr>
        </p:nvSpPr>
        <p:spPr/>
        <p:txBody>
          <a:bodyPr/>
          <a:lstStyle/>
          <a:p>
            <a:r>
              <a:rPr lang="en-US" dirty="0">
                <a:solidFill>
                  <a:schemeClr val="accent5">
                    <a:lumMod val="50000"/>
                  </a:schemeClr>
                </a:solidFill>
              </a:rPr>
              <a:t>School of C</a:t>
            </a:r>
            <a:r>
              <a:rPr lang="en-US" dirty="0"/>
              <a:t>omputer Science</a:t>
            </a:r>
            <a:endParaRPr lang="en-US" dirty="0">
              <a:solidFill>
                <a:schemeClr val="accent5">
                  <a:lumMod val="50000"/>
                </a:schemeClr>
              </a:solidFill>
            </a:endParaRPr>
          </a:p>
        </p:txBody>
      </p:sp>
      <p:sp>
        <p:nvSpPr>
          <p:cNvPr id="353" name="Text Placeholder 352"/>
          <p:cNvSpPr>
            <a:spLocks noGrp="1"/>
          </p:cNvSpPr>
          <p:nvPr>
            <p:ph type="body" sz="quarter" idx="185"/>
          </p:nvPr>
        </p:nvSpPr>
        <p:spPr/>
        <p:txBody>
          <a:bodyPr/>
          <a:lstStyle/>
          <a:p>
            <a:r>
              <a:rPr lang="en-US" dirty="0"/>
              <a:t>Designing an autonomous drone infrastructure for surveillance</a:t>
            </a:r>
            <a:endParaRPr lang="en-US" b="1" dirty="0">
              <a:solidFill>
                <a:schemeClr val="accent5">
                  <a:lumMod val="50000"/>
                </a:schemeClr>
              </a:solidFill>
            </a:endParaRPr>
          </a:p>
        </p:txBody>
      </p:sp>
      <p:sp>
        <p:nvSpPr>
          <p:cNvPr id="6" name="TextBox 5">
            <a:extLst>
              <a:ext uri="{FF2B5EF4-FFF2-40B4-BE49-F238E27FC236}">
                <a16:creationId xmlns:a16="http://schemas.microsoft.com/office/drawing/2014/main" id="{DA3C6EF3-84DD-4CE4-B27B-DE0877A596AB}"/>
              </a:ext>
            </a:extLst>
          </p:cNvPr>
          <p:cNvSpPr txBox="1"/>
          <p:nvPr/>
        </p:nvSpPr>
        <p:spPr>
          <a:xfrm>
            <a:off x="11321592" y="4998060"/>
            <a:ext cx="1131217" cy="307777"/>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client device</a:t>
            </a:r>
          </a:p>
        </p:txBody>
      </p:sp>
      <p:sp>
        <p:nvSpPr>
          <p:cNvPr id="24" name="TextBox 23">
            <a:extLst>
              <a:ext uri="{FF2B5EF4-FFF2-40B4-BE49-F238E27FC236}">
                <a16:creationId xmlns:a16="http://schemas.microsoft.com/office/drawing/2014/main" id="{5A2E20D0-8CA6-4414-9510-79245AE59CED}"/>
              </a:ext>
            </a:extLst>
          </p:cNvPr>
          <p:cNvSpPr txBox="1"/>
          <p:nvPr/>
        </p:nvSpPr>
        <p:spPr>
          <a:xfrm>
            <a:off x="15139987" y="4998060"/>
            <a:ext cx="2318994" cy="307777"/>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Drone with face recognition</a:t>
            </a:r>
          </a:p>
        </p:txBody>
      </p:sp>
      <p:sp>
        <p:nvSpPr>
          <p:cNvPr id="25" name="Text Placeholder 303">
            <a:extLst>
              <a:ext uri="{FF2B5EF4-FFF2-40B4-BE49-F238E27FC236}">
                <a16:creationId xmlns:a16="http://schemas.microsoft.com/office/drawing/2014/main" id="{C490A9DC-3355-4FF1-8DC7-B79A8E23D9E3}"/>
              </a:ext>
            </a:extLst>
          </p:cNvPr>
          <p:cNvSpPr txBox="1">
            <a:spLocks/>
          </p:cNvSpPr>
          <p:nvPr/>
        </p:nvSpPr>
        <p:spPr>
          <a:xfrm>
            <a:off x="7241978" y="5412636"/>
            <a:ext cx="12950030" cy="1824222"/>
          </a:xfrm>
          <a:prstGeom prst="rect">
            <a:avLst/>
          </a:prstGeom>
        </p:spPr>
        <p:txBody>
          <a:bodyPr wrap="square" lIns="130622" tIns="130622" rIns="130622" bIns="130622">
            <a:spAutoFit/>
          </a:bodyPr>
          <a:lstStyle>
            <a:lvl1pPr marL="0" indent="0" algn="l" defTabSz="2507943" rtl="0" eaLnBrk="1" latinLnBrk="0" hangingPunct="1">
              <a:spcBef>
                <a:spcPct val="20000"/>
              </a:spcBef>
              <a:buFont typeface="Arial" pitchFamily="34" charset="0"/>
              <a:buNone/>
              <a:defRPr sz="14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849043"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2pPr>
            <a:lvl3pPr marL="1175598" indent="-326555"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3pPr>
            <a:lvl4pPr marL="1534809" indent="-359211"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4pPr>
            <a:lvl5pPr marL="1796053" indent="-261244" algn="l" defTabSz="2507943" rtl="0" eaLnBrk="1" latinLnBrk="0" hangingPunct="1">
              <a:spcBef>
                <a:spcPct val="20000"/>
              </a:spcBef>
              <a:buFont typeface="Arial" pitchFamily="34" charset="0"/>
              <a:buChar char="»"/>
              <a:defRPr sz="1400" kern="1200">
                <a:solidFill>
                  <a:schemeClr val="tx1"/>
                </a:solidFill>
                <a:latin typeface="Trebuchet MS" pitchFamily="34" charset="0"/>
                <a:ea typeface="+mn-ea"/>
                <a:cs typeface="+mn-cs"/>
              </a:defRPr>
            </a:lvl5pPr>
            <a:lvl6pPr marL="6896844"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6pPr>
            <a:lvl7pPr marL="8150815"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7pPr>
            <a:lvl8pPr marL="9404787"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8pPr>
            <a:lvl9pPr marL="10658758" indent="-626986" algn="l" defTabSz="2507943" rtl="0" eaLnBrk="1" latinLnBrk="0" hangingPunct="1">
              <a:spcBef>
                <a:spcPct val="20000"/>
              </a:spcBef>
              <a:buFont typeface="Arial" pitchFamily="34" charset="0"/>
              <a:buChar char="•"/>
              <a:defRPr sz="5500" kern="1200">
                <a:solidFill>
                  <a:schemeClr val="tx1"/>
                </a:solidFill>
                <a:latin typeface="+mn-lt"/>
                <a:ea typeface="+mn-ea"/>
                <a:cs typeface="+mn-cs"/>
              </a:defRPr>
            </a:lvl9pPr>
          </a:lstStyle>
          <a:p>
            <a:r>
              <a:rPr lang="en-US" sz="1300" dirty="0"/>
              <a:t>The Local device sends pictures of targets to the autonomous drone which adds these images to an “unknown” folder. On board the drone also has a “known” folder which contains pictures of known targets named as such. These known pictures are then matched against the unknowns to verify if  a match is found.</a:t>
            </a:r>
          </a:p>
          <a:p>
            <a:endParaRPr lang="en-US" sz="1300" dirty="0"/>
          </a:p>
          <a:p>
            <a:endParaRPr lang="en-US" sz="1300" dirty="0"/>
          </a:p>
          <a:p>
            <a:r>
              <a:rPr lang="en-US" sz="1300" dirty="0"/>
              <a:t>To test the application 2 virtual machines were setup, one to simulate a drone with a raspberry pi and another to simulate a device sending target information to the drone. This was done via two python scripts one to act as a sender and the other, </a:t>
            </a:r>
            <a:r>
              <a:rPr lang="en-US" sz="1300"/>
              <a:t>a receiver.</a:t>
            </a:r>
            <a:endParaRPr lang="en-US" sz="1300" dirty="0"/>
          </a:p>
          <a:p>
            <a:endParaRPr lang="en-US" sz="1300" dirty="0"/>
          </a:p>
        </p:txBody>
      </p:sp>
      <p:pic>
        <p:nvPicPr>
          <p:cNvPr id="3" name="Picture 2" descr="A picture containing text, projector&#10;&#10;Description automatically generated">
            <a:extLst>
              <a:ext uri="{FF2B5EF4-FFF2-40B4-BE49-F238E27FC236}">
                <a16:creationId xmlns:a16="http://schemas.microsoft.com/office/drawing/2014/main" id="{CEC28516-ED79-4B4F-A602-375B280C9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6377" y="4054131"/>
            <a:ext cx="4848225" cy="771525"/>
          </a:xfrm>
          <a:prstGeom prst="rect">
            <a:avLst/>
          </a:prstGeom>
        </p:spPr>
      </p:pic>
      <p:sp>
        <p:nvSpPr>
          <p:cNvPr id="26" name="TextBox 25">
            <a:extLst>
              <a:ext uri="{FF2B5EF4-FFF2-40B4-BE49-F238E27FC236}">
                <a16:creationId xmlns:a16="http://schemas.microsoft.com/office/drawing/2014/main" id="{7C946137-7014-4A35-821E-D8626C944BF4}"/>
              </a:ext>
            </a:extLst>
          </p:cNvPr>
          <p:cNvSpPr txBox="1"/>
          <p:nvPr/>
        </p:nvSpPr>
        <p:spPr>
          <a:xfrm>
            <a:off x="13238375" y="4998060"/>
            <a:ext cx="1223914" cy="307777"/>
          </a:xfrm>
          <a:prstGeom prst="rect">
            <a:avLst/>
          </a:prstGeom>
          <a:noFill/>
        </p:spPr>
        <p:txBody>
          <a:bodyPr wrap="square" rtlCol="0">
            <a:spAutoFit/>
          </a:bodyPr>
          <a:lstStyle/>
          <a:p>
            <a:r>
              <a:rPr lang="en-GB" sz="1400" dirty="0">
                <a:latin typeface="Times New Roman" panose="02020603050405020304" pitchFamily="18" charset="0"/>
                <a:cs typeface="Times New Roman" panose="02020603050405020304" pitchFamily="18" charset="0"/>
              </a:rPr>
              <a:t>Server device</a:t>
            </a:r>
          </a:p>
        </p:txBody>
      </p:sp>
    </p:spTree>
    <p:extLst>
      <p:ext uri="{BB962C8B-B14F-4D97-AF65-F5344CB8AC3E}">
        <p14:creationId xmlns:p14="http://schemas.microsoft.com/office/powerpoint/2010/main" val="3417310049"/>
      </p:ext>
    </p:extLst>
  </p:cSld>
  <p:clrMapOvr>
    <a:masterClrMapping/>
  </p:clrMapOvr>
</p:sld>
</file>

<file path=ppt/theme/theme1.xml><?xml version="1.0" encoding="utf-8"?>
<a:theme xmlns:a="http://schemas.openxmlformats.org/drawingml/2006/main" name="PosterPresentations.com-36x60-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3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Wide Cen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PosterPresentations.com-36x60-Template-V3</Template>
  <TotalTime>441</TotalTime>
  <Words>397</Words>
  <Application>Microsoft Office PowerPoint</Application>
  <PresentationFormat>Custom</PresentationFormat>
  <Paragraphs>20</Paragraphs>
  <Slides>1</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vt:i4>
      </vt:variant>
    </vt:vector>
  </HeadingPairs>
  <TitlesOfParts>
    <vt:vector size="10" baseType="lpstr">
      <vt:lpstr>Arial</vt:lpstr>
      <vt:lpstr>Arial Black</vt:lpstr>
      <vt:lpstr>Calibri</vt:lpstr>
      <vt:lpstr>Times New Roman</vt:lpstr>
      <vt:lpstr>Trebuchet MS</vt:lpstr>
      <vt:lpstr>PosterPresentations.com-36x60-Template</vt:lpstr>
      <vt:lpstr>Without Quick Guides</vt:lpstr>
      <vt:lpstr>3 Columns</vt:lpstr>
      <vt:lpstr>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Stephen Rerri</cp:lastModifiedBy>
  <cp:revision>46</cp:revision>
  <dcterms:created xsi:type="dcterms:W3CDTF">2012-02-06T18:46:22Z</dcterms:created>
  <dcterms:modified xsi:type="dcterms:W3CDTF">2022-04-26T18:02:48Z</dcterms:modified>
</cp:coreProperties>
</file>