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E3E3E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4440-5E97-B62C-079E-D38CCBB20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92609-D5F7-616E-7C49-E54CCC0B4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0362-4989-801E-AD02-CFDA13EC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14CF-383E-E0F7-71BE-B1F17716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59EE-95FC-8FC9-050A-DD920F9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9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72A9-9333-067B-269C-0062F1A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1FA61-59DE-6604-42F1-289A52CA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58B2-BD6C-6308-F78E-44A8B46D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2A93-5040-B6C2-DF87-0BF147CD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EA68-24D8-0E2A-461A-B5E9A7D8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07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641B7-C788-3A98-9A6E-C1C6E9E97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CBF56-A3B1-307D-085E-9A675C8E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E2D1-A6C8-C209-1376-F18BB5F1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FA97-E21C-821B-7BD8-6D552D9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41F8-FE9D-0D5A-7F0B-3F17104E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5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B752-5128-DC7A-DBB9-FBE11524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796F-650C-47E8-7F6E-F0D42510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C8C6-4262-C96A-57C3-CBDD45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651A-7396-7C32-2FD7-932EFDD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4F79-3684-21F7-73B6-16FF8B37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17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6719-FBA1-4DC4-9E2C-6BBF6AD4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D696-ED85-865D-9D7D-F35A228E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AE5DB-8301-D1C0-F99C-1834411A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EA95-EEFA-5F50-56D5-7E856087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8F4F-6F87-B379-F217-DC008A0C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5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11D2-2BB6-FDD4-A7EC-0C62463E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79FB-7D83-DE18-31A8-014EE5D32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07F8B-6F98-A632-4F51-8CCEB4611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8365E-C962-AECB-AF88-213BED5B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571F-B9A9-8C96-9A3D-02B6E828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DE61-BAC3-F4EC-CBB0-66A18C3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4EA-4401-33B6-19BF-DE5F2A38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D58D2-317E-F3D1-6FE6-29113378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655F-CB53-447F-BEE2-ADAB1F70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6F076-FEA4-E7CE-53EB-F68F0B2B5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8FDFC-327A-E950-2011-36D2FE95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D0B10-4D54-63E1-18B9-48225E08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312F7-BB6C-4959-E526-670D2E47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E7D60-3301-0002-A846-DBF332C4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3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F902-328B-485E-D440-F8F191B3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49D92-BE6C-6540-3462-F9E51A89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9CB6B-E915-8D7A-A5CD-828498E6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93276-416A-1654-689C-4777023C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5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EDC2A-BE53-8A8C-5159-EB589F33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21994-F6DC-D43F-FFF3-6DB48D41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C079-9461-0F74-A6FB-C25BB052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839C-2B12-9F55-516E-29F182DB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FB45-0F61-955B-AB2E-77F42A27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6597C-85D4-D8FA-C35A-4A37B3B2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7E67B-D852-0A23-EF08-CC167DE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678F-9EAB-3EFE-90D1-C48DD980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30F6A-096B-F76F-5901-7F017954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17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072B-C5BF-D6F8-1B37-D4CBE9CA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7FDDA-EE2A-842A-9CA9-4A10F3CE4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64336-AF27-5339-F2FC-21665F80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D8CE5-ACFC-DABF-9905-4909A255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29E8-A512-6680-1A70-9BB2D489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90C4A-2B65-272A-1E05-E5FEC8A5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5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DB111-5E20-83FB-A95F-89ADD899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4CE9-5521-697A-3132-F94F23112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8B8A-6379-03AC-BB8C-2FE81AF7D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9BA6-CA78-4EE2-9399-D7692B03C64B}" type="datetimeFigureOut">
              <a:rPr lang="en-GB" smtClean="0"/>
              <a:t>08/10/2022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F21-DC45-1A31-E15E-52AD053A2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9DD1-7BD8-5E99-C684-74C1F652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3FB4-FF49-43BA-9F64-287600536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79FF-FDFA-8A96-EC63-68C0CD23D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891" y="549391"/>
            <a:ext cx="9144000" cy="23876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2583-BADC-D1A9-ED2B-307D4D2C7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891" y="3029066"/>
            <a:ext cx="9144000" cy="1655762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 descr="A picture containing electronics, jack&#10;&#10;Description automatically generated">
            <a:extLst>
              <a:ext uri="{FF2B5EF4-FFF2-40B4-BE49-F238E27FC236}">
                <a16:creationId xmlns:a16="http://schemas.microsoft.com/office/drawing/2014/main" id="{261055BC-F420-126D-E76F-00ED0152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109" y="515164"/>
            <a:ext cx="12192000" cy="4681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F83E4-6F7D-8AB7-8EEC-D31159F8E1DC}"/>
              </a:ext>
            </a:extLst>
          </p:cNvPr>
          <p:cNvSpPr txBox="1"/>
          <p:nvPr/>
        </p:nvSpPr>
        <p:spPr>
          <a:xfrm>
            <a:off x="2516604" y="1259007"/>
            <a:ext cx="122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C5377-76AE-9907-319A-6C307F6C23F4}"/>
              </a:ext>
            </a:extLst>
          </p:cNvPr>
          <p:cNvSpPr txBox="1"/>
          <p:nvPr/>
        </p:nvSpPr>
        <p:spPr>
          <a:xfrm>
            <a:off x="2441509" y="4180352"/>
            <a:ext cx="122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D2EB9-44FD-651F-0BBF-5259E589D747}"/>
              </a:ext>
            </a:extLst>
          </p:cNvPr>
          <p:cNvSpPr txBox="1"/>
          <p:nvPr/>
        </p:nvSpPr>
        <p:spPr>
          <a:xfrm>
            <a:off x="4727508" y="3284381"/>
            <a:ext cx="122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ECD15-DFED-140D-F8C6-FCAF5F375AFE}"/>
              </a:ext>
            </a:extLst>
          </p:cNvPr>
          <p:cNvSpPr txBox="1"/>
          <p:nvPr/>
        </p:nvSpPr>
        <p:spPr>
          <a:xfrm>
            <a:off x="316743" y="3284381"/>
            <a:ext cx="122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FCFCE-3B8C-7A3C-433D-3A3F7CC35F46}"/>
              </a:ext>
            </a:extLst>
          </p:cNvPr>
          <p:cNvSpPr txBox="1"/>
          <p:nvPr/>
        </p:nvSpPr>
        <p:spPr>
          <a:xfrm>
            <a:off x="8318848" y="1331135"/>
            <a:ext cx="122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19509-95CC-382B-ADF5-BA4A9B213522}"/>
              </a:ext>
            </a:extLst>
          </p:cNvPr>
          <p:cNvSpPr txBox="1"/>
          <p:nvPr/>
        </p:nvSpPr>
        <p:spPr>
          <a:xfrm>
            <a:off x="5758969" y="3145881"/>
            <a:ext cx="122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Counter-clockwise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11380-8DD9-459E-AC03-A2892F6F4820}"/>
              </a:ext>
            </a:extLst>
          </p:cNvPr>
          <p:cNvSpPr txBox="1"/>
          <p:nvPr/>
        </p:nvSpPr>
        <p:spPr>
          <a:xfrm>
            <a:off x="10265813" y="3244068"/>
            <a:ext cx="122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Clockwise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91BB2-A5FB-C624-D656-0F9FFD414DF2}"/>
              </a:ext>
            </a:extLst>
          </p:cNvPr>
          <p:cNvSpPr txBox="1"/>
          <p:nvPr/>
        </p:nvSpPr>
        <p:spPr>
          <a:xfrm>
            <a:off x="8190744" y="4015459"/>
            <a:ext cx="122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036F0-3287-D83E-1757-DAD319ED65E4}"/>
              </a:ext>
            </a:extLst>
          </p:cNvPr>
          <p:cNvGrpSpPr/>
          <p:nvPr/>
        </p:nvGrpSpPr>
        <p:grpSpPr>
          <a:xfrm>
            <a:off x="1451305" y="4817458"/>
            <a:ext cx="908783" cy="943018"/>
            <a:chOff x="1757414" y="5390430"/>
            <a:chExt cx="908783" cy="9430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C903887-9562-35F0-8693-B62C25709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414" y="5390430"/>
              <a:ext cx="908783" cy="94301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A23F80-4717-2062-7DE1-B220F9AB3179}"/>
                </a:ext>
              </a:extLst>
            </p:cNvPr>
            <p:cNvSpPr/>
            <p:nvPr/>
          </p:nvSpPr>
          <p:spPr>
            <a:xfrm>
              <a:off x="2005401" y="5554387"/>
              <a:ext cx="537651" cy="567776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030303"/>
                  </a:solidFill>
                </a:rPr>
                <a:t>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E73CFF-8984-B077-F27D-DBAC40AB1EAE}"/>
              </a:ext>
            </a:extLst>
          </p:cNvPr>
          <p:cNvGrpSpPr/>
          <p:nvPr/>
        </p:nvGrpSpPr>
        <p:grpSpPr>
          <a:xfrm>
            <a:off x="4073128" y="4863883"/>
            <a:ext cx="908783" cy="943018"/>
            <a:chOff x="1757414" y="5390430"/>
            <a:chExt cx="908783" cy="9430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5811C91-065D-8855-3748-8F63AFF2A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414" y="5390430"/>
              <a:ext cx="908783" cy="94301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FA8782-F362-A647-D2D6-B5A6445F142B}"/>
                </a:ext>
              </a:extLst>
            </p:cNvPr>
            <p:cNvSpPr/>
            <p:nvPr/>
          </p:nvSpPr>
          <p:spPr>
            <a:xfrm>
              <a:off x="1942979" y="5557822"/>
              <a:ext cx="537651" cy="567776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030303"/>
                  </a:solidFill>
                </a:rPr>
                <a:t>V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AC57B9-D934-BC54-71BA-82FE293E777C}"/>
              </a:ext>
            </a:extLst>
          </p:cNvPr>
          <p:cNvGrpSpPr/>
          <p:nvPr/>
        </p:nvGrpSpPr>
        <p:grpSpPr>
          <a:xfrm>
            <a:off x="6774542" y="4863883"/>
            <a:ext cx="908783" cy="943018"/>
            <a:chOff x="1757414" y="5390430"/>
            <a:chExt cx="908783" cy="9430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21EB83-F2F6-3259-A517-BA486D6D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414" y="5390430"/>
              <a:ext cx="908783" cy="94301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CA66A1-ED11-A5C0-A0F7-BE49A6742A4C}"/>
                </a:ext>
              </a:extLst>
            </p:cNvPr>
            <p:cNvSpPr/>
            <p:nvPr/>
          </p:nvSpPr>
          <p:spPr>
            <a:xfrm>
              <a:off x="2005401" y="5554387"/>
              <a:ext cx="537651" cy="567776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rgbClr val="030303"/>
                  </a:solidFill>
                </a:rPr>
                <a:t>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42BFF8-8A38-15AF-A6C9-9022599C2066}"/>
              </a:ext>
            </a:extLst>
          </p:cNvPr>
          <p:cNvSpPr txBox="1"/>
          <p:nvPr/>
        </p:nvSpPr>
        <p:spPr>
          <a:xfrm>
            <a:off x="2448072" y="4991997"/>
            <a:ext cx="115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PHOTO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8A470D-FC57-2DBA-CFE3-12AB9DB512C0}"/>
              </a:ext>
            </a:extLst>
          </p:cNvPr>
          <p:cNvSpPr txBox="1"/>
          <p:nvPr/>
        </p:nvSpPr>
        <p:spPr>
          <a:xfrm>
            <a:off x="5215579" y="4981415"/>
            <a:ext cx="115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VIDEO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7DC1D-CCB4-DAB6-9360-B7C4C6319CAE}"/>
              </a:ext>
            </a:extLst>
          </p:cNvPr>
          <p:cNvSpPr txBox="1"/>
          <p:nvPr/>
        </p:nvSpPr>
        <p:spPr>
          <a:xfrm>
            <a:off x="7931312" y="4883521"/>
            <a:ext cx="211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NEW FACE RECOGNITION TARGET</a:t>
            </a:r>
          </a:p>
        </p:txBody>
      </p:sp>
    </p:spTree>
    <p:extLst>
      <p:ext uri="{BB962C8B-B14F-4D97-AF65-F5344CB8AC3E}">
        <p14:creationId xmlns:p14="http://schemas.microsoft.com/office/powerpoint/2010/main" val="72003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Rerri-Bekibele (16663359)</dc:creator>
  <cp:lastModifiedBy>Stephen Rerri-Bekibele (16663359)</cp:lastModifiedBy>
  <cp:revision>1</cp:revision>
  <dcterms:created xsi:type="dcterms:W3CDTF">2022-10-08T17:50:20Z</dcterms:created>
  <dcterms:modified xsi:type="dcterms:W3CDTF">2022-10-08T18:02:48Z</dcterms:modified>
</cp:coreProperties>
</file>