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7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0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3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6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5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4299-F1F5-4453-A60F-340844ABC33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E4E1-EEB1-4F7C-B50E-37BAF6C12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42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3" t="52368" r="82254" b="27313"/>
          <a:stretch/>
        </p:blipFill>
        <p:spPr>
          <a:xfrm>
            <a:off x="77273" y="3591338"/>
            <a:ext cx="2086378" cy="1392785"/>
          </a:xfrm>
          <a:prstGeom prst="rect">
            <a:avLst/>
          </a:prstGeom>
          <a:ln w="38100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759" t="52072" r="64885" b="28461"/>
          <a:stretch/>
        </p:blipFill>
        <p:spPr>
          <a:xfrm>
            <a:off x="2207607" y="3591338"/>
            <a:ext cx="2099255" cy="1404730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753" t="51787" r="47923" b="27690"/>
          <a:stretch/>
        </p:blipFill>
        <p:spPr>
          <a:xfrm>
            <a:off x="4195849" y="3591338"/>
            <a:ext cx="2112137" cy="1406782"/>
          </a:xfrm>
          <a:prstGeom prst="rect">
            <a:avLst/>
          </a:prstGeom>
          <a:ln w="3810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587" t="51379" r="55106" b="28515"/>
          <a:stretch/>
        </p:blipFill>
        <p:spPr>
          <a:xfrm>
            <a:off x="6056244" y="3591338"/>
            <a:ext cx="2110083" cy="1378227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2079" t="52677" r="21074" b="27313"/>
          <a:stretch/>
        </p:blipFill>
        <p:spPr>
          <a:xfrm>
            <a:off x="8309112" y="3578087"/>
            <a:ext cx="2080800" cy="1389490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79494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62" t="14521" r="27749" b="32577"/>
          <a:stretch/>
        </p:blipFill>
        <p:spPr>
          <a:xfrm>
            <a:off x="172278" y="3233530"/>
            <a:ext cx="5645426" cy="3723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082" t="12560" r="27570" b="30695"/>
          <a:stretch/>
        </p:blipFill>
        <p:spPr>
          <a:xfrm>
            <a:off x="6135757" y="3193773"/>
            <a:ext cx="5406886" cy="3889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133" t="15383" r="26414" b="31039"/>
          <a:stretch/>
        </p:blipFill>
        <p:spPr>
          <a:xfrm>
            <a:off x="331304" y="-238539"/>
            <a:ext cx="5579165" cy="3617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6175" t="14575" r="26650" b="30712"/>
          <a:stretch/>
        </p:blipFill>
        <p:spPr>
          <a:xfrm>
            <a:off x="6308035" y="-132522"/>
            <a:ext cx="5751444" cy="3750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7554" t="14581" r="26794" b="29719"/>
          <a:stretch/>
        </p:blipFill>
        <p:spPr>
          <a:xfrm>
            <a:off x="2343955" y="967409"/>
            <a:ext cx="5525037" cy="3790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6693" y="154544"/>
            <a:ext cx="2871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/>
              <a:t>Base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26147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6693" y="154544"/>
            <a:ext cx="2871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/>
              <a:t>Heel</a:t>
            </a:r>
            <a:endParaRPr lang="en-GB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834" t="15288" r="27748" b="31822"/>
          <a:stretch/>
        </p:blipFill>
        <p:spPr>
          <a:xfrm>
            <a:off x="225287" y="1043189"/>
            <a:ext cx="5415659" cy="3625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801" t="16187" r="27438" b="30453"/>
          <a:stretch/>
        </p:blipFill>
        <p:spPr>
          <a:xfrm>
            <a:off x="6268278" y="1020417"/>
            <a:ext cx="5579165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095" t="15102" r="27872" b="32386"/>
          <a:stretch/>
        </p:blipFill>
        <p:spPr>
          <a:xfrm>
            <a:off x="141668" y="3432313"/>
            <a:ext cx="5490505" cy="3599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6965" t="14830" r="27642" b="32004"/>
          <a:stretch/>
        </p:blipFill>
        <p:spPr>
          <a:xfrm>
            <a:off x="6069496" y="3684105"/>
            <a:ext cx="5534369" cy="3644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27808" t="16537" r="27518" b="30684"/>
          <a:stretch/>
        </p:blipFill>
        <p:spPr>
          <a:xfrm>
            <a:off x="3233532" y="2054086"/>
            <a:ext cx="5446642" cy="36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Oversole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35" t="13858" r="27756" b="31817"/>
          <a:stretch/>
        </p:blipFill>
        <p:spPr>
          <a:xfrm>
            <a:off x="-53009" y="861391"/>
            <a:ext cx="5499652" cy="3723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485" t="15967" r="27732" b="31254"/>
          <a:stretch/>
        </p:blipFill>
        <p:spPr>
          <a:xfrm>
            <a:off x="6029739" y="967410"/>
            <a:ext cx="5459896" cy="3617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737" t="15857" r="27806" b="31541"/>
          <a:stretch/>
        </p:blipFill>
        <p:spPr>
          <a:xfrm>
            <a:off x="-198783" y="3670852"/>
            <a:ext cx="5420140" cy="3605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6959" t="16248" r="27604" b="28459"/>
          <a:stretch/>
        </p:blipFill>
        <p:spPr>
          <a:xfrm>
            <a:off x="6042991" y="3935895"/>
            <a:ext cx="5539409" cy="3790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7413" t="15385" r="28222" b="31446"/>
          <a:stretch/>
        </p:blipFill>
        <p:spPr>
          <a:xfrm>
            <a:off x="3219718" y="2498501"/>
            <a:ext cx="5409127" cy="36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405" t="17841" r="50157" b="55681"/>
          <a:stretch/>
        </p:blipFill>
        <p:spPr>
          <a:xfrm>
            <a:off x="1752600" y="870663"/>
            <a:ext cx="1028700" cy="1815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786" t="17841" r="5776" b="55681"/>
          <a:stretch/>
        </p:blipFill>
        <p:spPr>
          <a:xfrm>
            <a:off x="571500" y="2795497"/>
            <a:ext cx="1028700" cy="1815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376" t="17841" r="35008" b="55681"/>
          <a:stretch/>
        </p:blipFill>
        <p:spPr>
          <a:xfrm>
            <a:off x="571500" y="4699355"/>
            <a:ext cx="1041400" cy="1815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1501" t="17841" r="63883" b="55681"/>
          <a:stretch/>
        </p:blipFill>
        <p:spPr>
          <a:xfrm>
            <a:off x="571500" y="870663"/>
            <a:ext cx="1041400" cy="1815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5527" t="17841" r="20214" b="55681"/>
          <a:stretch/>
        </p:blipFill>
        <p:spPr>
          <a:xfrm>
            <a:off x="1765300" y="2795497"/>
            <a:ext cx="1016000" cy="18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Oversole</vt:lpstr>
      <vt:lpstr>Menu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Rerri</dc:creator>
  <cp:lastModifiedBy>Stephen Rerri</cp:lastModifiedBy>
  <cp:revision>14</cp:revision>
  <dcterms:created xsi:type="dcterms:W3CDTF">2019-01-07T10:55:43Z</dcterms:created>
  <dcterms:modified xsi:type="dcterms:W3CDTF">2019-01-09T21:57:56Z</dcterms:modified>
</cp:coreProperties>
</file>