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2C16"/>
    <a:srgbClr val="0C788E"/>
    <a:srgbClr val="006666"/>
    <a:srgbClr val="0099CC"/>
    <a:srgbClr val="660066"/>
    <a:srgbClr val="660033"/>
    <a:srgbClr val="333333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3" autoAdjust="0"/>
    <p:restoredTop sz="94652" autoAdjust="0"/>
  </p:normalViewPr>
  <p:slideViewPr>
    <p:cSldViewPr>
      <p:cViewPr varScale="1">
        <p:scale>
          <a:sx n="49" d="100"/>
          <a:sy n="49" d="100"/>
        </p:scale>
        <p:origin x="-84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6401B-1E3A-440C-BD70-8FB51B57FF8B}" type="datetimeFigureOut">
              <a:rPr lang="es-MX" smtClean="0"/>
              <a:pPr/>
              <a:t>28/08/2013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3BDB-7F48-40E8-9AF2-5A3799BCECE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414378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3BDB-7F48-40E8-9AF2-5A3799BCECED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="" xmlns:p14="http://schemas.microsoft.com/office/powerpoint/2010/main" val="198021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84C99-D26D-430B-88DB-47A17C5E798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B1B03-E85F-4C0B-87D4-D36795A92FD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DBE05-FB92-4804-BEE0-DBB17B9E02B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A7CF3-AA96-4E88-8994-6ECF36F1502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59C6B-347C-45C7-BF86-CCAEA0EED91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75509-D3C8-41DE-9C66-12F4F46F375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CF6B-99CD-4D77-A8F7-8B67A35DC5D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E2789-7AAD-47F0-9A56-7DFFA6C8D6E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959C0-9911-4728-98F7-27F5BCADE57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54F5B-BC61-4366-93A7-6872A288743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4A10D-9294-4E88-8A1B-F46D5741A1B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81CF18-7FE5-40D2-AAE8-018CB1D11337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95288" y="1484784"/>
            <a:ext cx="5688012" cy="647700"/>
          </a:xfrm>
        </p:spPr>
        <p:txBody>
          <a:bodyPr/>
          <a:lstStyle/>
          <a:p>
            <a:pPr algn="l"/>
            <a:r>
              <a:rPr lang="es-UY" dirty="0" smtClean="0">
                <a:solidFill>
                  <a:srgbClr val="333333"/>
                </a:solidFill>
              </a:rPr>
              <a:t>“La </a:t>
            </a:r>
            <a:r>
              <a:rPr lang="es-UY" dirty="0" err="1" smtClean="0">
                <a:solidFill>
                  <a:srgbClr val="333333"/>
                </a:solidFill>
              </a:rPr>
              <a:t>Carcachita</a:t>
            </a:r>
            <a:r>
              <a:rPr lang="es-UY" dirty="0" smtClean="0">
                <a:solidFill>
                  <a:srgbClr val="333333"/>
                </a:solidFill>
              </a:rPr>
              <a:t>”</a:t>
            </a:r>
            <a:endParaRPr lang="es-ES" dirty="0">
              <a:solidFill>
                <a:srgbClr val="333333"/>
              </a:solidFill>
            </a:endParaRPr>
          </a:p>
        </p:txBody>
      </p:sp>
      <p:sp>
        <p:nvSpPr>
          <p:cNvPr id="2216" name="Rectangle 168"/>
          <p:cNvSpPr>
            <a:spLocks noChangeArrowheads="1"/>
          </p:cNvSpPr>
          <p:nvPr/>
        </p:nvSpPr>
        <p:spPr bwMode="auto">
          <a:xfrm>
            <a:off x="684188" y="2997324"/>
            <a:ext cx="568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MX" sz="2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Equipo: JAPHA</a:t>
            </a:r>
          </a:p>
          <a:p>
            <a:r>
              <a:rPr lang="es-MX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Arroyo 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Pichardo Luis Manuel </a:t>
            </a:r>
          </a:p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Anda Tovar Ana Miriam             </a:t>
            </a:r>
          </a:p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Hernández Espinoza Jorge</a:t>
            </a:r>
          </a:p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Hernández Tovar Rosa María                               </a:t>
            </a:r>
          </a:p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Pichardo Ventura Estephany        </a:t>
            </a: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395288" y="549275"/>
            <a:ext cx="56880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UY" sz="2200" dirty="0" smtClean="0">
                <a:solidFill>
                  <a:schemeClr val="bg2"/>
                </a:solidFill>
              </a:rPr>
              <a:t>Programación Web</a:t>
            </a:r>
            <a:endParaRPr lang="es-ES" sz="2200" dirty="0">
              <a:solidFill>
                <a:schemeClr val="bg2"/>
              </a:solidFill>
            </a:endParaRPr>
          </a:p>
        </p:txBody>
      </p:sp>
      <p:pic>
        <p:nvPicPr>
          <p:cNvPr id="7" name="6 Imagen" descr="descarga.jpg"/>
          <p:cNvPicPr>
            <a:picLocks noChangeAspect="1"/>
          </p:cNvPicPr>
          <p:nvPr/>
        </p:nvPicPr>
        <p:blipFill>
          <a:blip r:embed="rId3" cstate="print"/>
          <a:srcRect b="15469"/>
          <a:stretch>
            <a:fillRect/>
          </a:stretch>
        </p:blipFill>
        <p:spPr>
          <a:xfrm>
            <a:off x="4932040" y="1772816"/>
            <a:ext cx="421196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Descripción:</a:t>
            </a:r>
            <a:endParaRPr lang="es-MX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Nuestro proyecto consiste en Renta-Venta de Automóviles , facilitando al cliente la elección de alguno de estos a través de nuestro personal altamente capacitado, ajustándose al tipo de economía del cliente.</a:t>
            </a:r>
          </a:p>
          <a:p>
            <a:r>
              <a:rPr lang="es-MX" dirty="0" smtClean="0"/>
              <a:t>Con este sistema queremos que nuestro negocio sea factible y las ganancias aumente mas.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 smtClean="0"/>
              <a:t>Objetivos:</a:t>
            </a:r>
            <a:endParaRPr lang="es-MX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AR" sz="2000" dirty="0" smtClean="0"/>
              <a:t>Que el cliente tenga la</a:t>
            </a:r>
            <a:r>
              <a:rPr lang="es-MX" sz="2000" dirty="0" smtClean="0"/>
              <a:t> posibilidad de </a:t>
            </a:r>
            <a:r>
              <a:rPr lang="es-MX" sz="2000" b="1" dirty="0" smtClean="0"/>
              <a:t>elegir el modelo </a:t>
            </a:r>
            <a:r>
              <a:rPr lang="es-MX" sz="2000" dirty="0" smtClean="0"/>
              <a:t>del vehículo que más le convenga. Adquirimos el vehículo especialmente para él y lo ponemos a su disposición. </a:t>
            </a:r>
          </a:p>
          <a:p>
            <a:pPr lvl="0"/>
            <a:endParaRPr lang="es-MX" sz="2000" dirty="0" smtClean="0"/>
          </a:p>
          <a:p>
            <a:pPr lvl="0"/>
            <a:r>
              <a:rPr lang="es-AR" sz="2000" dirty="0" smtClean="0"/>
              <a:t>Contar con personal altamente capacitado, con amplio conocimiento en automóviles y con poder de decisión </a:t>
            </a:r>
          </a:p>
          <a:p>
            <a:pPr lvl="0"/>
            <a:endParaRPr lang="es-MX" sz="2000" dirty="0" smtClean="0"/>
          </a:p>
          <a:p>
            <a:pPr lvl="0"/>
            <a:r>
              <a:rPr lang="es-MX" sz="2000" dirty="0" smtClean="0"/>
              <a:t>El período de alquiler puede ser muy amplio. </a:t>
            </a:r>
          </a:p>
          <a:p>
            <a:pPr lvl="0">
              <a:buNone/>
            </a:pPr>
            <a:endParaRPr lang="es-MX" sz="2000" dirty="0" smtClean="0"/>
          </a:p>
          <a:p>
            <a:pPr lvl="0"/>
            <a:r>
              <a:rPr lang="es-MX" sz="2000" dirty="0" smtClean="0"/>
              <a:t>Una vez transcurrido el período de vigencia del alquiler el cliente tiene dos posibilidades: puede prorrogar el período de alquiler o devolver el vehículo y firmar otro contrato de alquiler por un vehículo nuevo.</a:t>
            </a:r>
            <a:endParaRPr lang="es-MX" dirty="0"/>
          </a:p>
          <a:p>
            <a:pPr lvl="0"/>
            <a:endParaRPr lang="es-MX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rot="19901859">
            <a:off x="-166603" y="3792698"/>
            <a:ext cx="868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dirty="0" smtClean="0">
                <a:latin typeface="Candara" panose="020E0502030303020204" pitchFamily="34" charset="0"/>
              </a:rPr>
              <a:t>DIAGRAMA  ENTIDAD-RELACION</a:t>
            </a:r>
            <a:endParaRPr lang="es-MX" sz="4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312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smtClean="0"/>
              <a:t>Diagrama E-R :</a:t>
            </a:r>
            <a:endParaRPr lang="es-MX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s-MX" sz="2400" dirty="0" smtClean="0"/>
              <a:t>En el alcance de nuestro proyecto, especificaremos los avances de nuestro proyecto según el tiempo requerido.</a:t>
            </a:r>
          </a:p>
          <a:p>
            <a:r>
              <a:rPr lang="es-MX" sz="2400" dirty="0" smtClean="0"/>
              <a:t>Como primer parcial esperamos analizar la problemática de nuestro programa.</a:t>
            </a:r>
          </a:p>
          <a:p>
            <a:r>
              <a:rPr lang="es-MX" sz="2400" dirty="0" smtClean="0"/>
              <a:t>Posteriormente realizaremos nuestros diagramas  entidad-relacion.</a:t>
            </a:r>
          </a:p>
          <a:p>
            <a:r>
              <a:rPr lang="es-MX" sz="2400" dirty="0" smtClean="0"/>
              <a:t>Por ultimo realizaremos nuestra codificación y probarlo en el área de trabajo.</a:t>
            </a:r>
          </a:p>
          <a:p>
            <a:r>
              <a:rPr lang="es-MX" sz="2400" dirty="0" smtClean="0"/>
              <a:t>Adquirir los conocimientos necesarios para poder desarrollar aplicaciones  web y así poder aplicarlas a nuestro proyecto.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="" xmlns:p14="http://schemas.microsoft.com/office/powerpoint/2010/main" val="28872256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159</Words>
  <Application>Microsoft Office PowerPoint</Application>
  <PresentationFormat>Presentación en pantalla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Diseño predeterminado</vt:lpstr>
      <vt:lpstr>“La Carcachita”</vt:lpstr>
      <vt:lpstr>Descripción:</vt:lpstr>
      <vt:lpstr>Objetivos:</vt:lpstr>
      <vt:lpstr>Diapositiva 4</vt:lpstr>
      <vt:lpstr>Diagrama E-R :</vt:lpstr>
      <vt:lpstr>ALCANCES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estephany pichardo</cp:lastModifiedBy>
  <cp:revision>728</cp:revision>
  <dcterms:created xsi:type="dcterms:W3CDTF">2010-05-23T14:28:12Z</dcterms:created>
  <dcterms:modified xsi:type="dcterms:W3CDTF">2013-08-28T22:46:59Z</dcterms:modified>
</cp:coreProperties>
</file>