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9C3EF-96E0-4590-AB55-A58EBBDA3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280060-65D4-48F9-8396-35E6236C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13C5C-6439-4D2E-85C4-91FDCA9D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D3F4D-7D7F-4EDE-A21D-480305A7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67DBC-8131-4C95-AC1F-98A466FD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6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6DB56-7206-4C2E-B6D6-06741621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AA5823-BBC5-4EEA-87A3-DCAE4E398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069C7-BA96-462F-A968-5B427B8C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D71EC-35CF-4D74-8B42-D7E6FFF5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1F2B0-936C-4855-8180-DB052847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F3C886-77ED-4CEF-81A4-95726CDCD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CDA821-A49D-4DAB-9FCB-3F77867E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A1BB93-3198-4409-9F49-2F929046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FADE7-A94A-4605-BF1D-B9CE608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81340-4553-4680-9AB6-4D03AD9C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4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9C11B-A94F-435C-A2F8-3ACED567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7287B-469E-4771-9D86-04016AF7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4870A6-3654-49EA-874F-96E6F46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E3FE0-209C-4EC2-AF8E-A5BE8E43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B15880-32E2-484A-8212-49930369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16550-70B7-4AE1-9AD7-30973AE7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E6267-A4F4-449A-AE01-E7824674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91FD3-6E49-4950-B341-CD3BA5F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1DF91-7F37-4E7B-AB99-CD197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7312BC-0DC0-4121-B620-DFE61038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14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94EF0-063D-4577-ACB5-11DCC370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F3150-2DC7-4C66-9CF0-1D3D1AD4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197A52-FB13-4CD2-9626-CEE05E989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281F9F-3E58-433E-BE37-923176F9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1E13F-3A80-4526-80FF-C136EA72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A39CF0-2047-4215-B33A-296C7D96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78554-A183-4F90-89E3-4BF133FC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38FA1C-3B05-44DB-A655-C6DC38F5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982B07-3208-41CF-8318-FAD7B8E2C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FA1735-6B97-44AA-9A2C-6ACB4D48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647CFB-7CBD-4FE7-AD0B-FBFC1993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2EA695-23AA-4831-AC99-9233FBD1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68CF68-A200-4488-BBF3-1C129E5A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91DBAD-07A5-43EB-9391-B8B115A0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5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EE514-49A3-4436-BF19-B3CC62ED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8CDE27-529F-49DA-84F1-40F02D14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209800-7F25-462E-86C7-F97FB12F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6CA051-D696-4CB7-AA3C-854B10F7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2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554098-8111-4B93-A80B-82920227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01FBCC-F8A2-4CC9-9B4B-152AD69B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4DAE1A-835A-4B94-8094-26F2732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D1561-7E63-4ED9-A9D5-98BAAD47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49D2A-353D-4244-B2B8-991F2986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8A756E-816D-4051-8025-9DD45FAA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053F4-A5DA-49B0-BFD1-BA4814C3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D6DF28-1478-44BF-8952-D53D206E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917150-317E-4B7C-AF6C-4E79FE4D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7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B0AB2-571A-4ADA-80B8-07D005CD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27E5E6-500E-4BA0-A10A-4C2D72013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6421B-03DE-4D8F-8B54-9E7ACB7B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3E371A-1976-48D1-89A4-D9B40AA5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07ECFB-C214-4FF9-AAEE-CA50D1C8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8BFA2-2B11-4AE9-940F-B3521365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2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1BA5B5-DB61-489F-BE49-176C0B9E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D776E0-796E-414F-8AD4-F20AFB10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5C30BB-A87B-4D5D-8C4D-F02E26CC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2C56-1273-4B19-8963-CE6DF636FA9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19B38-7A5B-44F5-A602-2C7F76A8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906356-BB5D-42CD-9F3D-F98014D26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0353-C665-437F-B99B-91CA04BE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7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1">
            <a:extLst>
              <a:ext uri="{FF2B5EF4-FFF2-40B4-BE49-F238E27FC236}">
                <a16:creationId xmlns:a16="http://schemas.microsoft.com/office/drawing/2014/main" id="{7DC2CE00-548D-4D56-A3BB-1D9B4D6BF49D}"/>
              </a:ext>
            </a:extLst>
          </p:cNvPr>
          <p:cNvSpPr/>
          <p:nvPr/>
        </p:nvSpPr>
        <p:spPr>
          <a:xfrm>
            <a:off x="1771650" y="1104900"/>
            <a:ext cx="8591550" cy="455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誠一</dc:creator>
  <cp:lastModifiedBy>山岡 誠一</cp:lastModifiedBy>
  <cp:revision>1</cp:revision>
  <dcterms:created xsi:type="dcterms:W3CDTF">2021-01-17T17:46:09Z</dcterms:created>
  <dcterms:modified xsi:type="dcterms:W3CDTF">2021-01-17T17:51:08Z</dcterms:modified>
</cp:coreProperties>
</file>