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  <p:sldId id="262" r:id="rId5"/>
    <p:sldId id="261" r:id="rId6"/>
    <p:sldId id="263" r:id="rId7"/>
    <p:sldId id="259" r:id="rId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5T15:27:55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3932 24575,'6'0'0,"1"0"0,0-7 0,0 6 0,0-6 0,9 7 0,12-9 0,11-7 0,49-20 0,-34 10 0,4-2-1527,27-9 0,7-3 1527,-24 9 0,2 0 0,-1 1 0,-8 3 0,-2 1 0,7-2 0,8-3 0,9-3 0,1 0 0,-5 2-1504,3 0 0,-4 2 1,6-2 1503,-14 5 0,6-2 0,3-1 0,-1 0 0,-2 2-920,9-5 1,-2 2 0,0-1-1,1 0 920,4 0 0,1-1 0,0-1 0,0 1 0,3-3 0,0 1 0,1-2 0,0 1-611,-16 5 1,-1 0-1,1 0 1,1-1 0,0 1 610,3-1 0,2-1 0,0 1 0,-2-1 0,-4 1 0,2-2 0,-5 0 0,0 0 0,3 0-159,14-3 1,3-2-1,-1 2 1,-7 0 158,-4-1 0,-8 1 0,4-1 109,-7 6 0,3-1 1,-1 0-1,-2 1-109,11-7 0,-3 0 0,-5 3 804,7-2 1,-4 2-805,5-5 0,-7 4 3346,14 3-3346,-34 8 0,1 1 0,24-5 3386,-15 3-3386,-14 7 3593,-8 5-3593,-7 2 1828,-4 8-1828,-6-3 730,-6 4-730,-8-1 0,2 2 0,-6 0 0,6 2 0,-7-5 0,3 5 0,-3-2 0,0 0 0,0 2 0,0-2 0,0 0 0,-1 2 0,1-5 0,0 5 0,0-5 0,4 2 0,1-4 0,3 0 0,1-3 0,-1 3 0,0-4 0,-3 5 0,3-1 0,-4 1 0,5-1 0,-1 0 0,0 0 0,1 0 0,4 0 0,-4 0 0,8 0 0,-3 0 0,5-5 0,4 4 0,-3-8 0,8 7 0,-8-6 0,8 2 0,-8-3 0,9-2 0,-5 2 0,6 2 0,-4-6 0,3 9 0,-9-9 0,9 11 0,-14-5 0,7 5 0,-12-1 0,3 3 0,-5 0 0,1 0 0,-5 1 0,4-1 0,-7 4 0,2-3 0,-3 6 0,0-5 0,0 5 0,3-5 0,-2 5 0,2-2 0,-3 0 0,0 2 0,0-5 0,-1 5 0,1-2 0,4 0 0,1 2 0,-1-6 0,4 3 0,-7 0 0,6-3 0,-2 3 0,0-1 0,6-2 0,-5 3 0,7-5 0,-5 2 0,1-1 0,-1 0 0,1 0 0,-1 0 0,0 1 0,1-1 0,-1-4 0,1 4 0,-1-3 0,1 3 0,-1 0 0,0 0 0,1 0 0,-1 1 0,1-1 0,-1 0 0,-3 0 0,2 1 0,-6 0 0,7-1 0,-4 0 0,1 1 0,2-1 0,-2 1 0,0-1 0,2 4 0,-6-2 0,6 1 0,-2-2 0,0 3 0,2-3 0,-2 2 0,0-2 0,2-1 0,-6 1 0,6 3 0,-6-3 0,3 7 0,-4-7 0,4 6 0,-3-5 0,6 2 0,1-4 0,-3 1 0,6 3 0,-10-3 0,2 7 0,1-7 0,-3 3 0,7 0 0,-8-3 0,8 3 0,-3-3 0,3-1 0,-3 0 0,2 4 0,-6-2 0,7 2 0,-8-4 0,4 4 0,0-2 0,-3 2 0,2-1 0,1-1 0,0 2 0,4-4 0,-4 1 0,0 3 0,-4-3 0,0 7 0,0-7 0,0 3 0,0 0 0,4-2 0,-3 2 0,2-4 0,1 4 0,-3-2 0,3 2 0,-4-3 0,0 3 0,0-2 0,0 5 0,0-2 0,-1 3 0,1-3 0,0 2 0,-3-5 0,2 5 0,-2-2 0,-1 0 0,3 2 0,-2-5 0,3 5 0,0-5 0,0 5 0,-1-5 0,1 5 0,0-5 0,0 2 0,0 0 0,0-2 0,0 2 0,0 0 0,0-2 0,4 1 0,-3-2 0,6 3 0,-6-2 0,3 2 0,-4 0 0,4-3 0,-4 6 0,4-5 0,-4 5 0,0-2 0,0 0 0,0 2 0,0-6 0,0 7 0,0-3 0,-3-1 0,2 4 0,-2-4 0,3 2 0,0 1 0,-1-5 0,1 5 0,0-2 0,0 0 0,0 2 0,0-2 0,-3 0 0,2 2 0,-2-5 0,3 5 0,-4-5 0,3 5 0,-5-5 0,5 5 0,-3-2 0,4 3 0,-4-3 0,3 3 0,-5-6 0,4 5 0,-4-5 0,4 5 0,-4-4 0,5 4 0,-2-2 0,2 0 0,1 0 0,-4-4 0,3 3 0,-2 2 0,0-2 0,2 4 0,-6-7 0,7 7 0,-3-4 0,-1 1 0,4 2 0,-4-5 0,4 3 0,0-1 0,-4-2 0,3 5 0,-5-5 0,5 5 0,-5-5 0,5 5 0,-5-5 0,5 5 0,-5-5 0,5 5 0,-2-5 0,3 2 0,0 0 0,-4-2 0,4 2 0,-4 0 0,1-2 0,2 5 0,-2-5 0,3 2 0,-1 1 0,1 0 0,-4 0 0,3 2 0,-8 1 0,2 4 0,-4 0 0,1-1 0</inkml:trace>
  <inkml:trace contextRef="#ctx0" brushRef="#br0" timeOffset="1404">8774 43 24575,'-15'0'0,"2"0"0,-11 0 0,3 0 0,-5 0 0,1 0 0,4 0 0,-3 0 0,7 0 0,-7 0 0,7 0 0,-3 0 0,8 0 0,-2 0 0,2 0 0,-4 0 0,1 0 0,-1 0 0,-4 4 0,4-3 0,-4 2 0,4 1 0,1-3 0,-1 5 0,1-5 0,-1 3 0,1-1 0,3-2 0,-2 2 0,2 1 0,0-3 0,-3 2 0,7 0 0,-6-2 0,6 2 0,-3-3 0,7 3 0,-2-2 0,2 2 0,-3-3 0,3 3 0,-2-2 0,2 2 0,-3-3 0,3 3 0,-2-2 0,11 2 0,-1-3 0</inkml:trace>
  <inkml:trace contextRef="#ctx0" brushRef="#br0" timeOffset="5373">8872 0 24575,'-4'7'0,"-2"-1"0,2 1 0,0 0 0,-2 0 0,5 0 0,-5 0 0,5 0 0,-5-3 0,5 2 0,-2-2 0,0 0 0,2 2 0,-5-2 0,5 2 0,-2 1 0,0 0 0,3-1 0,-3 1 0,0-1 0,2 1 0,-5 0 0,5-1 0,-5 1 0,5-1 0,-5 1 0,2 0 0,0 0 0,-2-3 0,5 2 0,-5-2 0,5 2 0,-5 1 0,2 0 0,0 0 0,-2-3 0,2 2 0,0-2 0,1 3 0,0-3 0,2 2 0,-2-2 0,0 3 0,2-1 0,-5 1 0,2 0 0,0 0 0,-2-1 0,6 1 0,-6 0 0,5 0 0,-5-1 0,5 1 0,-5-3 0,6 2 0,-7-2 0,6 3 0,-5 0 0,5-1 0,-5-2 0,5 2 0,-5-2 0,6 3 0,-7-3 0,7 2 0,-7-2 0,3 0 0,-3 2 0,4-2 0,-4 3 0,3-1 0,-3 1 0,0 0 0,0 0 0,3 0 0,-2 0 0,2 0 0,-3 0 0,0-3 0,0 2 0,0-2 0,3 3 0,-2 0 0,2-3 0,0 2 0,-3-2 0,3 3 0,-3-3 0,3 2 0,-2-2 0,2 3 0,-2-1 0,-1 1 0,0-3 0,3 2 0,-2-5 0,5 5 0,-5-5 0,2 5 0,0-2 0,-3 0 0,4 2 0,-4-5 0,3 5 0,-2-5 0,5 5 0,-5-5 0,5 5 0,-5-6 0,5 7 0,-6-7 0,7 7 0,-7-7 0,7 7 0,-7-7 0,3 3 0,0 1 0,-2-1 0,3 4 0,-4-1 0,0 1 0,4-1 0,-3-2 0,5-1 0,-2-3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1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-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097" y="2648225"/>
            <a:ext cx="5481040" cy="15907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-8255"/>
            <a:ext cx="12306300" cy="7194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9069" y="104140"/>
            <a:ext cx="49474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推推棒应用   上线功能清单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87376" y="1465620"/>
            <a:ext cx="8505656" cy="4008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1. </a:t>
            </a:r>
            <a:r>
              <a:rPr lang="zh-CN" altLang="en-US" dirty="0"/>
              <a:t>中台新增了一个名为  </a:t>
            </a:r>
            <a:r>
              <a:rPr lang="en-US" altLang="zh-CN" dirty="0"/>
              <a:t>“</a:t>
            </a:r>
            <a:r>
              <a:rPr lang="zh-CN" altLang="en-US" dirty="0"/>
              <a:t>供应链</a:t>
            </a:r>
            <a:r>
              <a:rPr lang="en-US" altLang="zh-CN" dirty="0"/>
              <a:t>”</a:t>
            </a:r>
            <a:r>
              <a:rPr lang="zh-CN" altLang="en-US" dirty="0"/>
              <a:t> 的应用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2. </a:t>
            </a:r>
            <a:r>
              <a:rPr lang="zh-CN" altLang="en-US" dirty="0"/>
              <a:t>原 </a:t>
            </a:r>
            <a:r>
              <a:rPr lang="en-US" altLang="zh-CN" dirty="0"/>
              <a:t>"</a:t>
            </a:r>
            <a:r>
              <a:rPr lang="zh-CN" altLang="en-US" dirty="0"/>
              <a:t>可售库存临时调整</a:t>
            </a:r>
            <a:r>
              <a:rPr lang="en-US" altLang="zh-CN" dirty="0"/>
              <a:t>" </a:t>
            </a:r>
            <a:r>
              <a:rPr lang="zh-CN" altLang="en-US" dirty="0"/>
              <a:t>迁移到供应链下面</a:t>
            </a:r>
            <a:r>
              <a:rPr lang="en-US" altLang="zh-CN" dirty="0"/>
              <a:t>,</a:t>
            </a:r>
            <a:r>
              <a:rPr lang="zh-CN" altLang="en-US" dirty="0"/>
              <a:t>菜单名称变更为 </a:t>
            </a:r>
            <a:r>
              <a:rPr lang="en-US" altLang="zh-CN" dirty="0"/>
              <a:t>"</a:t>
            </a:r>
            <a:r>
              <a:rPr lang="zh-CN" altLang="en-US" dirty="0"/>
              <a:t>可售库存调整</a:t>
            </a:r>
            <a:r>
              <a:rPr lang="en-US" altLang="zh-CN" dirty="0"/>
              <a:t>" ,</a:t>
            </a:r>
            <a:r>
              <a:rPr lang="zh-CN" altLang="en-US" dirty="0"/>
              <a:t>点击审批通知默认跳转到审批列表页面</a:t>
            </a:r>
            <a:r>
              <a:rPr lang="en-US" altLang="zh-CN" dirty="0"/>
              <a:t>,</a:t>
            </a:r>
            <a:r>
              <a:rPr lang="zh-CN" altLang="en-US" dirty="0"/>
              <a:t>其他功能保持不变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3. </a:t>
            </a:r>
            <a:r>
              <a:rPr lang="zh-CN" altLang="en-US" dirty="0"/>
              <a:t>新增 </a:t>
            </a:r>
            <a:r>
              <a:rPr lang="en-US" altLang="zh-CN" dirty="0"/>
              <a:t>"</a:t>
            </a:r>
            <a:r>
              <a:rPr lang="zh-CN" altLang="en-US" dirty="0"/>
              <a:t>库存锁定</a:t>
            </a:r>
            <a:r>
              <a:rPr lang="en-US" altLang="zh-CN" dirty="0"/>
              <a:t>"</a:t>
            </a:r>
            <a:r>
              <a:rPr lang="zh-CN" altLang="en-US" dirty="0"/>
              <a:t>菜单及功能</a:t>
            </a:r>
            <a:r>
              <a:rPr lang="en-US" altLang="zh-CN" dirty="0"/>
              <a:t>, </a:t>
            </a:r>
            <a:r>
              <a:rPr lang="zh-CN" altLang="en-US" dirty="0"/>
              <a:t>点击审批通知默认跳转到审批列表页面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4. </a:t>
            </a:r>
            <a:r>
              <a:rPr lang="zh-CN" altLang="en-US" dirty="0"/>
              <a:t>我的任务页面</a:t>
            </a:r>
            <a:r>
              <a:rPr lang="en-US" altLang="zh-CN" dirty="0"/>
              <a:t>(PC</a:t>
            </a:r>
            <a:r>
              <a:rPr lang="zh-CN" altLang="en-US" dirty="0"/>
              <a:t>端和企业微信端</a:t>
            </a:r>
            <a:r>
              <a:rPr lang="en-US" altLang="zh-CN" dirty="0"/>
              <a:t>),</a:t>
            </a:r>
            <a:r>
              <a:rPr lang="zh-CN" altLang="en-US" dirty="0"/>
              <a:t>可以显示任务概要信息了</a:t>
            </a:r>
            <a:r>
              <a:rPr lang="en-US" altLang="zh-CN" dirty="0"/>
              <a:t>,</a:t>
            </a:r>
            <a:r>
              <a:rPr lang="zh-CN" altLang="en-US" dirty="0"/>
              <a:t>且可以在后端自定义概要信息模板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5. </a:t>
            </a:r>
            <a:r>
              <a:rPr lang="zh-CN" altLang="en-US" dirty="0"/>
              <a:t>微信通知可以自定义跳转链接地址了</a:t>
            </a:r>
            <a:r>
              <a:rPr lang="en-US" altLang="zh-CN" dirty="0"/>
              <a:t>.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183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未标题-1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-8255"/>
            <a:ext cx="12306300" cy="7194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9070" y="104140"/>
            <a:ext cx="48658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功能入口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9046C3-F4AB-174B-83C1-A4E3B27AD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72" y="2539592"/>
            <a:ext cx="9705434" cy="243135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68B8D53-4FFF-6E41-9B43-EDB74B506D95}"/>
              </a:ext>
            </a:extLst>
          </p:cNvPr>
          <p:cNvSpPr txBox="1"/>
          <p:nvPr/>
        </p:nvSpPr>
        <p:spPr>
          <a:xfrm>
            <a:off x="826851" y="1256064"/>
            <a:ext cx="412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launchpad.ruigushop.com</a:t>
            </a:r>
            <a:r>
              <a:rPr kumimoji="1" lang="en-US" altLang="zh-CN" dirty="0"/>
              <a:t>/#/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未标题-1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-8255"/>
            <a:ext cx="12306300" cy="7194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9070" y="104140"/>
            <a:ext cx="48658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库存锁定页面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1F6782-AAB5-0B4A-8547-2FDC16AED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07" y="912482"/>
            <a:ext cx="9259833" cy="56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3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未标题-1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-8255"/>
            <a:ext cx="12306300" cy="7194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9070" y="104140"/>
            <a:ext cx="48658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任务概要信息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A14A43-1F8D-9C4A-B11B-CD4234A7E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229" y="910112"/>
            <a:ext cx="3156405" cy="56113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D758F9E-D0BF-1949-AD8D-DCF9A1DC4D34}"/>
              </a:ext>
            </a:extLst>
          </p:cNvPr>
          <p:cNvSpPr txBox="1"/>
          <p:nvPr/>
        </p:nvSpPr>
        <p:spPr>
          <a:xfrm>
            <a:off x="719847" y="157588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蓝色文字是任务概要信息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987DE45-9C5A-1C43-A235-183C8DEE8D8E}"/>
              </a:ext>
            </a:extLst>
          </p:cNvPr>
          <p:cNvSpPr txBox="1"/>
          <p:nvPr/>
        </p:nvSpPr>
        <p:spPr>
          <a:xfrm>
            <a:off x="719847" y="2440562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可以在后端自定义</a:t>
            </a:r>
            <a:r>
              <a:rPr lang="zh-CN" altLang="en-US" dirty="0"/>
              <a:t>概要信息</a:t>
            </a:r>
            <a:r>
              <a:rPr kumimoji="1" lang="zh-CN" altLang="en-US" dirty="0"/>
              <a:t>模板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42FADEC-834D-1E42-A75B-CF65468A6067}"/>
              </a:ext>
            </a:extLst>
          </p:cNvPr>
          <p:cNvSpPr txBox="1"/>
          <p:nvPr/>
        </p:nvSpPr>
        <p:spPr>
          <a:xfrm>
            <a:off x="719847" y="2809894"/>
            <a:ext cx="6556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#{[</a:t>
            </a:r>
            <a:r>
              <a:rPr kumimoji="1" lang="en-US" altLang="zh-CN" sz="1600" dirty="0" err="1"/>
              <a:t>storageIdDisplay</a:t>
            </a:r>
            <a:r>
              <a:rPr kumimoji="1" lang="en-US" altLang="zh-CN" sz="1600" dirty="0"/>
              <a:t>]} SKU: #{[</a:t>
            </a:r>
            <a:r>
              <a:rPr kumimoji="1" lang="en-US" altLang="zh-CN" sz="1600" dirty="0" err="1"/>
              <a:t>skuCode</a:t>
            </a:r>
            <a:r>
              <a:rPr kumimoji="1" lang="en-US" altLang="zh-CN" sz="1600" dirty="0"/>
              <a:t>]} </a:t>
            </a:r>
            <a:r>
              <a:rPr kumimoji="1" lang="zh-CN" altLang="en-US" sz="1600" dirty="0"/>
              <a:t>锁定数量 </a:t>
            </a:r>
            <a:r>
              <a:rPr kumimoji="1" lang="en-US" altLang="zh-CN" sz="1600" dirty="0"/>
              <a:t>#{[count]} #{[</a:t>
            </a:r>
            <a:r>
              <a:rPr kumimoji="1" lang="en-US" altLang="zh-CN" sz="1600" dirty="0" err="1"/>
              <a:t>br</a:t>
            </a:r>
            <a:r>
              <a:rPr kumimoji="1" lang="en-US" altLang="zh-CN" sz="1600" dirty="0"/>
              <a:t>]} #{[</a:t>
            </a:r>
            <a:r>
              <a:rPr kumimoji="1" lang="en-US" altLang="zh-CN" sz="1600" dirty="0" err="1"/>
              <a:t>planLockTime</a:t>
            </a:r>
            <a:r>
              <a:rPr kumimoji="1" lang="en-US" altLang="zh-CN" sz="1600" dirty="0"/>
              <a:t>]}~#{[</a:t>
            </a:r>
            <a:r>
              <a:rPr kumimoji="1" lang="en-US" altLang="zh-CN" sz="1600" dirty="0" err="1"/>
              <a:t>planUnlockTime</a:t>
            </a:r>
            <a:r>
              <a:rPr kumimoji="1" lang="en-US" altLang="zh-CN" sz="1600" dirty="0"/>
              <a:t>]}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3603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未标题-1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-8255"/>
            <a:ext cx="12306300" cy="7194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9070" y="104140"/>
            <a:ext cx="48658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点击审批通知跳任务列表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CFC6ACC-A671-A44C-9F35-6201CBCBB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350" y="1115425"/>
            <a:ext cx="2702298" cy="480408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EFAB39E-48CE-AE48-9821-CF80EBA44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4578" y="1115425"/>
            <a:ext cx="2781510" cy="4944907"/>
          </a:xfrm>
          <a:prstGeom prst="rect">
            <a:avLst/>
          </a:prstGeom>
        </p:spPr>
      </p:pic>
      <p:sp>
        <p:nvSpPr>
          <p:cNvPr id="8" name="右箭头 7">
            <a:extLst>
              <a:ext uri="{FF2B5EF4-FFF2-40B4-BE49-F238E27FC236}">
                <a16:creationId xmlns:a16="http://schemas.microsoft.com/office/drawing/2014/main" id="{C9D76BBF-6245-F449-AE06-9E1464D91252}"/>
              </a:ext>
            </a:extLst>
          </p:cNvPr>
          <p:cNvSpPr/>
          <p:nvPr/>
        </p:nvSpPr>
        <p:spPr>
          <a:xfrm>
            <a:off x="5044965" y="3377919"/>
            <a:ext cx="1456175" cy="4199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78BA59-D3C1-544F-B7C3-D5843F4DB99E}"/>
              </a:ext>
            </a:extLst>
          </p:cNvPr>
          <p:cNvSpPr txBox="1"/>
          <p:nvPr/>
        </p:nvSpPr>
        <p:spPr>
          <a:xfrm>
            <a:off x="4497423" y="295552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点击详情跳转到审批页面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4AF30D0E-D4A8-A84B-9B95-DCCDA29AAEC3}"/>
                  </a:ext>
                </a:extLst>
              </p14:cNvPr>
              <p14:cNvContentPartPr/>
              <p14:nvPr/>
            </p14:nvContentPartPr>
            <p14:xfrm>
              <a:off x="3618973" y="3835984"/>
              <a:ext cx="3194280" cy="141588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4AF30D0E-D4A8-A84B-9B95-DCCDA29AAEC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0332" y="3826984"/>
                <a:ext cx="3211922" cy="143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0149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63016" y="2758286"/>
            <a:ext cx="55298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FF6600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r>
              <a:rPr lang="zh-CN" altLang="en-US" sz="6600" b="1" dirty="0">
                <a:solidFill>
                  <a:srgbClr val="FF6600"/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797370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77</Words>
  <Application>Microsoft Macintosh PowerPoint</Application>
  <PresentationFormat>宽屏</PresentationFormat>
  <Paragraphs>20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jaman</dc:creator>
  <cp:lastModifiedBy>zhao alan</cp:lastModifiedBy>
  <cp:revision>54</cp:revision>
  <dcterms:created xsi:type="dcterms:W3CDTF">2017-04-28T07:11:00Z</dcterms:created>
  <dcterms:modified xsi:type="dcterms:W3CDTF">2019-11-25T15:33:07Z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